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8" r:id="rId9"/>
    <p:sldId id="283" r:id="rId10"/>
    <p:sldId id="279" r:id="rId11"/>
    <p:sldId id="259" r:id="rId12"/>
    <p:sldId id="260" r:id="rId13"/>
    <p:sldId id="273" r:id="rId14"/>
    <p:sldId id="274" r:id="rId15"/>
    <p:sldId id="281" r:id="rId16"/>
    <p:sldId id="270" r:id="rId17"/>
    <p:sldId id="271" r:id="rId18"/>
    <p:sldId id="257" r:id="rId19"/>
    <p:sldId id="277" r:id="rId20"/>
    <p:sldId id="280" r:id="rId21"/>
    <p:sldId id="264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5D5"/>
    <a:srgbClr val="66FFCC"/>
    <a:srgbClr val="95DDC5"/>
    <a:srgbClr val="009999"/>
    <a:srgbClr val="00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6.xlsx"/><Relationship Id="rId4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7.xlsx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70498847159034E-3"/>
          <c:y val="3.5543728972071094E-2"/>
          <c:w val="0.98718221969213082"/>
          <c:h val="0.5464382481548484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Плановая инфляция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с 1 дек. 2022</c:v>
                </c:pt>
              </c:strCache>
            </c:strRef>
          </c:cat>
          <c:val>
            <c:numRef>
              <c:f>Лист1!$C$2:$C$14</c:f>
              <c:numCache>
                <c:formatCode>0.0%</c:formatCode>
                <c:ptCount val="13"/>
                <c:pt idx="0">
                  <c:v>7.0000000000000007E-2</c:v>
                </c:pt>
                <c:pt idx="1">
                  <c:v>0.06</c:v>
                </c:pt>
                <c:pt idx="2">
                  <c:v>7.0999999999999994E-2</c:v>
                </c:pt>
                <c:pt idx="3">
                  <c:v>5.6000000000000001E-2</c:v>
                </c:pt>
                <c:pt idx="4">
                  <c:v>6.7000000000000004E-2</c:v>
                </c:pt>
                <c:pt idx="5">
                  <c:v>7.3999999999999996E-2</c:v>
                </c:pt>
                <c:pt idx="6">
                  <c:v>4.7E-2</c:v>
                </c:pt>
                <c:pt idx="7">
                  <c:v>3.6999999999999998E-2</c:v>
                </c:pt>
                <c:pt idx="8">
                  <c:v>4.5999999999999999E-2</c:v>
                </c:pt>
                <c:pt idx="9">
                  <c:v>2.9000000000000001E-2</c:v>
                </c:pt>
                <c:pt idx="10">
                  <c:v>3.5999999999999997E-2</c:v>
                </c:pt>
                <c:pt idx="11">
                  <c:v>4.2999999999999997E-2</c:v>
                </c:pt>
                <c:pt idx="1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5C9-41CE-8436-49B2E58D63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Фактическая инфляция</c:v>
                </c:pt>
              </c:strCache>
            </c:strRef>
          </c:tx>
          <c:invertIfNegative val="0"/>
          <c:dLbls>
            <c:dLbl>
              <c:idx val="1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200" b="1">
                      <a:solidFill>
                        <a:srgbClr val="C00000"/>
                      </a:solidFill>
                      <a:highlight>
                        <a:srgbClr val="95DDC5"/>
                      </a:highligh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C9-41CE-8436-49B2E58D6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  <a:highlight>
                      <a:srgbClr val="95DDC5"/>
                    </a:highligh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с 1 дек. 2022</c:v>
                </c:pt>
              </c:strCache>
            </c:strRef>
          </c:cat>
          <c:val>
            <c:numRef>
              <c:f>Лист1!$D$2:$D$14</c:f>
              <c:numCache>
                <c:formatCode>0.0%</c:formatCode>
                <c:ptCount val="13"/>
                <c:pt idx="0">
                  <c:v>6.0999999999999999E-2</c:v>
                </c:pt>
                <c:pt idx="1">
                  <c:v>6.5799999999999997E-2</c:v>
                </c:pt>
                <c:pt idx="2">
                  <c:v>6.4500000000000002E-2</c:v>
                </c:pt>
                <c:pt idx="3">
                  <c:v>0.11359999999999999</c:v>
                </c:pt>
                <c:pt idx="4">
                  <c:v>0.12909999999999999</c:v>
                </c:pt>
                <c:pt idx="5">
                  <c:v>5.3800000000000001E-2</c:v>
                </c:pt>
                <c:pt idx="6">
                  <c:v>2.52E-2</c:v>
                </c:pt>
                <c:pt idx="7">
                  <c:v>4.2699999999999995E-2</c:v>
                </c:pt>
                <c:pt idx="8">
                  <c:v>3.0499999999999999E-2</c:v>
                </c:pt>
                <c:pt idx="9">
                  <c:v>4.9100000000000005E-2</c:v>
                </c:pt>
                <c:pt idx="10">
                  <c:v>8.3900000000000002E-2</c:v>
                </c:pt>
                <c:pt idx="11">
                  <c:v>0.1192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5C9-41CE-8436-49B2E58D6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32512"/>
        <c:axId val="34434048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платы граждан за КУ</c:v>
                </c:pt>
              </c:strCache>
            </c:strRef>
          </c:tx>
          <c:spPr>
            <a:ln w="63500">
              <a:solidFill>
                <a:srgbClr val="66FFCC"/>
              </a:solidFill>
              <a:round/>
            </a:ln>
            <a:effectLst/>
          </c:spPr>
          <c:marker>
            <c:spPr>
              <a:solidFill>
                <a:srgbClr val="66FFCC"/>
              </a:solidFill>
              <a:ln w="25400">
                <a:solidFill>
                  <a:srgbClr val="009999">
                    <a:alpha val="95000"/>
                  </a:srgbClr>
                </a:solidFill>
              </a:ln>
              <a:effectLst/>
            </c:spPr>
          </c:marker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26F-4AA9-8C89-577B874B5E03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26F-4AA9-8C89-577B874B5E03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26F-4AA9-8C89-577B874B5E03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26F-4AA9-8C89-577B874B5E03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26F-4AA9-8C89-577B874B5E03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26F-4AA9-8C89-577B874B5E03}"/>
              </c:ext>
            </c:extLst>
          </c:dPt>
          <c:dLbls>
            <c:dLbl>
              <c:idx val="1"/>
              <c:layout>
                <c:manualLayout>
                  <c:x val="-1.1660779656254911E-2"/>
                  <c:y val="-3.040849867256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6F-4AA9-8C89-577B874B5E03}"/>
                </c:ext>
              </c:extLst>
            </c:dLbl>
            <c:dLbl>
              <c:idx val="2"/>
              <c:layout>
                <c:manualLayout>
                  <c:x val="-1.4575974570318633E-2"/>
                  <c:y val="-5.16944477433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6F-4AA9-8C89-577B874B5E03}"/>
                </c:ext>
              </c:extLst>
            </c:dLbl>
            <c:dLbl>
              <c:idx val="3"/>
              <c:layout>
                <c:manualLayout>
                  <c:x val="-8.745584742191179E-3"/>
                  <c:y val="-1.8245099203536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6F-4AA9-8C89-577B874B5E03}"/>
                </c:ext>
              </c:extLst>
            </c:dLbl>
            <c:dLbl>
              <c:idx val="4"/>
              <c:layout>
                <c:manualLayout>
                  <c:x val="-1.8853934928639366E-2"/>
                  <c:y val="-5.858111353640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6F-4AA9-8C89-577B874B5E03}"/>
                </c:ext>
              </c:extLst>
            </c:dLbl>
            <c:dLbl>
              <c:idx val="5"/>
              <c:layout>
                <c:manualLayout>
                  <c:x val="-2.6070838560846445E-2"/>
                  <c:y val="-7.029733624368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26F-4AA9-8C89-577B874B5E03}"/>
                </c:ext>
              </c:extLst>
            </c:dLbl>
            <c:dLbl>
              <c:idx val="6"/>
              <c:layout>
                <c:manualLayout>
                  <c:x val="-3.1995993218459015E-2"/>
                  <c:y val="-5.464588901886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6F-4AA9-8C89-577B874B5E03}"/>
                </c:ext>
              </c:extLst>
            </c:dLbl>
            <c:dLbl>
              <c:idx val="7"/>
              <c:layout>
                <c:manualLayout>
                  <c:x val="-3.0348818514293354E-2"/>
                  <c:y val="-6.072752537299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6F-4AA9-8C89-577B874B5E03}"/>
                </c:ext>
              </c:extLst>
            </c:dLbl>
            <c:dLbl>
              <c:idx val="8"/>
              <c:layout>
                <c:manualLayout>
                  <c:x val="-3.8715210505065829E-2"/>
                  <c:y val="-5.965431945470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6F-4AA9-8C89-577B874B5E03}"/>
                </c:ext>
              </c:extLst>
            </c:dLbl>
            <c:dLbl>
              <c:idx val="9"/>
              <c:layout>
                <c:manualLayout>
                  <c:x val="-4.5884806837180693E-2"/>
                  <c:y val="-6.2247985517948988E-2"/>
                </c:manualLayout>
              </c:layout>
              <c:numFmt formatCode="0.0%" sourceLinked="0"/>
              <c:spPr>
                <a:effectLst>
                  <a:glow rad="127000">
                    <a:srgbClr val="FF0000">
                      <a:alpha val="87000"/>
                    </a:srgbClr>
                  </a:glow>
                </a:effectLst>
              </c:spPr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F-4AA9-8C89-577B874B5E03}"/>
                </c:ext>
              </c:extLst>
            </c:dLbl>
            <c:dLbl>
              <c:idx val="10"/>
              <c:layout>
                <c:manualLayout>
                  <c:x val="2.5160828011743134E-2"/>
                  <c:y val="-6.4802915762261951E-2"/>
                </c:manualLayout>
              </c:layout>
              <c:tx>
                <c:rich>
                  <a:bodyPr/>
                  <a:lstStyle/>
                  <a:p>
                    <a:pPr>
                      <a:defRPr sz="2000" b="1" baseline="0"/>
                    </a:pPr>
                    <a:r>
                      <a:rPr lang="en-US" sz="2000" dirty="0"/>
                      <a:t>3,4%</a:t>
                    </a:r>
                  </a:p>
                </c:rich>
              </c:tx>
              <c:numFmt formatCode="0.0%" sourceLinked="0"/>
              <c:spPr>
                <a:noFill/>
                <a:ln w="4445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6F-4AA9-8C89-577B874B5E03}"/>
                </c:ext>
              </c:extLst>
            </c:dLbl>
            <c:dLbl>
              <c:idx val="11"/>
              <c:layout>
                <c:manualLayout>
                  <c:x val="-0.12418451084723721"/>
                  <c:y val="-6.3177059928664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6F-4AA9-8C89-577B874B5E03}"/>
                </c:ext>
              </c:extLst>
            </c:dLbl>
            <c:dLbl>
              <c:idx val="12"/>
              <c:layout>
                <c:manualLayout>
                  <c:x val="-1.1530679551974295E-2"/>
                  <c:y val="-6.5809437425692355E-2"/>
                </c:manualLayout>
              </c:layout>
              <c:numFmt formatCode="0.0%" sourceLinked="0"/>
              <c:spPr>
                <a:noFill/>
                <a:ln w="38100"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26F-4AA9-8C89-577B874B5E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 с 1 дек. 2022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0.14499999999999999</c:v>
                </c:pt>
                <c:pt idx="1">
                  <c:v>0.12</c:v>
                </c:pt>
                <c:pt idx="2">
                  <c:v>0.06</c:v>
                </c:pt>
                <c:pt idx="3">
                  <c:v>4.4999999999999998E-2</c:v>
                </c:pt>
                <c:pt idx="4">
                  <c:v>8.7999999999999995E-2</c:v>
                </c:pt>
                <c:pt idx="5">
                  <c:v>4.2999999999999997E-2</c:v>
                </c:pt>
                <c:pt idx="6">
                  <c:v>3.7999999999999999E-2</c:v>
                </c:pt>
                <c:pt idx="7">
                  <c:v>3.7999999999999999E-2</c:v>
                </c:pt>
                <c:pt idx="8">
                  <c:v>3.73E-2</c:v>
                </c:pt>
                <c:pt idx="9">
                  <c:v>3.5999999999999997E-2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0.09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A26F-4AA9-8C89-577B874B5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2512"/>
        <c:axId val="34434048"/>
      </c:lineChart>
      <c:catAx>
        <c:axId val="3443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34434048"/>
        <c:crosses val="autoZero"/>
        <c:auto val="1"/>
        <c:lblAlgn val="ctr"/>
        <c:lblOffset val="100"/>
        <c:noMultiLvlLbl val="0"/>
      </c:catAx>
      <c:valAx>
        <c:axId val="3443404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3443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46395278050538"/>
          <c:y val="0.71945385006972706"/>
          <c:w val="0.5887997379721166"/>
          <c:h val="0.219186466843650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Лист1!$G$26:$K$26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Лист1!$G$27:$K$27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17</c:v>
                </c:pt>
                <c:pt idx="3">
                  <c:v>22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B2-46A3-88C0-1002078F46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9161856"/>
        <c:axId val="169197568"/>
      </c:barChart>
      <c:catAx>
        <c:axId val="1691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9197568"/>
        <c:crosses val="autoZero"/>
        <c:auto val="1"/>
        <c:lblAlgn val="ctr"/>
        <c:lblOffset val="100"/>
        <c:noMultiLvlLbl val="0"/>
      </c:catAx>
      <c:valAx>
        <c:axId val="16919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916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Лист1!$G$30:$K$30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Лист1!$G$31:$K$31</c:f>
              <c:numCache>
                <c:formatCode>0%</c:formatCode>
                <c:ptCount val="5"/>
                <c:pt idx="0">
                  <c:v>0.66666666666666663</c:v>
                </c:pt>
                <c:pt idx="1">
                  <c:v>0.61538461538461542</c:v>
                </c:pt>
                <c:pt idx="2">
                  <c:v>0.7142857142857143</c:v>
                </c:pt>
                <c:pt idx="3">
                  <c:v>0.73</c:v>
                </c:pt>
                <c:pt idx="4">
                  <c:v>0.69230769230769229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27-4929-BEA1-D69F5200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9249408"/>
        <c:axId val="169264640"/>
      </c:barChart>
      <c:catAx>
        <c:axId val="16924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9264640"/>
        <c:crosses val="autoZero"/>
        <c:auto val="1"/>
        <c:lblAlgn val="ctr"/>
        <c:lblOffset val="100"/>
        <c:noMultiLvlLbl val="0"/>
      </c:catAx>
      <c:valAx>
        <c:axId val="169264640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crossAx val="16924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'ПУЦ-2023'!$E$2</c:f>
              <c:strCache>
                <c:ptCount val="1"/>
                <c:pt idx="0">
                  <c:v>Предельный уровень цены на 2023 год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8.3883433071505076E-3"/>
                  <c:y val="3.191582264603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41-4A37-B586-E2691048F44E}"/>
                </c:ext>
              </c:extLst>
            </c:dLbl>
            <c:dLbl>
              <c:idx val="1"/>
              <c:layout>
                <c:manualLayout>
                  <c:x val="-1.048542913393823E-2"/>
                  <c:y val="2.127721509735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41-4A37-B586-E2691048F44E}"/>
                </c:ext>
              </c:extLst>
            </c:dLbl>
            <c:dLbl>
              <c:idx val="2"/>
              <c:layout>
                <c:manualLayout>
                  <c:x val="-8.388343307150584E-3"/>
                  <c:y val="3.742096662383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341-4A37-B586-E2691048F44E}"/>
                </c:ext>
              </c:extLst>
            </c:dLbl>
            <c:dLbl>
              <c:idx val="3"/>
              <c:layout>
                <c:manualLayout>
                  <c:x val="6.2912574803628612E-3"/>
                  <c:y val="-5.0533385856222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41-4A37-B586-E2691048F44E}"/>
                </c:ext>
              </c:extLst>
            </c:dLbl>
            <c:dLbl>
              <c:idx val="4"/>
              <c:layout>
                <c:manualLayout>
                  <c:x val="4.697268381126686E-2"/>
                  <c:y val="-0.10863743665266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41-4A37-B586-E2691048F44E}"/>
                </c:ext>
              </c:extLst>
            </c:dLbl>
            <c:dLbl>
              <c:idx val="5"/>
              <c:layout>
                <c:manualLayout>
                  <c:x val="6.5009660630417021E-2"/>
                  <c:y val="-8.5108860389427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41-4A37-B586-E2691048F44E}"/>
                </c:ext>
              </c:extLst>
            </c:dLbl>
            <c:dLbl>
              <c:idx val="6"/>
              <c:layout>
                <c:manualLayout>
                  <c:x val="7.3398003937567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41-4A37-B586-E2691048F44E}"/>
                </c:ext>
              </c:extLst>
            </c:dLbl>
            <c:dLbl>
              <c:idx val="7"/>
              <c:layout>
                <c:manualLayout>
                  <c:x val="1.2582514960725875E-2"/>
                  <c:y val="3.9894778307544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41-4A37-B586-E2691048F44E}"/>
                </c:ext>
              </c:extLst>
            </c:dLbl>
            <c:dLbl>
              <c:idx val="8"/>
              <c:layout>
                <c:manualLayout>
                  <c:x val="6.7106746457204672E-2"/>
                  <c:y val="1.3298259435848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341-4A37-B586-E2691048F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'ПУЦ-2023'!$D$3:$D$11</c:f>
              <c:strCache>
                <c:ptCount val="9"/>
                <c:pt idx="0">
                  <c:v>Т Плюс (гр.п. 1)</c:v>
                </c:pt>
                <c:pt idx="1">
                  <c:v>Т Плюс (гр.п. 2)</c:v>
                </c:pt>
                <c:pt idx="2">
                  <c:v>Т Плюс (гр.п. 3)</c:v>
                </c:pt>
                <c:pt idx="3">
                  <c:v>Т Плюс (гр.п. 4)</c:v>
                </c:pt>
                <c:pt idx="4">
                  <c:v>Т Плюс (гр.п. 5 - основная часть населения) </c:v>
                </c:pt>
                <c:pt idx="5">
                  <c:v>Т Плюс (гр.п. 6)</c:v>
                </c:pt>
                <c:pt idx="6">
                  <c:v>Т Плюс (гр.п. 7)</c:v>
                </c:pt>
                <c:pt idx="7">
                  <c:v>Академия МЧС </c:v>
                </c:pt>
                <c:pt idx="8">
                  <c:v>Гринвилль Тепло</c:v>
                </c:pt>
              </c:strCache>
            </c:strRef>
          </c:cat>
          <c:val>
            <c:numRef>
              <c:f>'ПУЦ-2023'!$E$3:$E$11</c:f>
              <c:numCache>
                <c:formatCode>#,##0.00</c:formatCode>
                <c:ptCount val="9"/>
                <c:pt idx="0">
                  <c:v>2575.75</c:v>
                </c:pt>
                <c:pt idx="1">
                  <c:v>2924.38</c:v>
                </c:pt>
                <c:pt idx="2">
                  <c:v>2750.72</c:v>
                </c:pt>
                <c:pt idx="3">
                  <c:v>2739.83</c:v>
                </c:pt>
                <c:pt idx="4">
                  <c:v>3301.39</c:v>
                </c:pt>
                <c:pt idx="5">
                  <c:v>3301.39</c:v>
                </c:pt>
                <c:pt idx="6">
                  <c:v>3301.39</c:v>
                </c:pt>
                <c:pt idx="7">
                  <c:v>2736.85</c:v>
                </c:pt>
                <c:pt idx="8">
                  <c:v>3301.39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41-4A37-B586-E2691048F44E}"/>
            </c:ext>
          </c:extLst>
        </c:ser>
        <c:ser>
          <c:idx val="1"/>
          <c:order val="1"/>
          <c:tx>
            <c:strRef>
              <c:f>'ПУЦ-2023'!$F$2</c:f>
              <c:strCache>
                <c:ptCount val="1"/>
                <c:pt idx="0">
                  <c:v>Цена на 2023 год в квитанции</c:v>
                </c:pt>
              </c:strCache>
            </c:strRef>
          </c:tx>
          <c:spPr>
            <a:ln w="34925" cap="rnd">
              <a:solidFill>
                <a:srgbClr val="009999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009999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097085826787646E-3"/>
                  <c:y val="7.978955661508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41-4A37-B586-E2691048F44E}"/>
                </c:ext>
              </c:extLst>
            </c:dLbl>
            <c:dLbl>
              <c:idx val="1"/>
              <c:layout>
                <c:manualLayout>
                  <c:x val="-2.9359201575027121E-2"/>
                  <c:y val="1.595791132301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41-4A37-B586-E2691048F44E}"/>
                </c:ext>
              </c:extLst>
            </c:dLbl>
            <c:dLbl>
              <c:idx val="2"/>
              <c:layout>
                <c:manualLayout>
                  <c:x val="-0.10275720551259473"/>
                  <c:y val="7.9789556615088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41-4A37-B586-E2691048F44E}"/>
                </c:ext>
              </c:extLst>
            </c:dLbl>
            <c:dLbl>
              <c:idx val="3"/>
              <c:layout>
                <c:manualLayout>
                  <c:x val="-9.2271776378656425E-2"/>
                  <c:y val="-4.7873733969052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41-4A37-B586-E2691048F44E}"/>
                </c:ext>
              </c:extLst>
            </c:dLbl>
            <c:dLbl>
              <c:idx val="4"/>
              <c:layout>
                <c:manualLayout>
                  <c:x val="-4.4038771443477016E-2"/>
                  <c:y val="-9.88611917240583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41-4A37-B586-E2691048F44E}"/>
                </c:ext>
              </c:extLst>
            </c:dLbl>
            <c:dLbl>
              <c:idx val="5"/>
              <c:layout>
                <c:manualLayout>
                  <c:x val="1.1115604485826932E-2"/>
                  <c:y val="-0.1117918092432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41-4A37-B586-E2691048F44E}"/>
                </c:ext>
              </c:extLst>
            </c:dLbl>
            <c:dLbl>
              <c:idx val="6"/>
              <c:layout>
                <c:manualLayout>
                  <c:x val="9.4368862205444035E-2"/>
                  <c:y val="-4.2554430194713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41-4A37-B586-E2691048F44E}"/>
                </c:ext>
              </c:extLst>
            </c:dLbl>
            <c:dLbl>
              <c:idx val="7"/>
              <c:layout>
                <c:manualLayout>
                  <c:x val="0.11958300600252417"/>
                  <c:y val="-1.0357560531901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41-4A37-B586-E2691048F44E}"/>
                </c:ext>
              </c:extLst>
            </c:dLbl>
            <c:dLbl>
              <c:idx val="8"/>
              <c:layout>
                <c:manualLayout>
                  <c:x val="6.2912574803629384E-2"/>
                  <c:y val="1.8617563210187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41-4A37-B586-E2691048F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99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'ПУЦ-2023'!$D$3:$D$11</c:f>
              <c:strCache>
                <c:ptCount val="9"/>
                <c:pt idx="0">
                  <c:v>Т Плюс (гр.п. 1)</c:v>
                </c:pt>
                <c:pt idx="1">
                  <c:v>Т Плюс (гр.п. 2)</c:v>
                </c:pt>
                <c:pt idx="2">
                  <c:v>Т Плюс (гр.п. 3)</c:v>
                </c:pt>
                <c:pt idx="3">
                  <c:v>Т Плюс (гр.п. 4)</c:v>
                </c:pt>
                <c:pt idx="4">
                  <c:v>Т Плюс (гр.п. 5 - основная часть населения) </c:v>
                </c:pt>
                <c:pt idx="5">
                  <c:v>Т Плюс (гр.п. 6)</c:v>
                </c:pt>
                <c:pt idx="6">
                  <c:v>Т Плюс (гр.п. 7)</c:v>
                </c:pt>
                <c:pt idx="7">
                  <c:v>Академия МЧС </c:v>
                </c:pt>
                <c:pt idx="8">
                  <c:v>Гринвилль Тепло</c:v>
                </c:pt>
              </c:strCache>
            </c:strRef>
          </c:cat>
          <c:val>
            <c:numRef>
              <c:f>'ПУЦ-2023'!$F$3:$F$11</c:f>
              <c:numCache>
                <c:formatCode>#,##0.00</c:formatCode>
                <c:ptCount val="9"/>
                <c:pt idx="0">
                  <c:v>1579.64</c:v>
                </c:pt>
                <c:pt idx="1">
                  <c:v>2018.42</c:v>
                </c:pt>
                <c:pt idx="2">
                  <c:v>1800.02</c:v>
                </c:pt>
                <c:pt idx="3">
                  <c:v>1786.07</c:v>
                </c:pt>
                <c:pt idx="4">
                  <c:v>2346.7800000000002</c:v>
                </c:pt>
                <c:pt idx="5">
                  <c:v>2652.16</c:v>
                </c:pt>
                <c:pt idx="6">
                  <c:v>2725</c:v>
                </c:pt>
                <c:pt idx="7">
                  <c:v>1782.13</c:v>
                </c:pt>
                <c:pt idx="8">
                  <c:v>2385.9699999999998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41-4A37-B586-E2691048F4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3326080"/>
        <c:axId val="43819392"/>
      </c:radarChart>
      <c:catAx>
        <c:axId val="433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19392"/>
        <c:crosses val="autoZero"/>
        <c:auto val="1"/>
        <c:lblAlgn val="ctr"/>
        <c:lblOffset val="100"/>
        <c:noMultiLvlLbl val="0"/>
      </c:catAx>
      <c:valAx>
        <c:axId val="43819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crossAx val="4332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4987812908909"/>
          <c:y val="1.3752328150041149E-2"/>
          <c:w val="0.67501212600291516"/>
          <c:h val="0.1175271797981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738159279147232E-2"/>
          <c:w val="0.91744413665743307"/>
          <c:h val="0.9065868319529203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4"/>
            <c:spPr>
              <a:solidFill>
                <a:srgbClr val="66FF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65-4CC6-8DD7-7AC300C747B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65-4CC6-8DD7-7AC300C747B8}"/>
              </c:ext>
            </c:extLst>
          </c:dPt>
          <c:dLbls>
            <c:dLbl>
              <c:idx val="0"/>
              <c:layout>
                <c:manualLayout>
                  <c:x val="-1.6980173499240151E-3"/>
                  <c:y val="-1.70604255122412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9 116 млн. р.
36%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477103817168463"/>
                      <c:h val="0.205506286710006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65-4CC6-8DD7-7AC300C747B8}"/>
                </c:ext>
              </c:extLst>
            </c:dLbl>
            <c:dLbl>
              <c:idx val="1"/>
              <c:layout>
                <c:manualLayout>
                  <c:x val="2.0552982538977152E-2"/>
                  <c:y val="-0.228962428801967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15 998 млн. р.</a:t>
                    </a:r>
                  </a:p>
                  <a:p>
                    <a:r>
                      <a:rPr lang="ru-RU" dirty="0"/>
                      <a:t>64%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9621049050105548"/>
                      <c:h val="0.24712009415617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465-4CC6-8DD7-7AC300C74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'НВВ-2022 в ЦЗ'!$F$453:$F$454</c:f>
              <c:strCache>
                <c:ptCount val="2"/>
                <c:pt idx="0">
                  <c:v>Организации в ценовой зоне (г. Иваново)</c:v>
                </c:pt>
                <c:pt idx="1">
                  <c:v>Организации за пределами ценовой зоны</c:v>
                </c:pt>
              </c:strCache>
            </c:strRef>
          </c:cat>
          <c:val>
            <c:numRef>
              <c:f>'НВВ-2022 в ЦЗ'!$G$453:$G$454</c:f>
              <c:numCache>
                <c:formatCode>#,##0.00</c:formatCode>
                <c:ptCount val="2"/>
                <c:pt idx="0">
                  <c:v>9115.7747176503872</c:v>
                </c:pt>
                <c:pt idx="1">
                  <c:v>15997.971200100141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65-4CC6-8DD7-7AC300C747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88458225667533E-2"/>
          <c:y val="9.8712043353879314E-2"/>
          <c:w val="0.86481524547803612"/>
          <c:h val="0.705502859855131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Лист3!$B$15</c:f>
              <c:strCache>
                <c:ptCount val="1"/>
                <c:pt idx="0">
                  <c:v>Тепловая энергия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Лист3!$C$14:$G$14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Лист3!$C$15:$G$15</c:f>
              <c:numCache>
                <c:formatCode>General</c:formatCode>
                <c:ptCount val="5"/>
                <c:pt idx="0">
                  <c:v>692</c:v>
                </c:pt>
                <c:pt idx="1">
                  <c:v>589</c:v>
                </c:pt>
                <c:pt idx="2" formatCode="0">
                  <c:v>577.29999999999995</c:v>
                </c:pt>
                <c:pt idx="3" formatCode="0">
                  <c:v>587.1</c:v>
                </c:pt>
                <c:pt idx="4" formatCode="0">
                  <c:v>582.6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B-4D6F-8C7B-1806A8388E34}"/>
            </c:ext>
          </c:extLst>
        </c:ser>
        <c:ser>
          <c:idx val="1"/>
          <c:order val="1"/>
          <c:tx>
            <c:strRef>
              <c:f>Лист3!$B$16</c:f>
              <c:strCache>
                <c:ptCount val="1"/>
                <c:pt idx="0">
                  <c:v>ГВС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Лист3!$C$14:$G$14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Лист3!$C$16:$G$16</c:f>
              <c:numCache>
                <c:formatCode>General</c:formatCode>
                <c:ptCount val="5"/>
                <c:pt idx="0">
                  <c:v>86</c:v>
                </c:pt>
                <c:pt idx="1">
                  <c:v>75</c:v>
                </c:pt>
                <c:pt idx="2" formatCode="0">
                  <c:v>67.815533500000001</c:v>
                </c:pt>
                <c:pt idx="3" formatCode="0">
                  <c:v>71.2</c:v>
                </c:pt>
                <c:pt idx="4" formatCode="0">
                  <c:v>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EB-4D6F-8C7B-1806A8388E34}"/>
            </c:ext>
          </c:extLst>
        </c:ser>
        <c:ser>
          <c:idx val="2"/>
          <c:order val="2"/>
          <c:tx>
            <c:strRef>
              <c:f>Лист3!$B$17</c:f>
              <c:strCache>
                <c:ptCount val="1"/>
                <c:pt idx="0">
                  <c:v>ХВС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Лист3!$C$14:$G$14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Лист3!$C$17:$G$17</c:f>
              <c:numCache>
                <c:formatCode>General</c:formatCode>
                <c:ptCount val="5"/>
                <c:pt idx="0">
                  <c:v>94</c:v>
                </c:pt>
                <c:pt idx="1">
                  <c:v>104</c:v>
                </c:pt>
                <c:pt idx="2" formatCode="0">
                  <c:v>119.02163647</c:v>
                </c:pt>
                <c:pt idx="3" formatCode="0">
                  <c:v>124.4</c:v>
                </c:pt>
                <c:pt idx="4" formatCode="0">
                  <c:v>126.5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EB-4D6F-8C7B-1806A8388E34}"/>
            </c:ext>
          </c:extLst>
        </c:ser>
        <c:ser>
          <c:idx val="3"/>
          <c:order val="3"/>
          <c:tx>
            <c:strRef>
              <c:f>Лист3!$B$18</c:f>
              <c:strCache>
                <c:ptCount val="1"/>
                <c:pt idx="0">
                  <c:v>Водоотведение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Лист3!$C$14:$G$14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Лист3!$C$18:$G$18</c:f>
              <c:numCache>
                <c:formatCode>General</c:formatCode>
                <c:ptCount val="5"/>
                <c:pt idx="0">
                  <c:v>127</c:v>
                </c:pt>
                <c:pt idx="1">
                  <c:v>125</c:v>
                </c:pt>
                <c:pt idx="2" formatCode="0">
                  <c:v>128.75206349000001</c:v>
                </c:pt>
                <c:pt idx="3" formatCode="0">
                  <c:v>126.1</c:v>
                </c:pt>
                <c:pt idx="4" formatCode="0">
                  <c:v>120.8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EB-4D6F-8C7B-1806A8388E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7907712"/>
        <c:axId val="127909248"/>
        <c:axId val="0"/>
      </c:bar3DChart>
      <c:catAx>
        <c:axId val="12790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7909248"/>
        <c:crosses val="autoZero"/>
        <c:auto val="1"/>
        <c:lblAlgn val="ctr"/>
        <c:lblOffset val="100"/>
        <c:noMultiLvlLbl val="0"/>
      </c:catAx>
      <c:valAx>
        <c:axId val="1279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7907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53817002821172"/>
          <c:y val="0.10098340614899505"/>
          <c:w val="0.58860611878834523"/>
          <c:h val="0.75052238669381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Плата, руб./чел.в мес.
с 01.07.2022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Лист1!$C$5:$C$22</c:f>
              <c:strCache>
                <c:ptCount val="18"/>
                <c:pt idx="0">
                  <c:v>Брянская область</c:v>
                </c:pt>
                <c:pt idx="1">
                  <c:v>Калужская область</c:v>
                </c:pt>
                <c:pt idx="2">
                  <c:v>Воронежская область</c:v>
                </c:pt>
                <c:pt idx="3">
                  <c:v>Орловская область</c:v>
                </c:pt>
                <c:pt idx="4">
                  <c:v>Тверская область</c:v>
                </c:pt>
                <c:pt idx="5">
                  <c:v>Курская область</c:v>
                </c:pt>
                <c:pt idx="6">
                  <c:v>Белгородская область</c:v>
                </c:pt>
                <c:pt idx="7">
                  <c:v>Смоленская область</c:v>
                </c:pt>
                <c:pt idx="8">
                  <c:v>Ярославская область</c:v>
                </c:pt>
                <c:pt idx="9">
                  <c:v>Рязанская область</c:v>
                </c:pt>
                <c:pt idx="10">
                  <c:v>Ивановская область</c:v>
                </c:pt>
                <c:pt idx="11">
                  <c:v>Тамбовская область</c:v>
                </c:pt>
                <c:pt idx="12">
                  <c:v>Липецкая область</c:v>
                </c:pt>
                <c:pt idx="13">
                  <c:v>Костромская область</c:v>
                </c:pt>
                <c:pt idx="14">
                  <c:v>Владимирская область</c:v>
                </c:pt>
                <c:pt idx="15">
                  <c:v>г. Москва</c:v>
                </c:pt>
                <c:pt idx="16">
                  <c:v>Тульская область</c:v>
                </c:pt>
                <c:pt idx="17">
                  <c:v>Московская область</c:v>
                </c:pt>
              </c:strCache>
            </c:strRef>
          </c:cat>
          <c:val>
            <c:numRef>
              <c:f>Лист1!$D$5:$D$22</c:f>
              <c:numCache>
                <c:formatCode>#,##0.00</c:formatCode>
                <c:ptCount val="18"/>
                <c:pt idx="0">
                  <c:v>81.180000000000007</c:v>
                </c:pt>
                <c:pt idx="1">
                  <c:v>81.77</c:v>
                </c:pt>
                <c:pt idx="2">
                  <c:v>88.31</c:v>
                </c:pt>
                <c:pt idx="3">
                  <c:v>88.75</c:v>
                </c:pt>
                <c:pt idx="4">
                  <c:v>88.84</c:v>
                </c:pt>
                <c:pt idx="5">
                  <c:v>95.14</c:v>
                </c:pt>
                <c:pt idx="6">
                  <c:v>97.05</c:v>
                </c:pt>
                <c:pt idx="7">
                  <c:v>97.45</c:v>
                </c:pt>
                <c:pt idx="8">
                  <c:v>101.88</c:v>
                </c:pt>
                <c:pt idx="9">
                  <c:v>100.26</c:v>
                </c:pt>
                <c:pt idx="10">
                  <c:v>102.34</c:v>
                </c:pt>
                <c:pt idx="11">
                  <c:v>107.29</c:v>
                </c:pt>
                <c:pt idx="12">
                  <c:v>107.87</c:v>
                </c:pt>
                <c:pt idx="13">
                  <c:v>110.42</c:v>
                </c:pt>
                <c:pt idx="14">
                  <c:v>111.13</c:v>
                </c:pt>
                <c:pt idx="15">
                  <c:v>126.07</c:v>
                </c:pt>
                <c:pt idx="16">
                  <c:v>132.18</c:v>
                </c:pt>
                <c:pt idx="17">
                  <c:v>151.66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8D-440C-A0B1-B88C6BAFAD34}"/>
            </c:ext>
          </c:extLst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Плата, руб./чел.в мес. 
с 01.12.2022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D-440C-A0B1-B88C6BAFAD34}"/>
                </c:ext>
              </c:extLst>
            </c:dLbl>
            <c:dLbl>
              <c:idx val="10"/>
              <c:layout>
                <c:manualLayout>
                  <c:x val="6.8195099151378405E-2"/>
                  <c:y val="5.8847419992414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99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D-440C-A0B1-B88C6BAFAD34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D-440C-A0B1-B88C6BAF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Лист1!$C$5:$C$22</c:f>
              <c:strCache>
                <c:ptCount val="18"/>
                <c:pt idx="0">
                  <c:v>Брянская область</c:v>
                </c:pt>
                <c:pt idx="1">
                  <c:v>Калужская область</c:v>
                </c:pt>
                <c:pt idx="2">
                  <c:v>Воронежская область</c:v>
                </c:pt>
                <c:pt idx="3">
                  <c:v>Орловская область</c:v>
                </c:pt>
                <c:pt idx="4">
                  <c:v>Тверская область</c:v>
                </c:pt>
                <c:pt idx="5">
                  <c:v>Курская область</c:v>
                </c:pt>
                <c:pt idx="6">
                  <c:v>Белгородская область</c:v>
                </c:pt>
                <c:pt idx="7">
                  <c:v>Смоленская область</c:v>
                </c:pt>
                <c:pt idx="8">
                  <c:v>Ярославская область</c:v>
                </c:pt>
                <c:pt idx="9">
                  <c:v>Рязанская область</c:v>
                </c:pt>
                <c:pt idx="10">
                  <c:v>Ивановская область</c:v>
                </c:pt>
                <c:pt idx="11">
                  <c:v>Тамбовская область</c:v>
                </c:pt>
                <c:pt idx="12">
                  <c:v>Липецкая область</c:v>
                </c:pt>
                <c:pt idx="13">
                  <c:v>Костромская область</c:v>
                </c:pt>
                <c:pt idx="14">
                  <c:v>Владимирская область</c:v>
                </c:pt>
                <c:pt idx="15">
                  <c:v>г. Москва</c:v>
                </c:pt>
                <c:pt idx="16">
                  <c:v>Тульская область</c:v>
                </c:pt>
                <c:pt idx="17">
                  <c:v>Московская область</c:v>
                </c:pt>
              </c:strCache>
            </c:strRef>
          </c:cat>
          <c:val>
            <c:numRef>
              <c:f>Лист1!$E$5:$E$22</c:f>
              <c:numCache>
                <c:formatCode>#,##0.00</c:formatCode>
                <c:ptCount val="18"/>
                <c:pt idx="0">
                  <c:v>87.68</c:v>
                </c:pt>
                <c:pt idx="1">
                  <c:v>89.13</c:v>
                </c:pt>
                <c:pt idx="2">
                  <c:v>90.73</c:v>
                </c:pt>
                <c:pt idx="3">
                  <c:v>94.97</c:v>
                </c:pt>
                <c:pt idx="4">
                  <c:v>95.3</c:v>
                </c:pt>
                <c:pt idx="5">
                  <c:v>100.84</c:v>
                </c:pt>
                <c:pt idx="6">
                  <c:v>105.59</c:v>
                </c:pt>
                <c:pt idx="7">
                  <c:v>105.81</c:v>
                </c:pt>
                <c:pt idx="8">
                  <c:v>111.05</c:v>
                </c:pt>
                <c:pt idx="9">
                  <c:v>111.29</c:v>
                </c:pt>
                <c:pt idx="10">
                  <c:v>111.55</c:v>
                </c:pt>
                <c:pt idx="11">
                  <c:v>115.92</c:v>
                </c:pt>
                <c:pt idx="12">
                  <c:v>116.57</c:v>
                </c:pt>
                <c:pt idx="13">
                  <c:v>119.35</c:v>
                </c:pt>
                <c:pt idx="14">
                  <c:v>119.61</c:v>
                </c:pt>
                <c:pt idx="15">
                  <c:v>126.45</c:v>
                </c:pt>
                <c:pt idx="16">
                  <c:v>141.24</c:v>
                </c:pt>
                <c:pt idx="17">
                  <c:v>165.31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8D-440C-A0B1-B88C6BAF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91168"/>
        <c:axId val="127997056"/>
      </c:barChart>
      <c:catAx>
        <c:axId val="12799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7056"/>
        <c:crosses val="autoZero"/>
        <c:auto val="1"/>
        <c:lblAlgn val="ctr"/>
        <c:lblOffset val="100"/>
        <c:noMultiLvlLbl val="0"/>
      </c:catAx>
      <c:valAx>
        <c:axId val="12799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97084233437822"/>
          <c:y val="0.30082912733094064"/>
          <c:w val="0.189553542724895"/>
          <c:h val="0.2599403555149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06232402774716E-2"/>
          <c:y val="0.10424311905802794"/>
          <c:w val="0.84577821050973045"/>
          <c:h val="0.49482577672807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'Тарифы для населения'!$D$5</c:f>
              <c:strCache>
                <c:ptCount val="1"/>
                <c:pt idx="0">
                  <c:v>с 01.07.2022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'Тарифы для населения'!$B$6:$B$23</c:f>
              <c:strCache>
                <c:ptCount val="18"/>
                <c:pt idx="0">
                  <c:v>Ярославская область</c:v>
                </c:pt>
                <c:pt idx="1">
                  <c:v>Липецкая область</c:v>
                </c:pt>
                <c:pt idx="2">
                  <c:v>Курская область</c:v>
                </c:pt>
                <c:pt idx="3">
                  <c:v>Брянская область</c:v>
                </c:pt>
                <c:pt idx="4">
                  <c:v>Тверская область</c:v>
                </c:pt>
                <c:pt idx="5">
                  <c:v>Орловская область</c:v>
                </c:pt>
                <c:pt idx="6">
                  <c:v>Воронежская область</c:v>
                </c:pt>
                <c:pt idx="7">
                  <c:v>Смоленская область</c:v>
                </c:pt>
                <c:pt idx="8">
                  <c:v>Белгородская область</c:v>
                </c:pt>
                <c:pt idx="9">
                  <c:v>Тамбовская область</c:v>
                </c:pt>
                <c:pt idx="10">
                  <c:v>Костромская область</c:v>
                </c:pt>
                <c:pt idx="11">
                  <c:v>Тульская область</c:v>
                </c:pt>
                <c:pt idx="12">
                  <c:v>Владимирская область</c:v>
                </c:pt>
                <c:pt idx="13">
                  <c:v>Ивановская область</c:v>
                </c:pt>
                <c:pt idx="14">
                  <c:v>Рязанская область</c:v>
                </c:pt>
                <c:pt idx="15">
                  <c:v>Калужская область</c:v>
                </c:pt>
                <c:pt idx="16">
                  <c:v>г.Москва</c:v>
                </c:pt>
                <c:pt idx="17">
                  <c:v>Московская область</c:v>
                </c:pt>
              </c:strCache>
            </c:strRef>
          </c:cat>
          <c:val>
            <c:numRef>
              <c:f>'Тарифы для населения'!$D$6:$D$23</c:f>
              <c:numCache>
                <c:formatCode>General</c:formatCode>
                <c:ptCount val="18"/>
                <c:pt idx="0">
                  <c:v>4.17</c:v>
                </c:pt>
                <c:pt idx="1">
                  <c:v>4.25</c:v>
                </c:pt>
                <c:pt idx="2">
                  <c:v>4.34</c:v>
                </c:pt>
                <c:pt idx="3">
                  <c:v>4.37</c:v>
                </c:pt>
                <c:pt idx="4" formatCode="0.00">
                  <c:v>4.4000000000000004</c:v>
                </c:pt>
                <c:pt idx="5">
                  <c:v>4.41</c:v>
                </c:pt>
                <c:pt idx="6">
                  <c:v>4.45</c:v>
                </c:pt>
                <c:pt idx="7">
                  <c:v>4.46</c:v>
                </c:pt>
                <c:pt idx="8" formatCode="0.00">
                  <c:v>4.5</c:v>
                </c:pt>
                <c:pt idx="9">
                  <c:v>4.51</c:v>
                </c:pt>
                <c:pt idx="10">
                  <c:v>4.99</c:v>
                </c:pt>
                <c:pt idx="11">
                  <c:v>5.04</c:v>
                </c:pt>
                <c:pt idx="12">
                  <c:v>5.19</c:v>
                </c:pt>
                <c:pt idx="13">
                  <c:v>5.22</c:v>
                </c:pt>
                <c:pt idx="14">
                  <c:v>5.34</c:v>
                </c:pt>
                <c:pt idx="15">
                  <c:v>5.51</c:v>
                </c:pt>
                <c:pt idx="16">
                  <c:v>6.17</c:v>
                </c:pt>
                <c:pt idx="17">
                  <c:v>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5-4FE1-9C35-3D068393C473}"/>
            </c:ext>
          </c:extLst>
        </c:ser>
        <c:ser>
          <c:idx val="1"/>
          <c:order val="1"/>
          <c:tx>
            <c:strRef>
              <c:f>'Тарифы для населения'!$E$5</c:f>
              <c:strCache>
                <c:ptCount val="1"/>
                <c:pt idx="0">
                  <c:v>С 01.12.2022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3"/>
              <c:spPr>
                <a:noFill/>
                <a:ln w="28575">
                  <a:solidFill>
                    <a:srgbClr val="009999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'Тарифы для населения'!$B$6:$B$23</c:f>
              <c:strCache>
                <c:ptCount val="18"/>
                <c:pt idx="0">
                  <c:v>Ярославская область</c:v>
                </c:pt>
                <c:pt idx="1">
                  <c:v>Липецкая область</c:v>
                </c:pt>
                <c:pt idx="2">
                  <c:v>Курская область</c:v>
                </c:pt>
                <c:pt idx="3">
                  <c:v>Брянская область</c:v>
                </c:pt>
                <c:pt idx="4">
                  <c:v>Тверская область</c:v>
                </c:pt>
                <c:pt idx="5">
                  <c:v>Орловская область</c:v>
                </c:pt>
                <c:pt idx="6">
                  <c:v>Воронежская область</c:v>
                </c:pt>
                <c:pt idx="7">
                  <c:v>Смоленская область</c:v>
                </c:pt>
                <c:pt idx="8">
                  <c:v>Белгородская область</c:v>
                </c:pt>
                <c:pt idx="9">
                  <c:v>Тамбовская область</c:v>
                </c:pt>
                <c:pt idx="10">
                  <c:v>Костромская область</c:v>
                </c:pt>
                <c:pt idx="11">
                  <c:v>Тульская область</c:v>
                </c:pt>
                <c:pt idx="12">
                  <c:v>Владимирская область</c:v>
                </c:pt>
                <c:pt idx="13">
                  <c:v>Ивановская область</c:v>
                </c:pt>
                <c:pt idx="14">
                  <c:v>Рязанская область</c:v>
                </c:pt>
                <c:pt idx="15">
                  <c:v>Калужская область</c:v>
                </c:pt>
                <c:pt idx="16">
                  <c:v>г.Москва</c:v>
                </c:pt>
                <c:pt idx="17">
                  <c:v>Московская область</c:v>
                </c:pt>
              </c:strCache>
            </c:strRef>
          </c:cat>
          <c:val>
            <c:numRef>
              <c:f>'Тарифы для населения'!$E$6:$E$23</c:f>
              <c:numCache>
                <c:formatCode>#,##0.00</c:formatCode>
                <c:ptCount val="18"/>
                <c:pt idx="0">
                  <c:v>4.55</c:v>
                </c:pt>
                <c:pt idx="1">
                  <c:v>4.63</c:v>
                </c:pt>
                <c:pt idx="2">
                  <c:v>4.72</c:v>
                </c:pt>
                <c:pt idx="3">
                  <c:v>4.75</c:v>
                </c:pt>
                <c:pt idx="4">
                  <c:v>4.79</c:v>
                </c:pt>
                <c:pt idx="5">
                  <c:v>4.8</c:v>
                </c:pt>
                <c:pt idx="6">
                  <c:v>4.8499999999999996</c:v>
                </c:pt>
                <c:pt idx="7">
                  <c:v>4.8600000000000003</c:v>
                </c:pt>
                <c:pt idx="8">
                  <c:v>4.9000000000000004</c:v>
                </c:pt>
                <c:pt idx="9">
                  <c:v>4.91</c:v>
                </c:pt>
                <c:pt idx="10">
                  <c:v>5.43</c:v>
                </c:pt>
                <c:pt idx="11">
                  <c:v>5.49</c:v>
                </c:pt>
                <c:pt idx="12">
                  <c:v>5.65</c:v>
                </c:pt>
                <c:pt idx="13">
                  <c:v>5.69</c:v>
                </c:pt>
                <c:pt idx="14">
                  <c:v>5.82</c:v>
                </c:pt>
                <c:pt idx="15">
                  <c:v>6</c:v>
                </c:pt>
                <c:pt idx="16">
                  <c:v>6.43</c:v>
                </c:pt>
                <c:pt idx="17">
                  <c:v>6.73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55-4FE1-9C35-3D068393C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039168"/>
        <c:axId val="128053248"/>
      </c:barChart>
      <c:catAx>
        <c:axId val="1280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53248"/>
        <c:crosses val="autoZero"/>
        <c:auto val="1"/>
        <c:lblAlgn val="ctr"/>
        <c:lblOffset val="100"/>
        <c:noMultiLvlLbl val="0"/>
      </c:catAx>
      <c:valAx>
        <c:axId val="1280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Тариф, руб./кВтч</a:t>
                </a:r>
              </a:p>
            </c:rich>
          </c:tx>
          <c:layout>
            <c:manualLayout>
              <c:xMode val="edge"/>
              <c:yMode val="edge"/>
              <c:x val="3.3041575308163977E-2"/>
              <c:y val="0.184867701727531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1552319525534"/>
          <c:y val="2.8578255323083619E-2"/>
          <c:w val="0.76054559516144693"/>
          <c:h val="0.91386673409252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'Сбытовые надбавки ГП1 2023'!$G$7</c:f>
              <c:strCache>
                <c:ptCount val="1"/>
                <c:pt idx="0">
                  <c:v>менее 670 кВт</c:v>
                </c:pt>
              </c:strCache>
            </c:strRef>
          </c:tx>
          <c:invertIfNegative val="0"/>
          <c:dLbls>
            <c:dLbl>
              <c:idx val="2"/>
              <c:spPr>
                <a:noFill/>
                <a:ln w="28575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'Сбытовые надбавки ГП1 2023'!$B$8:$B$25</c:f>
              <c:strCache>
                <c:ptCount val="18"/>
                <c:pt idx="0">
                  <c:v>Город Москва</c:v>
                </c:pt>
                <c:pt idx="1">
                  <c:v>Московская область </c:v>
                </c:pt>
                <c:pt idx="2">
                  <c:v>Ивановская область</c:v>
                </c:pt>
                <c:pt idx="3">
                  <c:v>Орловская область</c:v>
                </c:pt>
                <c:pt idx="4">
                  <c:v>Брянская область</c:v>
                </c:pt>
                <c:pt idx="5">
                  <c:v>Белгородская область</c:v>
                </c:pt>
                <c:pt idx="6">
                  <c:v>Тверская область</c:v>
                </c:pt>
                <c:pt idx="7">
                  <c:v>Костромская область</c:v>
                </c:pt>
                <c:pt idx="8">
                  <c:v>Тульская область</c:v>
                </c:pt>
                <c:pt idx="9">
                  <c:v>Калужская область</c:v>
                </c:pt>
                <c:pt idx="10">
                  <c:v>Ярославская область</c:v>
                </c:pt>
                <c:pt idx="11">
                  <c:v>Владимирская область</c:v>
                </c:pt>
                <c:pt idx="12">
                  <c:v>Воронежская область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Тамбовская область</c:v>
                </c:pt>
                <c:pt idx="16">
                  <c:v>Липецкая область</c:v>
                </c:pt>
                <c:pt idx="17">
                  <c:v>Рязанская область</c:v>
                </c:pt>
              </c:strCache>
            </c:strRef>
          </c:cat>
          <c:val>
            <c:numRef>
              <c:f>'Сбытовые надбавки ГП1 2023'!$G$8:$G$25</c:f>
              <c:numCache>
                <c:formatCode>#,##0.00</c:formatCode>
                <c:ptCount val="18"/>
                <c:pt idx="0">
                  <c:v>0.22</c:v>
                </c:pt>
                <c:pt idx="1">
                  <c:v>0.26</c:v>
                </c:pt>
                <c:pt idx="2">
                  <c:v>0.3</c:v>
                </c:pt>
                <c:pt idx="3">
                  <c:v>0.48</c:v>
                </c:pt>
                <c:pt idx="4">
                  <c:v>0.52</c:v>
                </c:pt>
                <c:pt idx="5">
                  <c:v>0.54</c:v>
                </c:pt>
                <c:pt idx="6">
                  <c:v>0.57999999999999996</c:v>
                </c:pt>
                <c:pt idx="7">
                  <c:v>0.57999999999999996</c:v>
                </c:pt>
                <c:pt idx="8">
                  <c:v>0.57999999999999996</c:v>
                </c:pt>
                <c:pt idx="9">
                  <c:v>0.6</c:v>
                </c:pt>
                <c:pt idx="10">
                  <c:v>0.61</c:v>
                </c:pt>
                <c:pt idx="11">
                  <c:v>0.68</c:v>
                </c:pt>
                <c:pt idx="12">
                  <c:v>0.71</c:v>
                </c:pt>
                <c:pt idx="13">
                  <c:v>0.8</c:v>
                </c:pt>
                <c:pt idx="14">
                  <c:v>0.84</c:v>
                </c:pt>
                <c:pt idx="15">
                  <c:v>0.85</c:v>
                </c:pt>
                <c:pt idx="16">
                  <c:v>0.89</c:v>
                </c:pt>
                <c:pt idx="17">
                  <c:v>1.1499999999999999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61-4AC8-98CD-211F072BA8F4}"/>
            </c:ext>
          </c:extLst>
        </c:ser>
        <c:ser>
          <c:idx val="1"/>
          <c:order val="1"/>
          <c:tx>
            <c:strRef>
              <c:f>'Сбытовые надбавки ГП1 2023'!$H$7</c:f>
              <c:strCache>
                <c:ptCount val="1"/>
                <c:pt idx="0">
                  <c:v>от 670 кВт до 10 МВт</c:v>
                </c:pt>
              </c:strCache>
            </c:strRef>
          </c:tx>
          <c:invertIfNegative val="0"/>
          <c:cat>
            <c:strRef>
              <c:f>'Сбытовые надбавки ГП1 2023'!$B$8:$B$25</c:f>
              <c:strCache>
                <c:ptCount val="18"/>
                <c:pt idx="0">
                  <c:v>Город Москва</c:v>
                </c:pt>
                <c:pt idx="1">
                  <c:v>Московская область </c:v>
                </c:pt>
                <c:pt idx="2">
                  <c:v>Ивановская область</c:v>
                </c:pt>
                <c:pt idx="3">
                  <c:v>Орловская область</c:v>
                </c:pt>
                <c:pt idx="4">
                  <c:v>Брянская область</c:v>
                </c:pt>
                <c:pt idx="5">
                  <c:v>Белгородская область</c:v>
                </c:pt>
                <c:pt idx="6">
                  <c:v>Тверская область</c:v>
                </c:pt>
                <c:pt idx="7">
                  <c:v>Костромская область</c:v>
                </c:pt>
                <c:pt idx="8">
                  <c:v>Тульская область</c:v>
                </c:pt>
                <c:pt idx="9">
                  <c:v>Калужская область</c:v>
                </c:pt>
                <c:pt idx="10">
                  <c:v>Ярославская область</c:v>
                </c:pt>
                <c:pt idx="11">
                  <c:v>Владимирская область</c:v>
                </c:pt>
                <c:pt idx="12">
                  <c:v>Воронежская область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Тамбовская область</c:v>
                </c:pt>
                <c:pt idx="16">
                  <c:v>Липецкая область</c:v>
                </c:pt>
                <c:pt idx="17">
                  <c:v>Рязанская область</c:v>
                </c:pt>
              </c:strCache>
            </c:strRef>
          </c:cat>
          <c:val>
            <c:numRef>
              <c:f>'Сбытовые надбавки ГП1 2023'!$H$8:$H$25</c:f>
              <c:numCache>
                <c:formatCode>#,##0.00</c:formatCode>
                <c:ptCount val="18"/>
                <c:pt idx="0">
                  <c:v>0.18</c:v>
                </c:pt>
                <c:pt idx="1">
                  <c:v>0.11</c:v>
                </c:pt>
                <c:pt idx="2">
                  <c:v>0.16</c:v>
                </c:pt>
                <c:pt idx="3">
                  <c:v>0.16</c:v>
                </c:pt>
                <c:pt idx="4">
                  <c:v>0.23</c:v>
                </c:pt>
                <c:pt idx="5">
                  <c:v>0.28999999999999998</c:v>
                </c:pt>
                <c:pt idx="6">
                  <c:v>0.37</c:v>
                </c:pt>
                <c:pt idx="7">
                  <c:v>0.23</c:v>
                </c:pt>
                <c:pt idx="8">
                  <c:v>0.28000000000000003</c:v>
                </c:pt>
                <c:pt idx="9">
                  <c:v>0.28999999999999998</c:v>
                </c:pt>
                <c:pt idx="10">
                  <c:v>0.28000000000000003</c:v>
                </c:pt>
                <c:pt idx="11">
                  <c:v>0.24</c:v>
                </c:pt>
                <c:pt idx="12">
                  <c:v>0.34</c:v>
                </c:pt>
                <c:pt idx="13">
                  <c:v>0.28000000000000003</c:v>
                </c:pt>
                <c:pt idx="14">
                  <c:v>0.34</c:v>
                </c:pt>
                <c:pt idx="15">
                  <c:v>0.32</c:v>
                </c:pt>
                <c:pt idx="16">
                  <c:v>0.36</c:v>
                </c:pt>
                <c:pt idx="17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61-4AC8-98CD-211F072BA8F4}"/>
            </c:ext>
          </c:extLst>
        </c:ser>
        <c:ser>
          <c:idx val="2"/>
          <c:order val="2"/>
          <c:tx>
            <c:strRef>
              <c:f>'Сбытовые надбавки ГП1 2023'!$I$7</c:f>
              <c:strCache>
                <c:ptCount val="1"/>
                <c:pt idx="0">
                  <c:v>свыше 10 МВт</c:v>
                </c:pt>
              </c:strCache>
            </c:strRef>
          </c:tx>
          <c:invertIfNegative val="0"/>
          <c:cat>
            <c:strRef>
              <c:f>'Сбытовые надбавки ГП1 2023'!$B$8:$B$25</c:f>
              <c:strCache>
                <c:ptCount val="18"/>
                <c:pt idx="0">
                  <c:v>Город Москва</c:v>
                </c:pt>
                <c:pt idx="1">
                  <c:v>Московская область </c:v>
                </c:pt>
                <c:pt idx="2">
                  <c:v>Ивановская область</c:v>
                </c:pt>
                <c:pt idx="3">
                  <c:v>Орловская область</c:v>
                </c:pt>
                <c:pt idx="4">
                  <c:v>Брянская область</c:v>
                </c:pt>
                <c:pt idx="5">
                  <c:v>Белгородская область</c:v>
                </c:pt>
                <c:pt idx="6">
                  <c:v>Тверская область</c:v>
                </c:pt>
                <c:pt idx="7">
                  <c:v>Костромская область</c:v>
                </c:pt>
                <c:pt idx="8">
                  <c:v>Тульская область</c:v>
                </c:pt>
                <c:pt idx="9">
                  <c:v>Калужская область</c:v>
                </c:pt>
                <c:pt idx="10">
                  <c:v>Ярославская область</c:v>
                </c:pt>
                <c:pt idx="11">
                  <c:v>Владимирская область</c:v>
                </c:pt>
                <c:pt idx="12">
                  <c:v>Воронежская область</c:v>
                </c:pt>
                <c:pt idx="13">
                  <c:v>Смоленская область</c:v>
                </c:pt>
                <c:pt idx="14">
                  <c:v>Курская область</c:v>
                </c:pt>
                <c:pt idx="15">
                  <c:v>Тамбовская область</c:v>
                </c:pt>
                <c:pt idx="16">
                  <c:v>Липецкая область</c:v>
                </c:pt>
                <c:pt idx="17">
                  <c:v>Рязанская область</c:v>
                </c:pt>
              </c:strCache>
            </c:strRef>
          </c:cat>
          <c:val>
            <c:numRef>
              <c:f>'Сбытовые надбавки ГП1 2023'!$I$8:$I$25</c:f>
              <c:numCache>
                <c:formatCode>#,##0.00</c:formatCode>
                <c:ptCount val="18"/>
                <c:pt idx="0">
                  <c:v>7.0000000000000007E-2</c:v>
                </c:pt>
                <c:pt idx="1">
                  <c:v>0.09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0.17</c:v>
                </c:pt>
                <c:pt idx="5">
                  <c:v>0.18</c:v>
                </c:pt>
                <c:pt idx="6">
                  <c:v>0.23</c:v>
                </c:pt>
                <c:pt idx="7">
                  <c:v>0.19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0.24</c:v>
                </c:pt>
                <c:pt idx="12">
                  <c:v>0.27</c:v>
                </c:pt>
                <c:pt idx="13">
                  <c:v>0.27</c:v>
                </c:pt>
                <c:pt idx="14">
                  <c:v>0.34</c:v>
                </c:pt>
                <c:pt idx="15">
                  <c:v>0.28999999999999998</c:v>
                </c:pt>
                <c:pt idx="16">
                  <c:v>0.3</c:v>
                </c:pt>
                <c:pt idx="17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61-4AC8-98CD-211F072BA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43040"/>
        <c:axId val="166344576"/>
      </c:barChart>
      <c:catAx>
        <c:axId val="166343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66344576"/>
        <c:crosses val="autoZero"/>
        <c:auto val="1"/>
        <c:lblAlgn val="ctr"/>
        <c:lblOffset val="100"/>
        <c:noMultiLvlLbl val="0"/>
      </c:catAx>
      <c:valAx>
        <c:axId val="166344576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#,##0.00" sourceLinked="1"/>
        <c:majorTickMark val="out"/>
        <c:minorTickMark val="none"/>
        <c:tickLblPos val="nextTo"/>
        <c:crossAx val="1663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74623165165473"/>
          <c:y val="0.66130123731366852"/>
          <c:w val="0.20102816207391191"/>
          <c:h val="0.22298239972244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04291087066"/>
          <c:y val="3.0875221437660621E-2"/>
          <c:w val="0.87826213504538697"/>
          <c:h val="0.57845551648284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'ЕКТ 2023'!$D$6</c:f>
              <c:strCache>
                <c:ptCount val="1"/>
                <c:pt idx="0">
                  <c:v>Диапазон напряжения ВН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Владимирская область</c:v>
                </c:pt>
                <c:pt idx="7">
                  <c:v>Тверская область</c:v>
                </c:pt>
                <c:pt idx="8">
                  <c:v>Калужская область</c:v>
                </c:pt>
                <c:pt idx="9">
                  <c:v>Орловская область</c:v>
                </c:pt>
                <c:pt idx="10">
                  <c:v>Ярославская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Липецкая область</c:v>
                </c:pt>
                <c:pt idx="15">
                  <c:v>Тульская область</c:v>
                </c:pt>
                <c:pt idx="16">
                  <c:v>Брянская область  </c:v>
                </c:pt>
                <c:pt idx="17">
                  <c:v>Курская область</c:v>
                </c:pt>
              </c:strCache>
            </c:strRef>
          </c:cat>
          <c:val>
            <c:numRef>
              <c:f>'ЕКТ 2023'!$D$7:$D$24</c:f>
              <c:numCache>
                <c:formatCode>#,##0.00</c:formatCode>
                <c:ptCount val="18"/>
                <c:pt idx="0">
                  <c:v>1.57</c:v>
                </c:pt>
                <c:pt idx="1">
                  <c:v>1.07</c:v>
                </c:pt>
                <c:pt idx="2">
                  <c:v>2.2400000000000002</c:v>
                </c:pt>
                <c:pt idx="3">
                  <c:v>1.71</c:v>
                </c:pt>
                <c:pt idx="4">
                  <c:v>2.2000000000000002</c:v>
                </c:pt>
                <c:pt idx="5">
                  <c:v>2.69</c:v>
                </c:pt>
                <c:pt idx="6">
                  <c:v>2.15</c:v>
                </c:pt>
                <c:pt idx="7">
                  <c:v>2.44</c:v>
                </c:pt>
                <c:pt idx="8">
                  <c:v>2.2999999999999998</c:v>
                </c:pt>
                <c:pt idx="9">
                  <c:v>2.23</c:v>
                </c:pt>
                <c:pt idx="10">
                  <c:v>1.97</c:v>
                </c:pt>
                <c:pt idx="11">
                  <c:v>1.86</c:v>
                </c:pt>
                <c:pt idx="12">
                  <c:v>1.7</c:v>
                </c:pt>
                <c:pt idx="13">
                  <c:v>2.13</c:v>
                </c:pt>
                <c:pt idx="14">
                  <c:v>1.99</c:v>
                </c:pt>
                <c:pt idx="15">
                  <c:v>2.25</c:v>
                </c:pt>
                <c:pt idx="16">
                  <c:v>2.31</c:v>
                </c:pt>
                <c:pt idx="17">
                  <c:v>1.86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8-4317-8B47-E052F9D30D42}"/>
            </c:ext>
          </c:extLst>
        </c:ser>
        <c:ser>
          <c:idx val="1"/>
          <c:order val="1"/>
          <c:tx>
            <c:strRef>
              <c:f>'ЕКТ 2023'!$E$6</c:f>
              <c:strCache>
                <c:ptCount val="1"/>
                <c:pt idx="0">
                  <c:v>Диапазон напряжения  СН-I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Владимирская область</c:v>
                </c:pt>
                <c:pt idx="7">
                  <c:v>Тверская область</c:v>
                </c:pt>
                <c:pt idx="8">
                  <c:v>Калужская область</c:v>
                </c:pt>
                <c:pt idx="9">
                  <c:v>Орловская область</c:v>
                </c:pt>
                <c:pt idx="10">
                  <c:v>Ярославская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Липецкая область</c:v>
                </c:pt>
                <c:pt idx="15">
                  <c:v>Тульская область</c:v>
                </c:pt>
                <c:pt idx="16">
                  <c:v>Брянская область  </c:v>
                </c:pt>
                <c:pt idx="17">
                  <c:v>Курская область</c:v>
                </c:pt>
              </c:strCache>
            </c:strRef>
          </c:cat>
          <c:val>
            <c:numRef>
              <c:f>'ЕКТ 2023'!$E$7:$E$24</c:f>
              <c:numCache>
                <c:formatCode>#,##0.00</c:formatCode>
                <c:ptCount val="18"/>
                <c:pt idx="0">
                  <c:v>2.2000000000000002</c:v>
                </c:pt>
                <c:pt idx="1">
                  <c:v>1.72</c:v>
                </c:pt>
                <c:pt idx="2">
                  <c:v>2.8</c:v>
                </c:pt>
                <c:pt idx="3">
                  <c:v>2.91</c:v>
                </c:pt>
                <c:pt idx="4">
                  <c:v>3.36</c:v>
                </c:pt>
                <c:pt idx="5">
                  <c:v>2.99</c:v>
                </c:pt>
                <c:pt idx="6">
                  <c:v>2.7</c:v>
                </c:pt>
                <c:pt idx="7">
                  <c:v>2.91</c:v>
                </c:pt>
                <c:pt idx="8">
                  <c:v>3.25</c:v>
                </c:pt>
                <c:pt idx="9">
                  <c:v>2.78</c:v>
                </c:pt>
                <c:pt idx="10">
                  <c:v>2.2999999999999998</c:v>
                </c:pt>
                <c:pt idx="11">
                  <c:v>2.36</c:v>
                </c:pt>
                <c:pt idx="12">
                  <c:v>2.58</c:v>
                </c:pt>
                <c:pt idx="13">
                  <c:v>3.68</c:v>
                </c:pt>
                <c:pt idx="14">
                  <c:v>3.53</c:v>
                </c:pt>
                <c:pt idx="15">
                  <c:v>3.68</c:v>
                </c:pt>
                <c:pt idx="16">
                  <c:v>2.83</c:v>
                </c:pt>
                <c:pt idx="17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18-4317-8B47-E052F9D30D42}"/>
            </c:ext>
          </c:extLst>
        </c:ser>
        <c:ser>
          <c:idx val="2"/>
          <c:order val="2"/>
          <c:tx>
            <c:strRef>
              <c:f>'ЕКТ 2023'!$F$6</c:f>
              <c:strCache>
                <c:ptCount val="1"/>
                <c:pt idx="0">
                  <c:v>Диапазон напряжения СН-II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Владимирская область</c:v>
                </c:pt>
                <c:pt idx="7">
                  <c:v>Тверская область</c:v>
                </c:pt>
                <c:pt idx="8">
                  <c:v>Калужская область</c:v>
                </c:pt>
                <c:pt idx="9">
                  <c:v>Орловская область</c:v>
                </c:pt>
                <c:pt idx="10">
                  <c:v>Ярославская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Липецкая область</c:v>
                </c:pt>
                <c:pt idx="15">
                  <c:v>Тульская область</c:v>
                </c:pt>
                <c:pt idx="16">
                  <c:v>Брянская область  </c:v>
                </c:pt>
                <c:pt idx="17">
                  <c:v>Курская область</c:v>
                </c:pt>
              </c:strCache>
            </c:strRef>
          </c:cat>
          <c:val>
            <c:numRef>
              <c:f>'ЕКТ 2023'!$F$7:$F$24</c:f>
              <c:numCache>
                <c:formatCode>#,##0.00</c:formatCode>
                <c:ptCount val="18"/>
                <c:pt idx="0">
                  <c:v>2.54</c:v>
                </c:pt>
                <c:pt idx="1">
                  <c:v>2.2200000000000002</c:v>
                </c:pt>
                <c:pt idx="2">
                  <c:v>2.54</c:v>
                </c:pt>
                <c:pt idx="3">
                  <c:v>3.19</c:v>
                </c:pt>
                <c:pt idx="4">
                  <c:v>3.5</c:v>
                </c:pt>
                <c:pt idx="5">
                  <c:v>3.26</c:v>
                </c:pt>
                <c:pt idx="6">
                  <c:v>3.17</c:v>
                </c:pt>
                <c:pt idx="7">
                  <c:v>3.52</c:v>
                </c:pt>
                <c:pt idx="8">
                  <c:v>3.59</c:v>
                </c:pt>
                <c:pt idx="9">
                  <c:v>3.76</c:v>
                </c:pt>
                <c:pt idx="10">
                  <c:v>2.7</c:v>
                </c:pt>
                <c:pt idx="11">
                  <c:v>3.94</c:v>
                </c:pt>
                <c:pt idx="12">
                  <c:v>3.27</c:v>
                </c:pt>
                <c:pt idx="13">
                  <c:v>4.1399999999999997</c:v>
                </c:pt>
                <c:pt idx="14">
                  <c:v>3.78</c:v>
                </c:pt>
                <c:pt idx="15">
                  <c:v>3.96</c:v>
                </c:pt>
                <c:pt idx="16">
                  <c:v>3.71</c:v>
                </c:pt>
                <c:pt idx="17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18-4317-8B47-E052F9D30D42}"/>
            </c:ext>
          </c:extLst>
        </c:ser>
        <c:ser>
          <c:idx val="3"/>
          <c:order val="3"/>
          <c:tx>
            <c:strRef>
              <c:f>'ЕКТ 2023'!$G$6</c:f>
              <c:strCache>
                <c:ptCount val="1"/>
                <c:pt idx="0">
                  <c:v>Диапазон напряжения НН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'ЕКТ 2023'!$B$7:$B$24</c:f>
              <c:strCache>
                <c:ptCount val="18"/>
                <c:pt idx="0">
                  <c:v>Московская область</c:v>
                </c:pt>
                <c:pt idx="1">
                  <c:v>Город Москва</c:v>
                </c:pt>
                <c:pt idx="2">
                  <c:v>Белгородская область</c:v>
                </c:pt>
                <c:pt idx="3">
                  <c:v>Рязанская область </c:v>
                </c:pt>
                <c:pt idx="4">
                  <c:v>Костромская область</c:v>
                </c:pt>
                <c:pt idx="5">
                  <c:v>Тамбовская область </c:v>
                </c:pt>
                <c:pt idx="6">
                  <c:v>Владимирская область</c:v>
                </c:pt>
                <c:pt idx="7">
                  <c:v>Тверская область</c:v>
                </c:pt>
                <c:pt idx="8">
                  <c:v>Калужская область</c:v>
                </c:pt>
                <c:pt idx="9">
                  <c:v>Орловская область</c:v>
                </c:pt>
                <c:pt idx="10">
                  <c:v>Ярославская область</c:v>
                </c:pt>
                <c:pt idx="11">
                  <c:v>Ивановская область</c:v>
                </c:pt>
                <c:pt idx="12">
                  <c:v>Воронежская область </c:v>
                </c:pt>
                <c:pt idx="13">
                  <c:v>Смоленская область</c:v>
                </c:pt>
                <c:pt idx="14">
                  <c:v>Липецкая область</c:v>
                </c:pt>
                <c:pt idx="15">
                  <c:v>Тульская область</c:v>
                </c:pt>
                <c:pt idx="16">
                  <c:v>Брянская область  </c:v>
                </c:pt>
                <c:pt idx="17">
                  <c:v>Курская область</c:v>
                </c:pt>
              </c:strCache>
            </c:strRef>
          </c:cat>
          <c:val>
            <c:numRef>
              <c:f>'ЕКТ 2023'!$G$7:$G$24</c:f>
              <c:numCache>
                <c:formatCode>#,##0.00</c:formatCode>
                <c:ptCount val="18"/>
                <c:pt idx="0">
                  <c:v>3.05</c:v>
                </c:pt>
                <c:pt idx="1">
                  <c:v>3.56</c:v>
                </c:pt>
                <c:pt idx="2">
                  <c:v>3.63</c:v>
                </c:pt>
                <c:pt idx="3">
                  <c:v>3.79</c:v>
                </c:pt>
                <c:pt idx="4">
                  <c:v>4.08</c:v>
                </c:pt>
                <c:pt idx="5">
                  <c:v>4.1500000000000004</c:v>
                </c:pt>
                <c:pt idx="6">
                  <c:v>4.3899999999999997</c:v>
                </c:pt>
                <c:pt idx="7">
                  <c:v>4.5599999999999996</c:v>
                </c:pt>
                <c:pt idx="8">
                  <c:v>4.5999999999999996</c:v>
                </c:pt>
                <c:pt idx="9">
                  <c:v>4.63</c:v>
                </c:pt>
                <c:pt idx="10">
                  <c:v>4.6500000000000004</c:v>
                </c:pt>
                <c:pt idx="11">
                  <c:v>4.99</c:v>
                </c:pt>
                <c:pt idx="12">
                  <c:v>5.0199999999999996</c:v>
                </c:pt>
                <c:pt idx="13">
                  <c:v>5.24</c:v>
                </c:pt>
                <c:pt idx="14">
                  <c:v>5.26</c:v>
                </c:pt>
                <c:pt idx="15">
                  <c:v>5.43</c:v>
                </c:pt>
                <c:pt idx="16">
                  <c:v>5.44</c:v>
                </c:pt>
                <c:pt idx="17">
                  <c:v>5.58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18-4317-8B47-E052F9D30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67488"/>
        <c:axId val="168769024"/>
      </c:barChart>
      <c:catAx>
        <c:axId val="1687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69024"/>
        <c:crosses val="autoZero"/>
        <c:auto val="1"/>
        <c:lblAlgn val="ctr"/>
        <c:lblOffset val="100"/>
        <c:noMultiLvlLbl val="0"/>
      </c:catAx>
      <c:valAx>
        <c:axId val="16876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7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54907989436895"/>
          <c:y val="0.88643917725634835"/>
          <c:w val="0.72971445892082454"/>
          <c:h val="9.7734196168336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специальной надбавки к тарифам на транспортировку газа в регионах в Ивановской области и в регионах ЦФО</a:t>
            </a:r>
          </a:p>
        </c:rich>
      </c:tx>
      <c:layout>
        <c:manualLayout>
          <c:xMode val="edge"/>
          <c:yMode val="edge"/>
          <c:x val="0.14772468344129422"/>
          <c:y val="2.58933371210550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Лист2!$O$4</c:f>
              <c:strCache>
                <c:ptCount val="1"/>
                <c:pt idx="0">
                  <c:v>Величина спецнадбавки, руб./куб.м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Лист2!$N$5:$N$19</c:f>
              <c:strCache>
                <c:ptCount val="15"/>
                <c:pt idx="0">
                  <c:v>Брянская область</c:v>
                </c:pt>
                <c:pt idx="1">
                  <c:v>Костромская область</c:v>
                </c:pt>
                <c:pt idx="2">
                  <c:v>Смоленская область</c:v>
                </c:pt>
                <c:pt idx="3">
                  <c:v>Ярославская область</c:v>
                </c:pt>
                <c:pt idx="4">
                  <c:v>Воронежская область</c:v>
                </c:pt>
                <c:pt idx="5">
                  <c:v>Курская область</c:v>
                </c:pt>
                <c:pt idx="6">
                  <c:v>Орловская область</c:v>
                </c:pt>
                <c:pt idx="7">
                  <c:v>Ивановская область</c:v>
                </c:pt>
                <c:pt idx="8">
                  <c:v>Липецкая область</c:v>
                </c:pt>
                <c:pt idx="9">
                  <c:v>Тульская область</c:v>
                </c:pt>
                <c:pt idx="10">
                  <c:v>Тверская область</c:v>
                </c:pt>
                <c:pt idx="11">
                  <c:v>Москва</c:v>
                </c:pt>
                <c:pt idx="12">
                  <c:v>Тамбовская область</c:v>
                </c:pt>
                <c:pt idx="13">
                  <c:v>Калужская область</c:v>
                </c:pt>
                <c:pt idx="14">
                  <c:v>Рязанская область</c:v>
                </c:pt>
              </c:strCache>
            </c:strRef>
          </c:cat>
          <c:val>
            <c:numRef>
              <c:f>Лист2!$O$5:$O$19</c:f>
              <c:numCache>
                <c:formatCode>General</c:formatCode>
                <c:ptCount val="15"/>
                <c:pt idx="0">
                  <c:v>95</c:v>
                </c:pt>
                <c:pt idx="1">
                  <c:v>95.27</c:v>
                </c:pt>
                <c:pt idx="2">
                  <c:v>107.98</c:v>
                </c:pt>
                <c:pt idx="3">
                  <c:v>152.38</c:v>
                </c:pt>
                <c:pt idx="4">
                  <c:v>162.13999999999999</c:v>
                </c:pt>
                <c:pt idx="5">
                  <c:v>184.92</c:v>
                </c:pt>
                <c:pt idx="6">
                  <c:v>197.09</c:v>
                </c:pt>
                <c:pt idx="7">
                  <c:v>224.02</c:v>
                </c:pt>
                <c:pt idx="8">
                  <c:v>224.77</c:v>
                </c:pt>
                <c:pt idx="9">
                  <c:v>243.81</c:v>
                </c:pt>
                <c:pt idx="10">
                  <c:v>277.24</c:v>
                </c:pt>
                <c:pt idx="11">
                  <c:v>280.39</c:v>
                </c:pt>
                <c:pt idx="12">
                  <c:v>327.92</c:v>
                </c:pt>
                <c:pt idx="13">
                  <c:v>354.97</c:v>
                </c:pt>
                <c:pt idx="14">
                  <c:v>409.06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6-4EFB-ADA5-A5DBABC5B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9429248"/>
        <c:axId val="169455616"/>
      </c:barChart>
      <c:lineChart>
        <c:grouping val="standard"/>
        <c:varyColors val="0"/>
        <c:ser>
          <c:idx val="1"/>
          <c:order val="1"/>
          <c:tx>
            <c:strRef>
              <c:f>Лист2!$P$4</c:f>
              <c:strCache>
                <c:ptCount val="1"/>
                <c:pt idx="0">
                  <c:v>% спецнадбавки от среднего тарифа на транспортировку газа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spPr>
                <a:noFill/>
                <a:ln w="34925">
                  <a:solidFill>
                    <a:srgbClr val="00FFCC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Лист2!$N$5:$N$19</c:f>
              <c:strCache>
                <c:ptCount val="15"/>
                <c:pt idx="0">
                  <c:v>Брянская область</c:v>
                </c:pt>
                <c:pt idx="1">
                  <c:v>Костромская область</c:v>
                </c:pt>
                <c:pt idx="2">
                  <c:v>Смоленская область</c:v>
                </c:pt>
                <c:pt idx="3">
                  <c:v>Ярославская область</c:v>
                </c:pt>
                <c:pt idx="4">
                  <c:v>Воронежская область</c:v>
                </c:pt>
                <c:pt idx="5">
                  <c:v>Курская область</c:v>
                </c:pt>
                <c:pt idx="6">
                  <c:v>Орловская область</c:v>
                </c:pt>
                <c:pt idx="7">
                  <c:v>Ивановская область</c:v>
                </c:pt>
                <c:pt idx="8">
                  <c:v>Липецкая область</c:v>
                </c:pt>
                <c:pt idx="9">
                  <c:v>Тульская область</c:v>
                </c:pt>
                <c:pt idx="10">
                  <c:v>Тверская область</c:v>
                </c:pt>
                <c:pt idx="11">
                  <c:v>Москва</c:v>
                </c:pt>
                <c:pt idx="12">
                  <c:v>Тамбовская область</c:v>
                </c:pt>
                <c:pt idx="13">
                  <c:v>Калужская область</c:v>
                </c:pt>
                <c:pt idx="14">
                  <c:v>Рязанская область</c:v>
                </c:pt>
              </c:strCache>
            </c:strRef>
          </c:cat>
          <c:val>
            <c:numRef>
              <c:f>Лист2!$P$5:$P$19</c:f>
              <c:numCache>
                <c:formatCode>0%</c:formatCode>
                <c:ptCount val="15"/>
                <c:pt idx="0">
                  <c:v>0.1212</c:v>
                </c:pt>
                <c:pt idx="1">
                  <c:v>0.35</c:v>
                </c:pt>
                <c:pt idx="2">
                  <c:v>0.29949999999999999</c:v>
                </c:pt>
                <c:pt idx="3">
                  <c:v>0.35</c:v>
                </c:pt>
                <c:pt idx="4">
                  <c:v>0.24</c:v>
                </c:pt>
                <c:pt idx="5">
                  <c:v>0.255</c:v>
                </c:pt>
                <c:pt idx="6">
                  <c:v>0.34599999999999997</c:v>
                </c:pt>
                <c:pt idx="7">
                  <c:v>0.3</c:v>
                </c:pt>
                <c:pt idx="8">
                  <c:v>0.30199999999999999</c:v>
                </c:pt>
                <c:pt idx="9">
                  <c:v>0.35</c:v>
                </c:pt>
                <c:pt idx="10">
                  <c:v>0.2954</c:v>
                </c:pt>
                <c:pt idx="11">
                  <c:v>0.5</c:v>
                </c:pt>
                <c:pt idx="12">
                  <c:v>0.35</c:v>
                </c:pt>
                <c:pt idx="13">
                  <c:v>0.3</c:v>
                </c:pt>
                <c:pt idx="14">
                  <c:v>0.35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606-4EFB-ADA5-A5DBABC5B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58688"/>
        <c:axId val="169457152"/>
      </c:lineChart>
      <c:catAx>
        <c:axId val="1694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55616"/>
        <c:crosses val="autoZero"/>
        <c:auto val="1"/>
        <c:lblAlgn val="ctr"/>
        <c:lblOffset val="100"/>
        <c:noMultiLvlLbl val="0"/>
      </c:catAx>
      <c:valAx>
        <c:axId val="16945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29248"/>
        <c:crosses val="autoZero"/>
        <c:crossBetween val="between"/>
      </c:valAx>
      <c:valAx>
        <c:axId val="169457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58688"/>
        <c:crosses val="max"/>
        <c:crossBetween val="between"/>
      </c:valAx>
      <c:catAx>
        <c:axId val="16945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457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67321439562779E-2"/>
          <c:y val="0.89010531442405028"/>
          <c:w val="0.9577087801362868"/>
          <c:h val="0.10552220452260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938DC-0BDB-4A44-B68B-2E14B3A0AF04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2065CF2-3F07-40D3-AAE6-8FFD46327C0A}">
      <dgm:prSet phldrT="[Текст]" custT="1"/>
      <dgm:spPr>
        <a:xfrm>
          <a:off x="1211685" y="1667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3,4%</a:t>
          </a:r>
        </a:p>
      </dgm:t>
    </dgm:pt>
    <dgm:pt modelId="{FE6DCF65-425E-420E-92F2-8A9F44228F3A}" type="parTrans" cxnId="{FC4B6FA2-007E-4ECF-9E5A-B6553547D81A}">
      <dgm:prSet/>
      <dgm:spPr/>
      <dgm:t>
        <a:bodyPr/>
        <a:lstStyle/>
        <a:p>
          <a:endParaRPr lang="ru-RU"/>
        </a:p>
      </dgm:t>
    </dgm:pt>
    <dgm:pt modelId="{1E41A22D-E400-4F0E-9A0E-86A6CB201AA0}" type="sibTrans" cxnId="{FC4B6FA2-007E-4ECF-9E5A-B6553547D81A}">
      <dgm:prSet/>
      <dgm:spPr>
        <a:xfrm>
          <a:off x="1486168" y="1414862"/>
          <a:ext cx="758095" cy="75809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BB521B-DC31-49FA-8329-3B7E2EF1E3CA}">
      <dgm:prSet phldrT="[Текст]" custT="1"/>
      <dgm:spPr>
        <a:xfrm>
          <a:off x="1211685" y="2279091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2%</a:t>
          </a:r>
        </a:p>
      </dgm:t>
    </dgm:pt>
    <dgm:pt modelId="{D7CF8820-3849-48ED-9605-642BEFD04DFE}" type="parTrans" cxnId="{A2DE64CA-DD50-4745-AB4E-D1673FCC7134}">
      <dgm:prSet/>
      <dgm:spPr/>
      <dgm:t>
        <a:bodyPr/>
        <a:lstStyle/>
        <a:p>
          <a:endParaRPr lang="ru-RU"/>
        </a:p>
      </dgm:t>
    </dgm:pt>
    <dgm:pt modelId="{A22105F8-BC49-45E1-B3D8-4FDC5360BB67}" type="sibTrans" cxnId="{A2DE64CA-DD50-4745-AB4E-D1673FCC7134}">
      <dgm:prSet/>
      <dgm:spPr>
        <a:xfrm>
          <a:off x="2714806" y="1550796"/>
          <a:ext cx="415645" cy="48622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D4ECC1-DA98-4E29-9B09-BFD0ADF08B3C}">
      <dgm:prSet phldrT="[Текст]"/>
      <dgm:spPr>
        <a:xfrm>
          <a:off x="3302983" y="486848"/>
          <a:ext cx="2614122" cy="2614122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b="1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5,4</a:t>
          </a: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%</a:t>
          </a:r>
        </a:p>
      </dgm:t>
    </dgm:pt>
    <dgm:pt modelId="{F9C11CE1-1029-41BB-8482-7C68505F7B71}" type="parTrans" cxnId="{49B35A39-FC0B-43E2-B798-851FA7CCFB98}">
      <dgm:prSet/>
      <dgm:spPr/>
      <dgm:t>
        <a:bodyPr/>
        <a:lstStyle/>
        <a:p>
          <a:endParaRPr lang="ru-RU"/>
        </a:p>
      </dgm:t>
    </dgm:pt>
    <dgm:pt modelId="{8B8CB561-EE31-47F0-BED0-308A0EE07A46}" type="sibTrans" cxnId="{49B35A39-FC0B-43E2-B798-851FA7CCFB98}">
      <dgm:prSet/>
      <dgm:spPr/>
      <dgm:t>
        <a:bodyPr/>
        <a:lstStyle/>
        <a:p>
          <a:endParaRPr lang="ru-RU"/>
        </a:p>
      </dgm:t>
    </dgm:pt>
    <dgm:pt modelId="{2EF07C5D-28B3-4FFF-92D8-D33E1742E07D}" type="pres">
      <dgm:prSet presAssocID="{2F1938DC-0BDB-4A44-B68B-2E14B3A0AF04}" presName="Name0" presStyleCnt="0">
        <dgm:presLayoutVars>
          <dgm:dir/>
          <dgm:resizeHandles val="exact"/>
        </dgm:presLayoutVars>
      </dgm:prSet>
      <dgm:spPr/>
    </dgm:pt>
    <dgm:pt modelId="{34061D00-0259-4524-B533-B982F82228D4}" type="pres">
      <dgm:prSet presAssocID="{2F1938DC-0BDB-4A44-B68B-2E14B3A0AF04}" presName="vNodes" presStyleCnt="0"/>
      <dgm:spPr/>
    </dgm:pt>
    <dgm:pt modelId="{3589519B-01C1-47A3-BEC0-2FFC2A70E7FA}" type="pres">
      <dgm:prSet presAssocID="{B2065CF2-3F07-40D3-AAE6-8FFD46327C0A}" presName="node" presStyleLbl="node1" presStyleIdx="0" presStyleCnt="3" custScaleX="156932" custScaleY="15638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4F9A633-597F-46BD-BD6D-88067260EBDE}" type="pres">
      <dgm:prSet presAssocID="{1E41A22D-E400-4F0E-9A0E-86A6CB201AA0}" presName="spacerT" presStyleCnt="0"/>
      <dgm:spPr/>
    </dgm:pt>
    <dgm:pt modelId="{0DA22712-737D-498E-AC97-6A9DEFAA6221}" type="pres">
      <dgm:prSet presAssocID="{1E41A22D-E400-4F0E-9A0E-86A6CB201AA0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B773A1DD-171C-496F-9437-F6EF4C0BDFE7}" type="pres">
      <dgm:prSet presAssocID="{1E41A22D-E400-4F0E-9A0E-86A6CB201AA0}" presName="spacerB" presStyleCnt="0"/>
      <dgm:spPr/>
    </dgm:pt>
    <dgm:pt modelId="{BC90B75A-1161-4556-BEE3-555B91F0E2CB}" type="pres">
      <dgm:prSet presAssocID="{52BB521B-DC31-49FA-8329-3B7E2EF1E3CA}" presName="node" presStyleLbl="node1" presStyleIdx="1" presStyleCnt="3" custScaleX="134993" custScaleY="12281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35DC3C9-CCD5-4076-9A25-6546343CA20D}" type="pres">
      <dgm:prSet presAssocID="{2F1938DC-0BDB-4A44-B68B-2E14B3A0AF04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7A596A6-9FD8-4228-9197-ADDC496F0AF5}" type="pres">
      <dgm:prSet presAssocID="{2F1938DC-0BDB-4A44-B68B-2E14B3A0AF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2A3D05-F5CD-4A36-A47B-4F982A614C62}" type="pres">
      <dgm:prSet presAssocID="{2F1938DC-0BDB-4A44-B68B-2E14B3A0AF04}" presName="lastNode" presStyleLbl="node1" presStyleIdx="2" presStyleCnt="3" custScaleX="73935" custScaleY="73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AA3FC5AE-0019-4CC4-8A43-180366D8A256}" type="presOf" srcId="{1E41A22D-E400-4F0E-9A0E-86A6CB201AA0}" destId="{0DA22712-737D-498E-AC97-6A9DEFAA6221}" srcOrd="0" destOrd="0" presId="urn:microsoft.com/office/officeart/2005/8/layout/equation2"/>
    <dgm:cxn modelId="{49B35A39-FC0B-43E2-B798-851FA7CCFB98}" srcId="{2F1938DC-0BDB-4A44-B68B-2E14B3A0AF04}" destId="{FCD4ECC1-DA98-4E29-9B09-BFD0ADF08B3C}" srcOrd="2" destOrd="0" parTransId="{F9C11CE1-1029-41BB-8482-7C68505F7B71}" sibTransId="{8B8CB561-EE31-47F0-BED0-308A0EE07A46}"/>
    <dgm:cxn modelId="{C19A6A29-6049-4615-837B-835C7CD9C157}" type="presOf" srcId="{A22105F8-BC49-45E1-B3D8-4FDC5360BB67}" destId="{37A596A6-9FD8-4228-9197-ADDC496F0AF5}" srcOrd="1" destOrd="0" presId="urn:microsoft.com/office/officeart/2005/8/layout/equation2"/>
    <dgm:cxn modelId="{F8D86308-5DEF-4E31-830A-214EA3F049B0}" type="presOf" srcId="{2F1938DC-0BDB-4A44-B68B-2E14B3A0AF04}" destId="{2EF07C5D-28B3-4FFF-92D8-D33E1742E07D}" srcOrd="0" destOrd="0" presId="urn:microsoft.com/office/officeart/2005/8/layout/equation2"/>
    <dgm:cxn modelId="{A2DE64CA-DD50-4745-AB4E-D1673FCC7134}" srcId="{2F1938DC-0BDB-4A44-B68B-2E14B3A0AF04}" destId="{52BB521B-DC31-49FA-8329-3B7E2EF1E3CA}" srcOrd="1" destOrd="0" parTransId="{D7CF8820-3849-48ED-9605-642BEFD04DFE}" sibTransId="{A22105F8-BC49-45E1-B3D8-4FDC5360BB67}"/>
    <dgm:cxn modelId="{91BD98B0-73E7-43B8-A70C-00F9624D19F7}" type="presOf" srcId="{B2065CF2-3F07-40D3-AAE6-8FFD46327C0A}" destId="{3589519B-01C1-47A3-BEC0-2FFC2A70E7FA}" srcOrd="0" destOrd="0" presId="urn:microsoft.com/office/officeart/2005/8/layout/equation2"/>
    <dgm:cxn modelId="{C5052670-0A6C-4646-95A3-4C0108279D85}" type="presOf" srcId="{A22105F8-BC49-45E1-B3D8-4FDC5360BB67}" destId="{D35DC3C9-CCD5-4076-9A25-6546343CA20D}" srcOrd="0" destOrd="0" presId="urn:microsoft.com/office/officeart/2005/8/layout/equation2"/>
    <dgm:cxn modelId="{194933A9-C30A-4A0F-ADA2-8AD06D922021}" type="presOf" srcId="{FCD4ECC1-DA98-4E29-9B09-BFD0ADF08B3C}" destId="{652A3D05-F5CD-4A36-A47B-4F982A614C62}" srcOrd="0" destOrd="0" presId="urn:microsoft.com/office/officeart/2005/8/layout/equation2"/>
    <dgm:cxn modelId="{FC4B6FA2-007E-4ECF-9E5A-B6553547D81A}" srcId="{2F1938DC-0BDB-4A44-B68B-2E14B3A0AF04}" destId="{B2065CF2-3F07-40D3-AAE6-8FFD46327C0A}" srcOrd="0" destOrd="0" parTransId="{FE6DCF65-425E-420E-92F2-8A9F44228F3A}" sibTransId="{1E41A22D-E400-4F0E-9A0E-86A6CB201AA0}"/>
    <dgm:cxn modelId="{8A258E78-8678-4920-AF20-FCB6D3DA80F8}" type="presOf" srcId="{52BB521B-DC31-49FA-8329-3B7E2EF1E3CA}" destId="{BC90B75A-1161-4556-BEE3-555B91F0E2CB}" srcOrd="0" destOrd="0" presId="urn:microsoft.com/office/officeart/2005/8/layout/equation2"/>
    <dgm:cxn modelId="{F0718765-E53E-4427-BD20-6CC539A3D5E1}" type="presParOf" srcId="{2EF07C5D-28B3-4FFF-92D8-D33E1742E07D}" destId="{34061D00-0259-4524-B533-B982F82228D4}" srcOrd="0" destOrd="0" presId="urn:microsoft.com/office/officeart/2005/8/layout/equation2"/>
    <dgm:cxn modelId="{BDE8DECE-1EF1-44FF-953B-50B5AFFEA5F8}" type="presParOf" srcId="{34061D00-0259-4524-B533-B982F82228D4}" destId="{3589519B-01C1-47A3-BEC0-2FFC2A70E7FA}" srcOrd="0" destOrd="0" presId="urn:microsoft.com/office/officeart/2005/8/layout/equation2"/>
    <dgm:cxn modelId="{719EB72E-F76B-46F1-B246-76A6AD11A9B5}" type="presParOf" srcId="{34061D00-0259-4524-B533-B982F82228D4}" destId="{C4F9A633-597F-46BD-BD6D-88067260EBDE}" srcOrd="1" destOrd="0" presId="urn:microsoft.com/office/officeart/2005/8/layout/equation2"/>
    <dgm:cxn modelId="{F8513BD2-47C2-444D-B605-4ABE1B939F14}" type="presParOf" srcId="{34061D00-0259-4524-B533-B982F82228D4}" destId="{0DA22712-737D-498E-AC97-6A9DEFAA6221}" srcOrd="2" destOrd="0" presId="urn:microsoft.com/office/officeart/2005/8/layout/equation2"/>
    <dgm:cxn modelId="{4332D4E7-8BB8-4C9B-8A29-4C1690079D27}" type="presParOf" srcId="{34061D00-0259-4524-B533-B982F82228D4}" destId="{B773A1DD-171C-496F-9437-F6EF4C0BDFE7}" srcOrd="3" destOrd="0" presId="urn:microsoft.com/office/officeart/2005/8/layout/equation2"/>
    <dgm:cxn modelId="{6AEDCE7A-46E7-4E89-A105-1F60184C5289}" type="presParOf" srcId="{34061D00-0259-4524-B533-B982F82228D4}" destId="{BC90B75A-1161-4556-BEE3-555B91F0E2CB}" srcOrd="4" destOrd="0" presId="urn:microsoft.com/office/officeart/2005/8/layout/equation2"/>
    <dgm:cxn modelId="{1DFB0D2E-58D9-40BA-ADEB-C765583D16CC}" type="presParOf" srcId="{2EF07C5D-28B3-4FFF-92D8-D33E1742E07D}" destId="{D35DC3C9-CCD5-4076-9A25-6546343CA20D}" srcOrd="1" destOrd="0" presId="urn:microsoft.com/office/officeart/2005/8/layout/equation2"/>
    <dgm:cxn modelId="{4576A7DB-0C0D-4327-91C0-30632AC514AB}" type="presParOf" srcId="{D35DC3C9-CCD5-4076-9A25-6546343CA20D}" destId="{37A596A6-9FD8-4228-9197-ADDC496F0AF5}" srcOrd="0" destOrd="0" presId="urn:microsoft.com/office/officeart/2005/8/layout/equation2"/>
    <dgm:cxn modelId="{4EAEBB4C-11C6-49B6-A17E-F3D2F150068C}" type="presParOf" srcId="{2EF07C5D-28B3-4FFF-92D8-D33E1742E07D}" destId="{652A3D05-F5CD-4A36-A47B-4F982A614C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938DC-0BDB-4A44-B68B-2E14B3A0AF04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2065CF2-3F07-40D3-AAE6-8FFD46327C0A}">
      <dgm:prSet phldrT="[Текст]" custT="1"/>
      <dgm:spPr>
        <a:xfrm>
          <a:off x="1211685" y="1667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0%</a:t>
          </a:r>
        </a:p>
      </dgm:t>
    </dgm:pt>
    <dgm:pt modelId="{FE6DCF65-425E-420E-92F2-8A9F44228F3A}" type="parTrans" cxnId="{FC4B6FA2-007E-4ECF-9E5A-B6553547D81A}">
      <dgm:prSet/>
      <dgm:spPr/>
      <dgm:t>
        <a:bodyPr/>
        <a:lstStyle/>
        <a:p>
          <a:endParaRPr lang="ru-RU"/>
        </a:p>
      </dgm:t>
    </dgm:pt>
    <dgm:pt modelId="{1E41A22D-E400-4F0E-9A0E-86A6CB201AA0}" type="sibTrans" cxnId="{FC4B6FA2-007E-4ECF-9E5A-B6553547D81A}">
      <dgm:prSet/>
      <dgm:spPr>
        <a:xfrm>
          <a:off x="1486168" y="1414862"/>
          <a:ext cx="758095" cy="75809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BB521B-DC31-49FA-8329-3B7E2EF1E3CA}">
      <dgm:prSet phldrT="[Текст]" custT="1"/>
      <dgm:spPr>
        <a:xfrm>
          <a:off x="1211685" y="2279091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0%</a:t>
          </a:r>
        </a:p>
      </dgm:t>
    </dgm:pt>
    <dgm:pt modelId="{D7CF8820-3849-48ED-9605-642BEFD04DFE}" type="parTrans" cxnId="{A2DE64CA-DD50-4745-AB4E-D1673FCC7134}">
      <dgm:prSet/>
      <dgm:spPr/>
      <dgm:t>
        <a:bodyPr/>
        <a:lstStyle/>
        <a:p>
          <a:endParaRPr lang="ru-RU"/>
        </a:p>
      </dgm:t>
    </dgm:pt>
    <dgm:pt modelId="{A22105F8-BC49-45E1-B3D8-4FDC5360BB67}" type="sibTrans" cxnId="{A2DE64CA-DD50-4745-AB4E-D1673FCC7134}">
      <dgm:prSet/>
      <dgm:spPr>
        <a:xfrm>
          <a:off x="2714806" y="1550796"/>
          <a:ext cx="415645" cy="48622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D4ECC1-DA98-4E29-9B09-BFD0ADF08B3C}">
      <dgm:prSet phldrT="[Текст]" custT="1"/>
      <dgm:spPr>
        <a:xfrm>
          <a:off x="3302983" y="486848"/>
          <a:ext cx="2614122" cy="2614122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4000" b="1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0%</a:t>
          </a:r>
        </a:p>
      </dgm:t>
    </dgm:pt>
    <dgm:pt modelId="{F9C11CE1-1029-41BB-8482-7C68505F7B71}" type="parTrans" cxnId="{49B35A39-FC0B-43E2-B798-851FA7CCFB98}">
      <dgm:prSet/>
      <dgm:spPr/>
      <dgm:t>
        <a:bodyPr/>
        <a:lstStyle/>
        <a:p>
          <a:endParaRPr lang="ru-RU"/>
        </a:p>
      </dgm:t>
    </dgm:pt>
    <dgm:pt modelId="{8B8CB561-EE31-47F0-BED0-308A0EE07A46}" type="sibTrans" cxnId="{49B35A39-FC0B-43E2-B798-851FA7CCFB98}">
      <dgm:prSet/>
      <dgm:spPr/>
      <dgm:t>
        <a:bodyPr/>
        <a:lstStyle/>
        <a:p>
          <a:endParaRPr lang="ru-RU"/>
        </a:p>
      </dgm:t>
    </dgm:pt>
    <dgm:pt modelId="{2EF07C5D-28B3-4FFF-92D8-D33E1742E07D}" type="pres">
      <dgm:prSet presAssocID="{2F1938DC-0BDB-4A44-B68B-2E14B3A0AF04}" presName="Name0" presStyleCnt="0">
        <dgm:presLayoutVars>
          <dgm:dir/>
          <dgm:resizeHandles val="exact"/>
        </dgm:presLayoutVars>
      </dgm:prSet>
      <dgm:spPr/>
    </dgm:pt>
    <dgm:pt modelId="{34061D00-0259-4524-B533-B982F82228D4}" type="pres">
      <dgm:prSet presAssocID="{2F1938DC-0BDB-4A44-B68B-2E14B3A0AF04}" presName="vNodes" presStyleCnt="0"/>
      <dgm:spPr/>
    </dgm:pt>
    <dgm:pt modelId="{3589519B-01C1-47A3-BEC0-2FFC2A70E7FA}" type="pres">
      <dgm:prSet presAssocID="{B2065CF2-3F07-40D3-AAE6-8FFD46327C0A}" presName="node" presStyleLbl="node1" presStyleIdx="0" presStyleCnt="3" custScaleX="110609" custScaleY="109845" custLinFactY="-1601" custLinFactNeighborX="-50" custLinFactNeighborY="-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4F9A633-597F-46BD-BD6D-88067260EBDE}" type="pres">
      <dgm:prSet presAssocID="{1E41A22D-E400-4F0E-9A0E-86A6CB201AA0}" presName="spacerT" presStyleCnt="0"/>
      <dgm:spPr/>
    </dgm:pt>
    <dgm:pt modelId="{0DA22712-737D-498E-AC97-6A9DEFAA6221}" type="pres">
      <dgm:prSet presAssocID="{1E41A22D-E400-4F0E-9A0E-86A6CB201AA0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B773A1DD-171C-496F-9437-F6EF4C0BDFE7}" type="pres">
      <dgm:prSet presAssocID="{1E41A22D-E400-4F0E-9A0E-86A6CB201AA0}" presName="spacerB" presStyleCnt="0"/>
      <dgm:spPr/>
    </dgm:pt>
    <dgm:pt modelId="{BC90B75A-1161-4556-BEE3-555B91F0E2CB}" type="pres">
      <dgm:prSet presAssocID="{52BB521B-DC31-49FA-8329-3B7E2EF1E3CA}" presName="node" presStyleLbl="node1" presStyleIdx="1" presStyleCnt="3" custScaleX="112100" custScaleY="1094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35DC3C9-CCD5-4076-9A25-6546343CA20D}" type="pres">
      <dgm:prSet presAssocID="{2F1938DC-0BDB-4A44-B68B-2E14B3A0AF04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7A596A6-9FD8-4228-9197-ADDC496F0AF5}" type="pres">
      <dgm:prSet presAssocID="{2F1938DC-0BDB-4A44-B68B-2E14B3A0AF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2A3D05-F5CD-4A36-A47B-4F982A614C62}" type="pres">
      <dgm:prSet presAssocID="{2F1938DC-0BDB-4A44-B68B-2E14B3A0AF04}" presName="lastNode" presStyleLbl="node1" presStyleIdx="2" presStyleCnt="3" custScaleX="73935" custScaleY="73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9B35A39-FC0B-43E2-B798-851FA7CCFB98}" srcId="{2F1938DC-0BDB-4A44-B68B-2E14B3A0AF04}" destId="{FCD4ECC1-DA98-4E29-9B09-BFD0ADF08B3C}" srcOrd="2" destOrd="0" parTransId="{F9C11CE1-1029-41BB-8482-7C68505F7B71}" sibTransId="{8B8CB561-EE31-47F0-BED0-308A0EE07A46}"/>
    <dgm:cxn modelId="{91633A6D-5922-4794-9DA4-12A63113AA35}" type="presOf" srcId="{B2065CF2-3F07-40D3-AAE6-8FFD46327C0A}" destId="{3589519B-01C1-47A3-BEC0-2FFC2A70E7FA}" srcOrd="0" destOrd="0" presId="urn:microsoft.com/office/officeart/2005/8/layout/equation2"/>
    <dgm:cxn modelId="{71B8CADA-32C5-425B-940D-A7D032041D2D}" type="presOf" srcId="{FCD4ECC1-DA98-4E29-9B09-BFD0ADF08B3C}" destId="{652A3D05-F5CD-4A36-A47B-4F982A614C62}" srcOrd="0" destOrd="0" presId="urn:microsoft.com/office/officeart/2005/8/layout/equation2"/>
    <dgm:cxn modelId="{15A57B4F-FB73-4776-B8B2-B8E34F413D53}" type="presOf" srcId="{A22105F8-BC49-45E1-B3D8-4FDC5360BB67}" destId="{37A596A6-9FD8-4228-9197-ADDC496F0AF5}" srcOrd="1" destOrd="0" presId="urn:microsoft.com/office/officeart/2005/8/layout/equation2"/>
    <dgm:cxn modelId="{54965D07-0F26-41B7-A450-797EF54F7EB7}" type="presOf" srcId="{52BB521B-DC31-49FA-8329-3B7E2EF1E3CA}" destId="{BC90B75A-1161-4556-BEE3-555B91F0E2CB}" srcOrd="0" destOrd="0" presId="urn:microsoft.com/office/officeart/2005/8/layout/equation2"/>
    <dgm:cxn modelId="{E52FAB2B-5FCF-40AE-9DDD-031E00F16CF5}" type="presOf" srcId="{1E41A22D-E400-4F0E-9A0E-86A6CB201AA0}" destId="{0DA22712-737D-498E-AC97-6A9DEFAA6221}" srcOrd="0" destOrd="0" presId="urn:microsoft.com/office/officeart/2005/8/layout/equation2"/>
    <dgm:cxn modelId="{B64DC2B5-A1F9-45DB-90A8-1D4E576248AC}" type="presOf" srcId="{2F1938DC-0BDB-4A44-B68B-2E14B3A0AF04}" destId="{2EF07C5D-28B3-4FFF-92D8-D33E1742E07D}" srcOrd="0" destOrd="0" presId="urn:microsoft.com/office/officeart/2005/8/layout/equation2"/>
    <dgm:cxn modelId="{A2DE64CA-DD50-4745-AB4E-D1673FCC7134}" srcId="{2F1938DC-0BDB-4A44-B68B-2E14B3A0AF04}" destId="{52BB521B-DC31-49FA-8329-3B7E2EF1E3CA}" srcOrd="1" destOrd="0" parTransId="{D7CF8820-3849-48ED-9605-642BEFD04DFE}" sibTransId="{A22105F8-BC49-45E1-B3D8-4FDC5360BB67}"/>
    <dgm:cxn modelId="{23A5A433-5661-41E9-A83F-3D159DE87153}" type="presOf" srcId="{A22105F8-BC49-45E1-B3D8-4FDC5360BB67}" destId="{D35DC3C9-CCD5-4076-9A25-6546343CA20D}" srcOrd="0" destOrd="0" presId="urn:microsoft.com/office/officeart/2005/8/layout/equation2"/>
    <dgm:cxn modelId="{FC4B6FA2-007E-4ECF-9E5A-B6553547D81A}" srcId="{2F1938DC-0BDB-4A44-B68B-2E14B3A0AF04}" destId="{B2065CF2-3F07-40D3-AAE6-8FFD46327C0A}" srcOrd="0" destOrd="0" parTransId="{FE6DCF65-425E-420E-92F2-8A9F44228F3A}" sibTransId="{1E41A22D-E400-4F0E-9A0E-86A6CB201AA0}"/>
    <dgm:cxn modelId="{86A7BE83-270A-4308-87B8-7F14FE7AA924}" type="presParOf" srcId="{2EF07C5D-28B3-4FFF-92D8-D33E1742E07D}" destId="{34061D00-0259-4524-B533-B982F82228D4}" srcOrd="0" destOrd="0" presId="urn:microsoft.com/office/officeart/2005/8/layout/equation2"/>
    <dgm:cxn modelId="{D0F647E3-9453-4F34-98A9-25CCC51C6DBA}" type="presParOf" srcId="{34061D00-0259-4524-B533-B982F82228D4}" destId="{3589519B-01C1-47A3-BEC0-2FFC2A70E7FA}" srcOrd="0" destOrd="0" presId="urn:microsoft.com/office/officeart/2005/8/layout/equation2"/>
    <dgm:cxn modelId="{982DE2D4-2949-4E98-B4B4-3CB63B458DD2}" type="presParOf" srcId="{34061D00-0259-4524-B533-B982F82228D4}" destId="{C4F9A633-597F-46BD-BD6D-88067260EBDE}" srcOrd="1" destOrd="0" presId="urn:microsoft.com/office/officeart/2005/8/layout/equation2"/>
    <dgm:cxn modelId="{CEE7D329-B2E8-4A08-9E03-6E038F3E1773}" type="presParOf" srcId="{34061D00-0259-4524-B533-B982F82228D4}" destId="{0DA22712-737D-498E-AC97-6A9DEFAA6221}" srcOrd="2" destOrd="0" presId="urn:microsoft.com/office/officeart/2005/8/layout/equation2"/>
    <dgm:cxn modelId="{FC17924A-10AA-413F-B71D-482BF40435D0}" type="presParOf" srcId="{34061D00-0259-4524-B533-B982F82228D4}" destId="{B773A1DD-171C-496F-9437-F6EF4C0BDFE7}" srcOrd="3" destOrd="0" presId="urn:microsoft.com/office/officeart/2005/8/layout/equation2"/>
    <dgm:cxn modelId="{6D40CFD2-3861-4405-9B42-55519FE0C697}" type="presParOf" srcId="{34061D00-0259-4524-B533-B982F82228D4}" destId="{BC90B75A-1161-4556-BEE3-555B91F0E2CB}" srcOrd="4" destOrd="0" presId="urn:microsoft.com/office/officeart/2005/8/layout/equation2"/>
    <dgm:cxn modelId="{F28704F0-6C67-4075-9935-C5A967FF9D4D}" type="presParOf" srcId="{2EF07C5D-28B3-4FFF-92D8-D33E1742E07D}" destId="{D35DC3C9-CCD5-4076-9A25-6546343CA20D}" srcOrd="1" destOrd="0" presId="urn:microsoft.com/office/officeart/2005/8/layout/equation2"/>
    <dgm:cxn modelId="{A597A95D-AC16-4292-BEDA-6A496148BAF6}" type="presParOf" srcId="{D35DC3C9-CCD5-4076-9A25-6546343CA20D}" destId="{37A596A6-9FD8-4228-9197-ADDC496F0AF5}" srcOrd="0" destOrd="0" presId="urn:microsoft.com/office/officeart/2005/8/layout/equation2"/>
    <dgm:cxn modelId="{C56AC96E-D5CB-42D6-86E6-95F18A39535A}" type="presParOf" srcId="{2EF07C5D-28B3-4FFF-92D8-D33E1742E07D}" destId="{652A3D05-F5CD-4A36-A47B-4F982A614C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1938DC-0BDB-4A44-B68B-2E14B3A0AF04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2065CF2-3F07-40D3-AAE6-8FFD46327C0A}">
      <dgm:prSet phldrT="[Текст]" custT="1"/>
      <dgm:spPr>
        <a:xfrm>
          <a:off x="1211685" y="1667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9%</a:t>
          </a:r>
        </a:p>
      </dgm:t>
    </dgm:pt>
    <dgm:pt modelId="{FE6DCF65-425E-420E-92F2-8A9F44228F3A}" type="parTrans" cxnId="{FC4B6FA2-007E-4ECF-9E5A-B6553547D81A}">
      <dgm:prSet/>
      <dgm:spPr/>
      <dgm:t>
        <a:bodyPr/>
        <a:lstStyle/>
        <a:p>
          <a:endParaRPr lang="ru-RU"/>
        </a:p>
      </dgm:t>
    </dgm:pt>
    <dgm:pt modelId="{1E41A22D-E400-4F0E-9A0E-86A6CB201AA0}" type="sibTrans" cxnId="{FC4B6FA2-007E-4ECF-9E5A-B6553547D81A}">
      <dgm:prSet/>
      <dgm:spPr>
        <a:xfrm>
          <a:off x="1486168" y="1414862"/>
          <a:ext cx="758095" cy="75809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BB521B-DC31-49FA-8329-3B7E2EF1E3CA}">
      <dgm:prSet phldrT="[Текст]" custT="1"/>
      <dgm:spPr>
        <a:xfrm>
          <a:off x="1211685" y="2279091"/>
          <a:ext cx="1307061" cy="1307061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3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2%</a:t>
          </a:r>
        </a:p>
      </dgm:t>
    </dgm:pt>
    <dgm:pt modelId="{D7CF8820-3849-48ED-9605-642BEFD04DFE}" type="parTrans" cxnId="{A2DE64CA-DD50-4745-AB4E-D1673FCC7134}">
      <dgm:prSet/>
      <dgm:spPr/>
      <dgm:t>
        <a:bodyPr/>
        <a:lstStyle/>
        <a:p>
          <a:endParaRPr lang="ru-RU"/>
        </a:p>
      </dgm:t>
    </dgm:pt>
    <dgm:pt modelId="{A22105F8-BC49-45E1-B3D8-4FDC5360BB67}" type="sibTrans" cxnId="{A2DE64CA-DD50-4745-AB4E-D1673FCC7134}">
      <dgm:prSet/>
      <dgm:spPr>
        <a:xfrm>
          <a:off x="2714806" y="1550796"/>
          <a:ext cx="415645" cy="486226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D4ECC1-DA98-4E29-9B09-BFD0ADF08B3C}">
      <dgm:prSet phldrT="[Текст]" custT="1"/>
      <dgm:spPr>
        <a:xfrm>
          <a:off x="3302983" y="486848"/>
          <a:ext cx="2614122" cy="2614122"/>
        </a:xfr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4000" b="1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11%</a:t>
          </a:r>
        </a:p>
      </dgm:t>
    </dgm:pt>
    <dgm:pt modelId="{F9C11CE1-1029-41BB-8482-7C68505F7B71}" type="parTrans" cxnId="{49B35A39-FC0B-43E2-B798-851FA7CCFB98}">
      <dgm:prSet/>
      <dgm:spPr/>
      <dgm:t>
        <a:bodyPr/>
        <a:lstStyle/>
        <a:p>
          <a:endParaRPr lang="ru-RU"/>
        </a:p>
      </dgm:t>
    </dgm:pt>
    <dgm:pt modelId="{8B8CB561-EE31-47F0-BED0-308A0EE07A46}" type="sibTrans" cxnId="{49B35A39-FC0B-43E2-B798-851FA7CCFB98}">
      <dgm:prSet/>
      <dgm:spPr/>
      <dgm:t>
        <a:bodyPr/>
        <a:lstStyle/>
        <a:p>
          <a:endParaRPr lang="ru-RU"/>
        </a:p>
      </dgm:t>
    </dgm:pt>
    <dgm:pt modelId="{2EF07C5D-28B3-4FFF-92D8-D33E1742E07D}" type="pres">
      <dgm:prSet presAssocID="{2F1938DC-0BDB-4A44-B68B-2E14B3A0AF04}" presName="Name0" presStyleCnt="0">
        <dgm:presLayoutVars>
          <dgm:dir/>
          <dgm:resizeHandles val="exact"/>
        </dgm:presLayoutVars>
      </dgm:prSet>
      <dgm:spPr/>
    </dgm:pt>
    <dgm:pt modelId="{34061D00-0259-4524-B533-B982F82228D4}" type="pres">
      <dgm:prSet presAssocID="{2F1938DC-0BDB-4A44-B68B-2E14B3A0AF04}" presName="vNodes" presStyleCnt="0"/>
      <dgm:spPr/>
    </dgm:pt>
    <dgm:pt modelId="{3589519B-01C1-47A3-BEC0-2FFC2A70E7FA}" type="pres">
      <dgm:prSet presAssocID="{B2065CF2-3F07-40D3-AAE6-8FFD46327C0A}" presName="node" presStyleLbl="node1" presStyleIdx="0" presStyleCnt="3" custScaleX="110609" custScaleY="109845" custLinFactY="-1601" custLinFactNeighborX="-50" custLinFactNeighborY="-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4F9A633-597F-46BD-BD6D-88067260EBDE}" type="pres">
      <dgm:prSet presAssocID="{1E41A22D-E400-4F0E-9A0E-86A6CB201AA0}" presName="spacerT" presStyleCnt="0"/>
      <dgm:spPr/>
    </dgm:pt>
    <dgm:pt modelId="{0DA22712-737D-498E-AC97-6A9DEFAA6221}" type="pres">
      <dgm:prSet presAssocID="{1E41A22D-E400-4F0E-9A0E-86A6CB201AA0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B773A1DD-171C-496F-9437-F6EF4C0BDFE7}" type="pres">
      <dgm:prSet presAssocID="{1E41A22D-E400-4F0E-9A0E-86A6CB201AA0}" presName="spacerB" presStyleCnt="0"/>
      <dgm:spPr/>
    </dgm:pt>
    <dgm:pt modelId="{BC90B75A-1161-4556-BEE3-555B91F0E2CB}" type="pres">
      <dgm:prSet presAssocID="{52BB521B-DC31-49FA-8329-3B7E2EF1E3CA}" presName="node" presStyleLbl="node1" presStyleIdx="1" presStyleCnt="3" custScaleX="112100" custScaleY="1094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35DC3C9-CCD5-4076-9A25-6546343CA20D}" type="pres">
      <dgm:prSet presAssocID="{2F1938DC-0BDB-4A44-B68B-2E14B3A0AF04}" presName="sibTransLast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7A596A6-9FD8-4228-9197-ADDC496F0AF5}" type="pres">
      <dgm:prSet presAssocID="{2F1938DC-0BDB-4A44-B68B-2E14B3A0AF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52A3D05-F5CD-4A36-A47B-4F982A614C62}" type="pres">
      <dgm:prSet presAssocID="{2F1938DC-0BDB-4A44-B68B-2E14B3A0AF04}" presName="lastNode" presStyleLbl="node1" presStyleIdx="2" presStyleCnt="3" custScaleX="73935" custScaleY="73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9B35A39-FC0B-43E2-B798-851FA7CCFB98}" srcId="{2F1938DC-0BDB-4A44-B68B-2E14B3A0AF04}" destId="{FCD4ECC1-DA98-4E29-9B09-BFD0ADF08B3C}" srcOrd="2" destOrd="0" parTransId="{F9C11CE1-1029-41BB-8482-7C68505F7B71}" sibTransId="{8B8CB561-EE31-47F0-BED0-308A0EE07A46}"/>
    <dgm:cxn modelId="{91633A6D-5922-4794-9DA4-12A63113AA35}" type="presOf" srcId="{B2065CF2-3F07-40D3-AAE6-8FFD46327C0A}" destId="{3589519B-01C1-47A3-BEC0-2FFC2A70E7FA}" srcOrd="0" destOrd="0" presId="urn:microsoft.com/office/officeart/2005/8/layout/equation2"/>
    <dgm:cxn modelId="{71B8CADA-32C5-425B-940D-A7D032041D2D}" type="presOf" srcId="{FCD4ECC1-DA98-4E29-9B09-BFD0ADF08B3C}" destId="{652A3D05-F5CD-4A36-A47B-4F982A614C62}" srcOrd="0" destOrd="0" presId="urn:microsoft.com/office/officeart/2005/8/layout/equation2"/>
    <dgm:cxn modelId="{15A57B4F-FB73-4776-B8B2-B8E34F413D53}" type="presOf" srcId="{A22105F8-BC49-45E1-B3D8-4FDC5360BB67}" destId="{37A596A6-9FD8-4228-9197-ADDC496F0AF5}" srcOrd="1" destOrd="0" presId="urn:microsoft.com/office/officeart/2005/8/layout/equation2"/>
    <dgm:cxn modelId="{54965D07-0F26-41B7-A450-797EF54F7EB7}" type="presOf" srcId="{52BB521B-DC31-49FA-8329-3B7E2EF1E3CA}" destId="{BC90B75A-1161-4556-BEE3-555B91F0E2CB}" srcOrd="0" destOrd="0" presId="urn:microsoft.com/office/officeart/2005/8/layout/equation2"/>
    <dgm:cxn modelId="{E52FAB2B-5FCF-40AE-9DDD-031E00F16CF5}" type="presOf" srcId="{1E41A22D-E400-4F0E-9A0E-86A6CB201AA0}" destId="{0DA22712-737D-498E-AC97-6A9DEFAA6221}" srcOrd="0" destOrd="0" presId="urn:microsoft.com/office/officeart/2005/8/layout/equation2"/>
    <dgm:cxn modelId="{B64DC2B5-A1F9-45DB-90A8-1D4E576248AC}" type="presOf" srcId="{2F1938DC-0BDB-4A44-B68B-2E14B3A0AF04}" destId="{2EF07C5D-28B3-4FFF-92D8-D33E1742E07D}" srcOrd="0" destOrd="0" presId="urn:microsoft.com/office/officeart/2005/8/layout/equation2"/>
    <dgm:cxn modelId="{A2DE64CA-DD50-4745-AB4E-D1673FCC7134}" srcId="{2F1938DC-0BDB-4A44-B68B-2E14B3A0AF04}" destId="{52BB521B-DC31-49FA-8329-3B7E2EF1E3CA}" srcOrd="1" destOrd="0" parTransId="{D7CF8820-3849-48ED-9605-642BEFD04DFE}" sibTransId="{A22105F8-BC49-45E1-B3D8-4FDC5360BB67}"/>
    <dgm:cxn modelId="{23A5A433-5661-41E9-A83F-3D159DE87153}" type="presOf" srcId="{A22105F8-BC49-45E1-B3D8-4FDC5360BB67}" destId="{D35DC3C9-CCD5-4076-9A25-6546343CA20D}" srcOrd="0" destOrd="0" presId="urn:microsoft.com/office/officeart/2005/8/layout/equation2"/>
    <dgm:cxn modelId="{FC4B6FA2-007E-4ECF-9E5A-B6553547D81A}" srcId="{2F1938DC-0BDB-4A44-B68B-2E14B3A0AF04}" destId="{B2065CF2-3F07-40D3-AAE6-8FFD46327C0A}" srcOrd="0" destOrd="0" parTransId="{FE6DCF65-425E-420E-92F2-8A9F44228F3A}" sibTransId="{1E41A22D-E400-4F0E-9A0E-86A6CB201AA0}"/>
    <dgm:cxn modelId="{86A7BE83-270A-4308-87B8-7F14FE7AA924}" type="presParOf" srcId="{2EF07C5D-28B3-4FFF-92D8-D33E1742E07D}" destId="{34061D00-0259-4524-B533-B982F82228D4}" srcOrd="0" destOrd="0" presId="urn:microsoft.com/office/officeart/2005/8/layout/equation2"/>
    <dgm:cxn modelId="{D0F647E3-9453-4F34-98A9-25CCC51C6DBA}" type="presParOf" srcId="{34061D00-0259-4524-B533-B982F82228D4}" destId="{3589519B-01C1-47A3-BEC0-2FFC2A70E7FA}" srcOrd="0" destOrd="0" presId="urn:microsoft.com/office/officeart/2005/8/layout/equation2"/>
    <dgm:cxn modelId="{982DE2D4-2949-4E98-B4B4-3CB63B458DD2}" type="presParOf" srcId="{34061D00-0259-4524-B533-B982F82228D4}" destId="{C4F9A633-597F-46BD-BD6D-88067260EBDE}" srcOrd="1" destOrd="0" presId="urn:microsoft.com/office/officeart/2005/8/layout/equation2"/>
    <dgm:cxn modelId="{CEE7D329-B2E8-4A08-9E03-6E038F3E1773}" type="presParOf" srcId="{34061D00-0259-4524-B533-B982F82228D4}" destId="{0DA22712-737D-498E-AC97-6A9DEFAA6221}" srcOrd="2" destOrd="0" presId="urn:microsoft.com/office/officeart/2005/8/layout/equation2"/>
    <dgm:cxn modelId="{FC17924A-10AA-413F-B71D-482BF40435D0}" type="presParOf" srcId="{34061D00-0259-4524-B533-B982F82228D4}" destId="{B773A1DD-171C-496F-9437-F6EF4C0BDFE7}" srcOrd="3" destOrd="0" presId="urn:microsoft.com/office/officeart/2005/8/layout/equation2"/>
    <dgm:cxn modelId="{6D40CFD2-3861-4405-9B42-55519FE0C697}" type="presParOf" srcId="{34061D00-0259-4524-B533-B982F82228D4}" destId="{BC90B75A-1161-4556-BEE3-555B91F0E2CB}" srcOrd="4" destOrd="0" presId="urn:microsoft.com/office/officeart/2005/8/layout/equation2"/>
    <dgm:cxn modelId="{F28704F0-6C67-4075-9935-C5A967FF9D4D}" type="presParOf" srcId="{2EF07C5D-28B3-4FFF-92D8-D33E1742E07D}" destId="{D35DC3C9-CCD5-4076-9A25-6546343CA20D}" srcOrd="1" destOrd="0" presId="urn:microsoft.com/office/officeart/2005/8/layout/equation2"/>
    <dgm:cxn modelId="{A597A95D-AC16-4292-BEDA-6A496148BAF6}" type="presParOf" srcId="{D35DC3C9-CCD5-4076-9A25-6546343CA20D}" destId="{37A596A6-9FD8-4228-9197-ADDC496F0AF5}" srcOrd="0" destOrd="0" presId="urn:microsoft.com/office/officeart/2005/8/layout/equation2"/>
    <dgm:cxn modelId="{C56AC96E-D5CB-42D6-86E6-95F18A39535A}" type="presParOf" srcId="{2EF07C5D-28B3-4FFF-92D8-D33E1742E07D}" destId="{652A3D05-F5CD-4A36-A47B-4F982A614C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65B48-0333-4965-BA53-1D3D1B8D096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B68B6-D402-42DC-8486-8C5AF3B2102C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49,55</a:t>
          </a:r>
          <a:endParaRPr lang="ru-RU" sz="39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F5626-A6E1-4B17-B4C0-5928B20904C1}" type="sibTrans" cxnId="{00F1351A-D569-494A-8F81-711699411E81}">
      <dgm:prSet/>
      <dgm:spPr/>
      <dgm:t>
        <a:bodyPr/>
        <a:lstStyle/>
        <a:p>
          <a:endParaRPr lang="ru-RU"/>
        </a:p>
      </dgm:t>
    </dgm:pt>
    <dgm:pt modelId="{2F51A2BA-8D87-4535-A686-985FCC7B4EE0}" type="parTrans" cxnId="{00F1351A-D569-494A-8F81-711699411E81}">
      <dgm:prSet/>
      <dgm:spPr/>
      <dgm:t>
        <a:bodyPr/>
        <a:lstStyle/>
        <a:p>
          <a:endParaRPr lang="ru-RU"/>
        </a:p>
      </dgm:t>
    </dgm:pt>
    <dgm:pt modelId="{E334508F-7CE8-4C75-BD91-28370E11453C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34,78</a:t>
          </a:r>
        </a:p>
      </dgm:t>
    </dgm:pt>
    <dgm:pt modelId="{794A47A3-C197-456D-9D1F-8123384D024E}" type="parTrans" cxnId="{589ECFD8-CEFE-4F34-B638-80AD7CBBA45B}">
      <dgm:prSet/>
      <dgm:spPr/>
      <dgm:t>
        <a:bodyPr/>
        <a:lstStyle/>
        <a:p>
          <a:endParaRPr lang="ru-RU"/>
        </a:p>
      </dgm:t>
    </dgm:pt>
    <dgm:pt modelId="{D7BED08F-A522-496F-BC7B-A4AC74BAF6FB}" type="sibTrans" cxnId="{589ECFD8-CEFE-4F34-B638-80AD7CBBA45B}">
      <dgm:prSet/>
      <dgm:spPr/>
      <dgm:t>
        <a:bodyPr/>
        <a:lstStyle/>
        <a:p>
          <a:endParaRPr lang="ru-RU"/>
        </a:p>
      </dgm:t>
    </dgm:pt>
    <dgm:pt modelId="{97E1244B-151F-40E9-9D33-4A651D221B10}" type="pres">
      <dgm:prSet presAssocID="{01165B48-0333-4965-BA53-1D3D1B8D096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E9C3B207-D249-48EC-9FBA-6B5DE7AAC73D}" type="pres">
      <dgm:prSet presAssocID="{01165B48-0333-4965-BA53-1D3D1B8D0960}" presName="arrowNode" presStyleLbl="node1" presStyleIdx="0" presStyleCnt="1" custScaleX="26334" custScaleY="26334" custLinFactNeighborX="61990" custLinFactNeighborY="-19235"/>
      <dgm:spPr>
        <a:solidFill>
          <a:schemeClr val="accent6">
            <a:lumMod val="60000"/>
            <a:lumOff val="40000"/>
          </a:schemeClr>
        </a:solidFill>
      </dgm:spPr>
    </dgm:pt>
    <dgm:pt modelId="{4A914C76-5AC2-4729-8F50-15A2667AE1F8}" type="pres">
      <dgm:prSet presAssocID="{4E2B68B6-D402-42DC-8486-8C5AF3B2102C}" presName="txNode1" presStyleLbl="revTx" presStyleIdx="0" presStyleCnt="2" custScaleX="34438" custScaleY="26817" custLinFactX="100000" custLinFactY="11258" custLinFactNeighborX="1173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9AE8E-3B24-44D1-BBFD-20ED808E2029}" type="pres">
      <dgm:prSet presAssocID="{E334508F-7CE8-4C75-BD91-28370E11453C}" presName="txNode2" presStyleLbl="revTx" presStyleIdx="1" presStyleCnt="2" custScaleX="31683" custScaleY="28892" custLinFactY="-136004" custLinFactNeighborX="6055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18F26-FB30-474F-B644-6D9E10268FD6}" type="presOf" srcId="{4E2B68B6-D402-42DC-8486-8C5AF3B2102C}" destId="{4A914C76-5AC2-4729-8F50-15A2667AE1F8}" srcOrd="0" destOrd="0" presId="urn:microsoft.com/office/officeart/2009/3/layout/DescendingProcess"/>
    <dgm:cxn modelId="{D7816CB7-746B-463E-96E8-0D97C5AB04DB}" type="presOf" srcId="{01165B48-0333-4965-BA53-1D3D1B8D0960}" destId="{97E1244B-151F-40E9-9D33-4A651D221B10}" srcOrd="0" destOrd="0" presId="urn:microsoft.com/office/officeart/2009/3/layout/DescendingProcess"/>
    <dgm:cxn modelId="{9F12461A-5F4A-408C-B278-83360E865960}" type="presOf" srcId="{E334508F-7CE8-4C75-BD91-28370E11453C}" destId="{1B29AE8E-3B24-44D1-BBFD-20ED808E2029}" srcOrd="0" destOrd="0" presId="urn:microsoft.com/office/officeart/2009/3/layout/DescendingProcess"/>
    <dgm:cxn modelId="{00F1351A-D569-494A-8F81-711699411E81}" srcId="{01165B48-0333-4965-BA53-1D3D1B8D0960}" destId="{4E2B68B6-D402-42DC-8486-8C5AF3B2102C}" srcOrd="0" destOrd="0" parTransId="{2F51A2BA-8D87-4535-A686-985FCC7B4EE0}" sibTransId="{B73F5626-A6E1-4B17-B4C0-5928B20904C1}"/>
    <dgm:cxn modelId="{589ECFD8-CEFE-4F34-B638-80AD7CBBA45B}" srcId="{01165B48-0333-4965-BA53-1D3D1B8D0960}" destId="{E334508F-7CE8-4C75-BD91-28370E11453C}" srcOrd="1" destOrd="0" parTransId="{794A47A3-C197-456D-9D1F-8123384D024E}" sibTransId="{D7BED08F-A522-496F-BC7B-A4AC74BAF6FB}"/>
    <dgm:cxn modelId="{933753C2-C86A-4D3E-91B4-262BAFA730B2}" type="presParOf" srcId="{97E1244B-151F-40E9-9D33-4A651D221B10}" destId="{E9C3B207-D249-48EC-9FBA-6B5DE7AAC73D}" srcOrd="0" destOrd="0" presId="urn:microsoft.com/office/officeart/2009/3/layout/DescendingProcess"/>
    <dgm:cxn modelId="{2BAF5D68-7AE8-4F4E-A808-7F3A22565C44}" type="presParOf" srcId="{97E1244B-151F-40E9-9D33-4A651D221B10}" destId="{4A914C76-5AC2-4729-8F50-15A2667AE1F8}" srcOrd="1" destOrd="0" presId="urn:microsoft.com/office/officeart/2009/3/layout/DescendingProcess"/>
    <dgm:cxn modelId="{28B5D65B-7DAB-4AD7-B902-264D973D3E7D}" type="presParOf" srcId="{97E1244B-151F-40E9-9D33-4A651D221B10}" destId="{1B29AE8E-3B24-44D1-BBFD-20ED808E2029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65B48-0333-4965-BA53-1D3D1B8D096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B68B6-D402-42DC-8486-8C5AF3B2102C}">
      <dgm:prSet phldrT="[Текст]" custT="1"/>
      <dgm:spPr/>
      <dgm:t>
        <a:bodyPr/>
        <a:lstStyle/>
        <a:p>
          <a:r>
            <a:rPr lang="ru-RU" sz="1600" dirty="0">
              <a:ln>
                <a:noFill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43,74</a:t>
          </a:r>
          <a:endParaRPr lang="ru-RU" sz="3900" dirty="0">
            <a:ln>
              <a:noFill/>
            </a:ln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F5626-A6E1-4B17-B4C0-5928B20904C1}" type="sibTrans" cxnId="{00F1351A-D569-494A-8F81-711699411E81}">
      <dgm:prSet/>
      <dgm:spPr/>
      <dgm:t>
        <a:bodyPr/>
        <a:lstStyle/>
        <a:p>
          <a:endParaRPr lang="ru-RU"/>
        </a:p>
      </dgm:t>
    </dgm:pt>
    <dgm:pt modelId="{2F51A2BA-8D87-4535-A686-985FCC7B4EE0}" type="parTrans" cxnId="{00F1351A-D569-494A-8F81-711699411E81}">
      <dgm:prSet/>
      <dgm:spPr/>
      <dgm:t>
        <a:bodyPr/>
        <a:lstStyle/>
        <a:p>
          <a:endParaRPr lang="ru-RU"/>
        </a:p>
      </dgm:t>
    </dgm:pt>
    <dgm:pt modelId="{E334508F-7CE8-4C75-BD91-28370E11453C}">
      <dgm:prSet phldrT="[Текст]" custT="1"/>
      <dgm:spPr/>
      <dgm:t>
        <a:bodyPr/>
        <a:lstStyle/>
        <a:p>
          <a:r>
            <a:rPr lang="ru-RU" sz="1600" dirty="0">
              <a:ln w="3175">
                <a:noFill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25,40</a:t>
          </a:r>
        </a:p>
      </dgm:t>
    </dgm:pt>
    <dgm:pt modelId="{794A47A3-C197-456D-9D1F-8123384D024E}" type="parTrans" cxnId="{589ECFD8-CEFE-4F34-B638-80AD7CBBA45B}">
      <dgm:prSet/>
      <dgm:spPr/>
      <dgm:t>
        <a:bodyPr/>
        <a:lstStyle/>
        <a:p>
          <a:endParaRPr lang="ru-RU"/>
        </a:p>
      </dgm:t>
    </dgm:pt>
    <dgm:pt modelId="{D7BED08F-A522-496F-BC7B-A4AC74BAF6FB}" type="sibTrans" cxnId="{589ECFD8-CEFE-4F34-B638-80AD7CBBA45B}">
      <dgm:prSet/>
      <dgm:spPr/>
      <dgm:t>
        <a:bodyPr/>
        <a:lstStyle/>
        <a:p>
          <a:endParaRPr lang="ru-RU"/>
        </a:p>
      </dgm:t>
    </dgm:pt>
    <dgm:pt modelId="{97E1244B-151F-40E9-9D33-4A651D221B10}" type="pres">
      <dgm:prSet presAssocID="{01165B48-0333-4965-BA53-1D3D1B8D096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E9C3B207-D249-48EC-9FBA-6B5DE7AAC73D}" type="pres">
      <dgm:prSet presAssocID="{01165B48-0333-4965-BA53-1D3D1B8D0960}" presName="arrowNode" presStyleLbl="node1" presStyleIdx="0" presStyleCnt="1" custScaleX="26334" custScaleY="26334" custLinFactNeighborX="61990" custLinFactNeighborY="-19235"/>
      <dgm:spPr>
        <a:solidFill>
          <a:srgbClr val="FF0066"/>
        </a:solidFill>
      </dgm:spPr>
    </dgm:pt>
    <dgm:pt modelId="{4A914C76-5AC2-4729-8F50-15A2667AE1F8}" type="pres">
      <dgm:prSet presAssocID="{4E2B68B6-D402-42DC-8486-8C5AF3B2102C}" presName="txNode1" presStyleLbl="revTx" presStyleIdx="0" presStyleCnt="2" custScaleX="34438" custScaleY="26817" custLinFactX="100000" custLinFactY="11258" custLinFactNeighborX="1173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9AE8E-3B24-44D1-BBFD-20ED808E2029}" type="pres">
      <dgm:prSet presAssocID="{E334508F-7CE8-4C75-BD91-28370E11453C}" presName="txNode2" presStyleLbl="revTx" presStyleIdx="1" presStyleCnt="2" custScaleX="31683" custScaleY="28892" custLinFactY="-136004" custLinFactNeighborX="6055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18F26-FB30-474F-B644-6D9E10268FD6}" type="presOf" srcId="{4E2B68B6-D402-42DC-8486-8C5AF3B2102C}" destId="{4A914C76-5AC2-4729-8F50-15A2667AE1F8}" srcOrd="0" destOrd="0" presId="urn:microsoft.com/office/officeart/2009/3/layout/DescendingProcess"/>
    <dgm:cxn modelId="{D7816CB7-746B-463E-96E8-0D97C5AB04DB}" type="presOf" srcId="{01165B48-0333-4965-BA53-1D3D1B8D0960}" destId="{97E1244B-151F-40E9-9D33-4A651D221B10}" srcOrd="0" destOrd="0" presId="urn:microsoft.com/office/officeart/2009/3/layout/DescendingProcess"/>
    <dgm:cxn modelId="{9F12461A-5F4A-408C-B278-83360E865960}" type="presOf" srcId="{E334508F-7CE8-4C75-BD91-28370E11453C}" destId="{1B29AE8E-3B24-44D1-BBFD-20ED808E2029}" srcOrd="0" destOrd="0" presId="urn:microsoft.com/office/officeart/2009/3/layout/DescendingProcess"/>
    <dgm:cxn modelId="{00F1351A-D569-494A-8F81-711699411E81}" srcId="{01165B48-0333-4965-BA53-1D3D1B8D0960}" destId="{4E2B68B6-D402-42DC-8486-8C5AF3B2102C}" srcOrd="0" destOrd="0" parTransId="{2F51A2BA-8D87-4535-A686-985FCC7B4EE0}" sibTransId="{B73F5626-A6E1-4B17-B4C0-5928B20904C1}"/>
    <dgm:cxn modelId="{589ECFD8-CEFE-4F34-B638-80AD7CBBA45B}" srcId="{01165B48-0333-4965-BA53-1D3D1B8D0960}" destId="{E334508F-7CE8-4C75-BD91-28370E11453C}" srcOrd="1" destOrd="0" parTransId="{794A47A3-C197-456D-9D1F-8123384D024E}" sibTransId="{D7BED08F-A522-496F-BC7B-A4AC74BAF6FB}"/>
    <dgm:cxn modelId="{933753C2-C86A-4D3E-91B4-262BAFA730B2}" type="presParOf" srcId="{97E1244B-151F-40E9-9D33-4A651D221B10}" destId="{E9C3B207-D249-48EC-9FBA-6B5DE7AAC73D}" srcOrd="0" destOrd="0" presId="urn:microsoft.com/office/officeart/2009/3/layout/DescendingProcess"/>
    <dgm:cxn modelId="{2BAF5D68-7AE8-4F4E-A808-7F3A22565C44}" type="presParOf" srcId="{97E1244B-151F-40E9-9D33-4A651D221B10}" destId="{4A914C76-5AC2-4729-8F50-15A2667AE1F8}" srcOrd="1" destOrd="0" presId="urn:microsoft.com/office/officeart/2009/3/layout/DescendingProcess"/>
    <dgm:cxn modelId="{28B5D65B-7DAB-4AD7-B902-264D973D3E7D}" type="presParOf" srcId="{97E1244B-151F-40E9-9D33-4A651D221B10}" destId="{1B29AE8E-3B24-44D1-BBFD-20ED808E2029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519B-01C1-47A3-BEC0-2FFC2A70E7FA}">
      <dsp:nvSpPr>
        <dsp:cNvPr id="0" name=""/>
        <dsp:cNvSpPr/>
      </dsp:nvSpPr>
      <dsp:spPr>
        <a:xfrm>
          <a:off x="1013" y="192209"/>
          <a:ext cx="1221490" cy="1217225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3,4%</a:t>
          </a:r>
        </a:p>
      </dsp:txBody>
      <dsp:txXfrm>
        <a:off x="179896" y="370467"/>
        <a:ext cx="863724" cy="860709"/>
      </dsp:txXfrm>
    </dsp:sp>
    <dsp:sp modelId="{0DA22712-737D-498E-AC97-6A9DEFAA6221}">
      <dsp:nvSpPr>
        <dsp:cNvPr id="0" name=""/>
        <dsp:cNvSpPr/>
      </dsp:nvSpPr>
      <dsp:spPr>
        <a:xfrm>
          <a:off x="386035" y="1472636"/>
          <a:ext cx="451446" cy="451446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5874" y="1645269"/>
        <a:ext cx="331768" cy="106180"/>
      </dsp:txXfrm>
    </dsp:sp>
    <dsp:sp modelId="{BC90B75A-1161-4556-BEE3-555B91F0E2CB}">
      <dsp:nvSpPr>
        <dsp:cNvPr id="0" name=""/>
        <dsp:cNvSpPr/>
      </dsp:nvSpPr>
      <dsp:spPr>
        <a:xfrm>
          <a:off x="86395" y="1987286"/>
          <a:ext cx="1050726" cy="955946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2%</a:t>
          </a:r>
        </a:p>
      </dsp:txBody>
      <dsp:txXfrm>
        <a:off x="240270" y="2127281"/>
        <a:ext cx="742976" cy="675956"/>
      </dsp:txXfrm>
    </dsp:sp>
    <dsp:sp modelId="{D35DC3C9-CCD5-4076-9A25-6546343CA20D}">
      <dsp:nvSpPr>
        <dsp:cNvPr id="0" name=""/>
        <dsp:cNvSpPr/>
      </dsp:nvSpPr>
      <dsp:spPr>
        <a:xfrm>
          <a:off x="1339257" y="1422946"/>
          <a:ext cx="247517" cy="28954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9257" y="1480856"/>
        <a:ext cx="173262" cy="173728"/>
      </dsp:txXfrm>
    </dsp:sp>
    <dsp:sp modelId="{652A3D05-F5CD-4A36-A47B-4F982A614C62}">
      <dsp:nvSpPr>
        <dsp:cNvPr id="0" name=""/>
        <dsp:cNvSpPr/>
      </dsp:nvSpPr>
      <dsp:spPr>
        <a:xfrm>
          <a:off x="1689517" y="996088"/>
          <a:ext cx="1150955" cy="1143265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5,4</a:t>
          </a:r>
          <a:r>
            <a:rPr lang="ru-RU" sz="29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%</a:t>
          </a:r>
        </a:p>
      </dsp:txBody>
      <dsp:txXfrm>
        <a:off x="1858070" y="1163515"/>
        <a:ext cx="813849" cy="808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519B-01C1-47A3-BEC0-2FFC2A70E7FA}">
      <dsp:nvSpPr>
        <dsp:cNvPr id="0" name=""/>
        <dsp:cNvSpPr/>
      </dsp:nvSpPr>
      <dsp:spPr>
        <a:xfrm>
          <a:off x="5505" y="390923"/>
          <a:ext cx="857140" cy="851220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0%</a:t>
          </a:r>
        </a:p>
      </dsp:txBody>
      <dsp:txXfrm>
        <a:off x="131030" y="515581"/>
        <a:ext cx="606090" cy="601904"/>
      </dsp:txXfrm>
    </dsp:sp>
    <dsp:sp modelId="{0DA22712-737D-498E-AC97-6A9DEFAA6221}">
      <dsp:nvSpPr>
        <dsp:cNvPr id="0" name=""/>
        <dsp:cNvSpPr/>
      </dsp:nvSpPr>
      <dsp:spPr>
        <a:xfrm>
          <a:off x="209734" y="1380399"/>
          <a:ext cx="449458" cy="449458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9310" y="1552272"/>
        <a:ext cx="330306" cy="105712"/>
      </dsp:txXfrm>
    </dsp:sp>
    <dsp:sp modelId="{BC90B75A-1161-4556-BEE3-555B91F0E2CB}">
      <dsp:nvSpPr>
        <dsp:cNvPr id="0" name=""/>
        <dsp:cNvSpPr/>
      </dsp:nvSpPr>
      <dsp:spPr>
        <a:xfrm>
          <a:off x="116" y="1892782"/>
          <a:ext cx="868695" cy="847857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0%</a:t>
          </a:r>
        </a:p>
      </dsp:txBody>
      <dsp:txXfrm>
        <a:off x="127333" y="2016948"/>
        <a:ext cx="614261" cy="599525"/>
      </dsp:txXfrm>
    </dsp:sp>
    <dsp:sp modelId="{D35DC3C9-CCD5-4076-9A25-6546343CA20D}">
      <dsp:nvSpPr>
        <dsp:cNvPr id="0" name=""/>
        <dsp:cNvSpPr/>
      </dsp:nvSpPr>
      <dsp:spPr>
        <a:xfrm rot="87931">
          <a:off x="985057" y="1438885"/>
          <a:ext cx="246608" cy="288273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5069" y="1495594"/>
        <a:ext cx="172626" cy="172963"/>
      </dsp:txXfrm>
    </dsp:sp>
    <dsp:sp modelId="{652A3D05-F5CD-4A36-A47B-4F982A614C62}">
      <dsp:nvSpPr>
        <dsp:cNvPr id="0" name=""/>
        <dsp:cNvSpPr/>
      </dsp:nvSpPr>
      <dsp:spPr>
        <a:xfrm>
          <a:off x="1333768" y="1034331"/>
          <a:ext cx="1145887" cy="1138230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0%</a:t>
          </a:r>
        </a:p>
      </dsp:txBody>
      <dsp:txXfrm>
        <a:off x="1501579" y="1201021"/>
        <a:ext cx="810265" cy="804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519B-01C1-47A3-BEC0-2FFC2A70E7FA}">
      <dsp:nvSpPr>
        <dsp:cNvPr id="0" name=""/>
        <dsp:cNvSpPr/>
      </dsp:nvSpPr>
      <dsp:spPr>
        <a:xfrm>
          <a:off x="6715" y="91600"/>
          <a:ext cx="1045382" cy="1038161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9%</a:t>
          </a:r>
        </a:p>
      </dsp:txBody>
      <dsp:txXfrm>
        <a:off x="159808" y="243635"/>
        <a:ext cx="739196" cy="734091"/>
      </dsp:txXfrm>
    </dsp:sp>
    <dsp:sp modelId="{0DA22712-737D-498E-AC97-6A9DEFAA6221}">
      <dsp:nvSpPr>
        <dsp:cNvPr id="0" name=""/>
        <dsp:cNvSpPr/>
      </dsp:nvSpPr>
      <dsp:spPr>
        <a:xfrm>
          <a:off x="255795" y="1298379"/>
          <a:ext cx="548166" cy="548166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8454" y="1507998"/>
        <a:ext cx="402848" cy="128928"/>
      </dsp:txXfrm>
    </dsp:sp>
    <dsp:sp modelId="{BC90B75A-1161-4556-BEE3-555B91F0E2CB}">
      <dsp:nvSpPr>
        <dsp:cNvPr id="0" name=""/>
        <dsp:cNvSpPr/>
      </dsp:nvSpPr>
      <dsp:spPr>
        <a:xfrm>
          <a:off x="141" y="1923289"/>
          <a:ext cx="1059473" cy="1034059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2%</a:t>
          </a:r>
        </a:p>
      </dsp:txBody>
      <dsp:txXfrm>
        <a:off x="155297" y="2074723"/>
        <a:ext cx="749161" cy="731191"/>
      </dsp:txXfrm>
    </dsp:sp>
    <dsp:sp modelId="{D35DC3C9-CCD5-4076-9A25-6546343CA20D}">
      <dsp:nvSpPr>
        <dsp:cNvPr id="0" name=""/>
        <dsp:cNvSpPr/>
      </dsp:nvSpPr>
      <dsp:spPr>
        <a:xfrm rot="87931">
          <a:off x="1201391" y="1369710"/>
          <a:ext cx="300767" cy="35158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01406" y="1438872"/>
        <a:ext cx="210537" cy="210950"/>
      </dsp:txXfrm>
    </dsp:sp>
    <dsp:sp modelId="{652A3D05-F5CD-4A36-A47B-4F982A614C62}">
      <dsp:nvSpPr>
        <dsp:cNvPr id="0" name=""/>
        <dsp:cNvSpPr/>
      </dsp:nvSpPr>
      <dsp:spPr>
        <a:xfrm>
          <a:off x="1626684" y="876310"/>
          <a:ext cx="1397541" cy="1388203"/>
        </a:xfrm>
        <a:prstGeom prst="ellipse">
          <a:avLst/>
        </a:prstGeom>
        <a:solidFill>
          <a:srgbClr val="009999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baseline="0" dirty="0">
              <a:solidFill>
                <a:srgbClr val="C00000"/>
              </a:solidFill>
              <a:latin typeface="Calibri"/>
              <a:ea typeface="+mn-ea"/>
              <a:cs typeface="+mn-cs"/>
            </a:rPr>
            <a:t>11%</a:t>
          </a:r>
        </a:p>
      </dsp:txBody>
      <dsp:txXfrm>
        <a:off x="1831349" y="1079608"/>
        <a:ext cx="988211" cy="981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B207-D249-48EC-9FBA-6B5DE7AAC73D}">
      <dsp:nvSpPr>
        <dsp:cNvPr id="0" name=""/>
        <dsp:cNvSpPr/>
      </dsp:nvSpPr>
      <dsp:spPr>
        <a:xfrm rot="4396374">
          <a:off x="4529241" y="924773"/>
          <a:ext cx="923871" cy="64428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14C76-5AC2-4729-8F50-15A2667AE1F8}">
      <dsp:nvSpPr>
        <dsp:cNvPr id="0" name=""/>
        <dsp:cNvSpPr/>
      </dsp:nvSpPr>
      <dsp:spPr>
        <a:xfrm>
          <a:off x="5060090" y="958003"/>
          <a:ext cx="569621" cy="17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49,55</a:t>
          </a:r>
          <a:endParaRPr lang="ru-RU" sz="3900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0090" y="958003"/>
        <a:ext cx="569621" cy="174374"/>
      </dsp:txXfrm>
    </dsp:sp>
    <dsp:sp modelId="{1B29AE8E-3B24-44D1-BBFD-20ED808E2029}">
      <dsp:nvSpPr>
        <dsp:cNvPr id="0" name=""/>
        <dsp:cNvSpPr/>
      </dsp:nvSpPr>
      <dsp:spPr>
        <a:xfrm>
          <a:off x="5275617" y="1456740"/>
          <a:ext cx="708178" cy="18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34,78</a:t>
          </a:r>
        </a:p>
      </dsp:txBody>
      <dsp:txXfrm>
        <a:off x="5275617" y="1456740"/>
        <a:ext cx="708178" cy="187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B207-D249-48EC-9FBA-6B5DE7AAC73D}">
      <dsp:nvSpPr>
        <dsp:cNvPr id="0" name=""/>
        <dsp:cNvSpPr/>
      </dsp:nvSpPr>
      <dsp:spPr>
        <a:xfrm rot="4396374">
          <a:off x="4529241" y="924773"/>
          <a:ext cx="923871" cy="644285"/>
        </a:xfrm>
        <a:prstGeom prst="swooshArrow">
          <a:avLst>
            <a:gd name="adj1" fmla="val 16310"/>
            <a:gd name="adj2" fmla="val 3137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14C76-5AC2-4729-8F50-15A2667AE1F8}">
      <dsp:nvSpPr>
        <dsp:cNvPr id="0" name=""/>
        <dsp:cNvSpPr/>
      </dsp:nvSpPr>
      <dsp:spPr>
        <a:xfrm>
          <a:off x="5060090" y="958003"/>
          <a:ext cx="569621" cy="17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n>
                <a:noFill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43,74</a:t>
          </a:r>
          <a:endParaRPr lang="ru-RU" sz="3900" kern="1200" dirty="0">
            <a:ln>
              <a:noFill/>
            </a:ln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0090" y="958003"/>
        <a:ext cx="569621" cy="174374"/>
      </dsp:txXfrm>
    </dsp:sp>
    <dsp:sp modelId="{1B29AE8E-3B24-44D1-BBFD-20ED808E2029}">
      <dsp:nvSpPr>
        <dsp:cNvPr id="0" name=""/>
        <dsp:cNvSpPr/>
      </dsp:nvSpPr>
      <dsp:spPr>
        <a:xfrm>
          <a:off x="5275617" y="1456740"/>
          <a:ext cx="708178" cy="187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n w="3175">
                <a:noFill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25,40</a:t>
          </a:r>
        </a:p>
      </dsp:txBody>
      <dsp:txXfrm>
        <a:off x="5275617" y="1456740"/>
        <a:ext cx="708178" cy="18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0.65036</cdr:x>
      <cdr:y>0.47778</cdr:y>
    </cdr:from>
    <cdr:to>
      <cdr:x>0.70228</cdr:x>
      <cdr:y>0.51144</cdr:y>
    </cdr:to>
    <cdr:sp macro="" textlink="">
      <cdr:nvSpPr>
        <cdr:cNvPr id="2" name="Стрелка: влево 1">
          <a:extLst xmlns:a="http://schemas.openxmlformats.org/drawingml/2006/main">
            <a:ext uri="{FF2B5EF4-FFF2-40B4-BE49-F238E27FC236}">
              <a16:creationId xmlns:a16="http://schemas.microsoft.com/office/drawing/2014/main" xmlns="" id="{CB648F97-0899-4EEF-96B8-FB7FD81F6C4E}"/>
            </a:ext>
          </a:extLst>
        </cdr:cNvPr>
        <cdr:cNvSpPr/>
      </cdr:nvSpPr>
      <cdr:spPr>
        <a:xfrm xmlns:a="http://schemas.openxmlformats.org/drawingml/2006/main" rot="21183329">
          <a:off x="4258499" y="2647322"/>
          <a:ext cx="339986" cy="186491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0.63017</cdr:x>
      <cdr:y>0.61367</cdr:y>
    </cdr:from>
    <cdr:to>
      <cdr:x>0.68209</cdr:x>
      <cdr:y>0.64732</cdr:y>
    </cdr:to>
    <cdr:sp macro="" textlink="">
      <cdr:nvSpPr>
        <cdr:cNvPr id="3" name="Стрелка: влево 2">
          <a:extLst xmlns:a="http://schemas.openxmlformats.org/drawingml/2006/main">
            <a:ext uri="{FF2B5EF4-FFF2-40B4-BE49-F238E27FC236}">
              <a16:creationId xmlns:a16="http://schemas.microsoft.com/office/drawing/2014/main" xmlns="" id="{CDA8F2D8-D756-49E5-8D90-B65224CD45BB}"/>
            </a:ext>
          </a:extLst>
        </cdr:cNvPr>
        <cdr:cNvSpPr/>
      </cdr:nvSpPr>
      <cdr:spPr>
        <a:xfrm xmlns:a="http://schemas.openxmlformats.org/drawingml/2006/main" rot="1813245">
          <a:off x="4126308" y="3400256"/>
          <a:ext cx="339986" cy="186491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0.5601</cdr:x>
      <cdr:y>0.73279</cdr:y>
    </cdr:from>
    <cdr:to>
      <cdr:x>0.59051</cdr:x>
      <cdr:y>0.80225</cdr:y>
    </cdr:to>
    <cdr:sp macro="" textlink="">
      <cdr:nvSpPr>
        <cdr:cNvPr id="4" name="Стрелка: влево 3">
          <a:extLst xmlns:a="http://schemas.openxmlformats.org/drawingml/2006/main">
            <a:ext uri="{FF2B5EF4-FFF2-40B4-BE49-F238E27FC236}">
              <a16:creationId xmlns:a16="http://schemas.microsoft.com/office/drawing/2014/main" xmlns="" id="{C4D803A1-C3D3-4161-9A32-248F4AD21F03}"/>
            </a:ext>
          </a:extLst>
        </cdr:cNvPr>
        <cdr:cNvSpPr/>
      </cdr:nvSpPr>
      <cdr:spPr>
        <a:xfrm xmlns:a="http://schemas.openxmlformats.org/drawingml/2006/main" rot="4024964">
          <a:off x="3574589" y="4153179"/>
          <a:ext cx="384895" cy="199111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0.07099</cdr:x>
      <cdr:y>0.77603</cdr:y>
    </cdr:from>
    <cdr:to>
      <cdr:x>0.90432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AEB14F8-AEE6-4B82-8167-A3E7B0987C88}"/>
            </a:ext>
          </a:extLst>
        </cdr:cNvPr>
        <cdr:cNvSpPr txBox="1"/>
      </cdr:nvSpPr>
      <cdr:spPr>
        <a:xfrm xmlns:a="http://schemas.openxmlformats.org/drawingml/2006/main">
          <a:off x="245368" y="1947076"/>
          <a:ext cx="2880320" cy="561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36% НВВ </a:t>
          </a:r>
          <a:r>
            <a: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ушло</a:t>
          </a:r>
          <a:r>
            <a: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 прямого регулирования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0.21653</cdr:x>
      <cdr:y>0</cdr:y>
    </cdr:from>
    <cdr:to>
      <cdr:x>0.35122</cdr:x>
      <cdr:y>0.13627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1934" y="0"/>
          <a:ext cx="1195500" cy="723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999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0.34229</cdr:x>
      <cdr:y>0.06087</cdr:y>
    </cdr:from>
    <cdr:to>
      <cdr:x>0.46946</cdr:x>
      <cdr:y>0.20269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38142" y="323211"/>
          <a:ext cx="1128778" cy="753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893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0.47346</cdr:x>
      <cdr:y>0.0812</cdr:y>
    </cdr:from>
    <cdr:to>
      <cdr:x>0.6056</cdr:x>
      <cdr:y>0.22634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02382" y="431155"/>
          <a:ext cx="1172871" cy="770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893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0.6019</cdr:x>
      <cdr:y>0.08924</cdr:y>
    </cdr:from>
    <cdr:to>
      <cdr:x>0.72501</cdr:x>
      <cdr:y>0.22479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BA8DCEBF-8891-461D-8500-EB7470152D29}"/>
            </a:ext>
          </a:extLst>
        </cdr:cNvPr>
        <cdr:cNvSpPr txBox="1"/>
      </cdr:nvSpPr>
      <cdr:spPr>
        <a:xfrm xmlns:a="http://schemas.openxmlformats.org/drawingml/2006/main">
          <a:off x="5342398" y="473819"/>
          <a:ext cx="1092744" cy="719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909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  <cdr:relSizeAnchor xmlns:cdr="http://schemas.openxmlformats.org/drawingml/2006/chartDrawing">
    <cdr:from>
      <cdr:x>0.73981</cdr:x>
      <cdr:y>0.09414</cdr:y>
    </cdr:from>
    <cdr:to>
      <cdr:x>0.86201</cdr:x>
      <cdr:y>0.22634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A7A71FBE-7892-458D-901C-9CD96D900143}"/>
            </a:ext>
          </a:extLst>
        </cdr:cNvPr>
        <cdr:cNvSpPr txBox="1"/>
      </cdr:nvSpPr>
      <cdr:spPr>
        <a:xfrm xmlns:a="http://schemas.openxmlformats.org/drawingml/2006/main">
          <a:off x="6566534" y="499857"/>
          <a:ext cx="1084625" cy="701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897 </a:t>
          </a:r>
        </a:p>
        <a:p xmlns:a="http://schemas.openxmlformats.org/drawingml/2006/main">
          <a:r>
            <a:rPr lang="ru-RU" sz="2000" b="1" dirty="0">
              <a:solidFill>
                <a:srgbClr val="C00000"/>
              </a:solidFill>
            </a:rPr>
            <a:t>млн. р.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0.02108</cdr:x>
      <cdr:y>0.39061</cdr:y>
    </cdr:from>
    <cdr:to>
      <cdr:x>0.75607</cdr:x>
      <cdr:y>0.43157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26D380E7-F937-4BB4-BD4A-E28F0E10FE11}"/>
            </a:ext>
          </a:extLst>
        </cdr:cNvPr>
        <cdr:cNvSpPr/>
      </cdr:nvSpPr>
      <cdr:spPr>
        <a:xfrm xmlns:a="http://schemas.openxmlformats.org/drawingml/2006/main">
          <a:off x="180619" y="2088596"/>
          <a:ext cx="6296297" cy="219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9D5D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0.5568</cdr:x>
      <cdr:y>0.0585</cdr:y>
    </cdr:from>
    <cdr:to>
      <cdr:x>0.5568</cdr:x>
      <cdr:y>0.86681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07A9CBEA-4330-4998-A1D9-839B498B9B83}"/>
            </a:ext>
          </a:extLst>
        </cdr:cNvPr>
        <cdr:cNvCxnSpPr/>
      </cdr:nvCxnSpPr>
      <cdr:spPr>
        <a:xfrm xmlns:a="http://schemas.openxmlformats.org/drawingml/2006/main">
          <a:off x="4769892" y="298461"/>
          <a:ext cx="0" cy="412419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0.56132</cdr:x>
      <cdr:y>0.74733</cdr:y>
    </cdr:from>
    <cdr:to>
      <cdr:x>0.77887</cdr:x>
      <cdr:y>0.85546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7B1DC981-2ADF-418F-A6EF-41BA8B027769}"/>
            </a:ext>
          </a:extLst>
        </cdr:cNvPr>
        <cdr:cNvSpPr txBox="1"/>
      </cdr:nvSpPr>
      <cdr:spPr>
        <a:xfrm xmlns:a="http://schemas.openxmlformats.org/drawingml/2006/main">
          <a:off x="4808626" y="3813055"/>
          <a:ext cx="1863634" cy="551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FF0000"/>
              </a:solidFill>
            </a:rPr>
            <a:t>Среднее значение</a:t>
          </a:r>
        </a:p>
        <a:p xmlns:a="http://schemas.openxmlformats.org/drawingml/2006/main">
          <a:pPr algn="ctr"/>
          <a:r>
            <a:rPr lang="ru-RU" sz="1400" b="1" dirty="0">
              <a:solidFill>
                <a:srgbClr val="FF0000"/>
              </a:solidFill>
            </a:rPr>
            <a:t>111,58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0.6368</cdr:x>
      <cdr:y>0.63899</cdr:y>
    </cdr:from>
    <cdr:to>
      <cdr:x>0.75474</cdr:x>
      <cdr:y>0.84435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30D37605-614D-4F65-932E-1FB54D201A17}"/>
            </a:ext>
          </a:extLst>
        </cdr:cNvPr>
        <cdr:cNvCxnSpPr/>
      </cdr:nvCxnSpPr>
      <cdr:spPr>
        <a:xfrm xmlns:a="http://schemas.openxmlformats.org/drawingml/2006/main" flipV="1">
          <a:off x="5548396" y="3170285"/>
          <a:ext cx="1027612" cy="101890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999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0.02958</cdr:x>
      <cdr:y>0.83432</cdr:y>
    </cdr:from>
    <cdr:to>
      <cdr:x>0.20372</cdr:x>
      <cdr:y>0.83432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5D706D37-055B-4502-9645-DF179AF69A88}"/>
            </a:ext>
          </a:extLst>
        </cdr:cNvPr>
        <cdr:cNvCxnSpPr/>
      </cdr:nvCxnSpPr>
      <cdr:spPr>
        <a:xfrm xmlns:a="http://schemas.openxmlformats.org/drawingml/2006/main">
          <a:off x="252548" y="4078435"/>
          <a:ext cx="1486749" cy="0"/>
        </a:xfrm>
        <a:prstGeom xmlns:a="http://schemas.openxmlformats.org/drawingml/2006/main" prst="line">
          <a:avLst/>
        </a:prstGeom>
        <a:ln xmlns:a="http://schemas.openxmlformats.org/drawingml/2006/main" w="28575"/>
        <a:effectLst xmlns:a="http://schemas.openxmlformats.org/drawingml/2006/main">
          <a:outerShdw blurRad="50800" dist="50800" dir="5400000" sx="5000" sy="5000" algn="ctr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0.57162</cdr:x>
      <cdr:y>0.00129</cdr:y>
    </cdr:from>
    <cdr:to>
      <cdr:x>0.72275</cdr:x>
      <cdr:y>0.10934</cdr:y>
    </cdr:to>
    <cdr:sp macro="" textlink="">
      <cdr:nvSpPr>
        <cdr:cNvPr id="3" name="Выноска: изогнутая линия без границы 2">
          <a:extLst xmlns:a="http://schemas.openxmlformats.org/drawingml/2006/main">
            <a:ext uri="{FF2B5EF4-FFF2-40B4-BE49-F238E27FC236}">
              <a16:creationId xmlns:a16="http://schemas.microsoft.com/office/drawing/2014/main" xmlns="" id="{56D6D87C-BDAD-457B-923A-279F009CF8E2}"/>
            </a:ext>
          </a:extLst>
        </cdr:cNvPr>
        <cdr:cNvSpPr/>
      </cdr:nvSpPr>
      <cdr:spPr>
        <a:xfrm xmlns:a="http://schemas.openxmlformats.org/drawingml/2006/main">
          <a:off x="4980505" y="6443"/>
          <a:ext cx="1316829" cy="541342"/>
        </a:xfrm>
        <a:prstGeom xmlns:a="http://schemas.openxmlformats.org/drawingml/2006/main" prst="callout2">
          <a:avLst>
            <a:gd name="adj1" fmla="val 43272"/>
            <a:gd name="adj2" fmla="val 98802"/>
            <a:gd name="adj3" fmla="val 43142"/>
            <a:gd name="adj4" fmla="val 119566"/>
            <a:gd name="adj5" fmla="val 130947"/>
            <a:gd name="adj6" fmla="val 75371"/>
          </a:avLst>
        </a:prstGeom>
        <a:solidFill xmlns:a="http://schemas.openxmlformats.org/drawingml/2006/main">
          <a:srgbClr val="95DDC5">
            <a:alpha val="55000"/>
          </a:srgbClr>
        </a:solidFill>
        <a:ln xmlns:a="http://schemas.openxmlformats.org/drawingml/2006/main">
          <a:solidFill>
            <a:schemeClr val="accent1">
              <a:shade val="50000"/>
            </a:schemeClr>
          </a:solidFill>
          <a:tailEnd type="triangle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2060"/>
              </a:solidFill>
            </a:rPr>
            <a:t>Ивановская область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0.40678</cdr:x>
      <cdr:y>0.66826</cdr:y>
    </cdr:from>
    <cdr:to>
      <cdr:x>0.52542</cdr:x>
      <cdr:y>0.88942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84A6ED09-C10F-44DF-A3C1-08AB5305EA5B}"/>
            </a:ext>
          </a:extLst>
        </cdr:cNvPr>
        <cdr:cNvCxnSpPr/>
      </cdr:nvCxnSpPr>
      <cdr:spPr>
        <a:xfrm xmlns:a="http://schemas.openxmlformats.org/drawingml/2006/main" flipV="1">
          <a:off x="3456384" y="3046087"/>
          <a:ext cx="1008112" cy="100811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FFCC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9836D-D6F6-47D4-AD9A-EE087874C26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9D6E-1D54-43DB-A5C8-C5BF5CB32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1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6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6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1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1B2C4-9849-47BD-B83D-AF47469222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6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89D6E-1D54-43DB-A5C8-C5BF5CB32F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4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FD0F-D8F9-4C00-A20F-B5C69F77EEF5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41AF-901D-478D-A5D3-773B8E543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2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0" strike="noStrike" spc="-1">
                <a:latin typeface="Arial"/>
              </a:rPr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Образец заголовка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ru-RU" sz="3200" b="0" strike="noStrike" spc="-1">
                <a:latin typeface="Arial"/>
              </a:rPr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image" Target="../media/image17.svg"/><Relationship Id="rId3" Type="http://schemas.openxmlformats.org/officeDocument/2006/relationships/image" Target="../media/image13.png"/><Relationship Id="rId21" Type="http://schemas.openxmlformats.org/officeDocument/2006/relationships/image" Target="../media/image17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5.xml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316547" y="532078"/>
            <a:ext cx="8506225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Отчетная коллегия</a:t>
            </a:r>
          </a:p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Департамента энергетики и тарифов </a:t>
            </a:r>
          </a:p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Ивановской области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609840" y="2441666"/>
            <a:ext cx="7919640" cy="1653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0"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«Итоги деятельности Департамента </a:t>
            </a:r>
          </a:p>
          <a:p>
            <a:pPr lvl="0"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2022 год и основные задачи </a:t>
            </a:r>
          </a:p>
          <a:p>
            <a:pPr lvl="0"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2023 год»</a:t>
            </a: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514830" y="4621638"/>
            <a:ext cx="8151855" cy="19789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3EB1B1"/>
                </a:solidFill>
                <a:latin typeface="Times New Roman"/>
              </a:rPr>
              <a:t>Докладчик: начальник Департамента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3EB1B1"/>
                </a:solidFill>
                <a:latin typeface="Times New Roman"/>
              </a:rPr>
              <a:t>энергетики и тарифов Ивановской области </a:t>
            </a:r>
            <a:endParaRPr lang="en-US" altLang="ru-RU" sz="2400" b="1" i="1" spc="-1" dirty="0">
              <a:solidFill>
                <a:srgbClr val="3EB1B1"/>
              </a:solidFill>
              <a:latin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3EB1B1"/>
                </a:solidFill>
                <a:latin typeface="Times New Roman"/>
              </a:rPr>
              <a:t>Морева Евгения Николаевна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i="1" spc="-1" dirty="0">
              <a:solidFill>
                <a:srgbClr val="3EB1B1"/>
              </a:solidFill>
              <a:latin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spc="-1" dirty="0">
                <a:solidFill>
                  <a:srgbClr val="3EB1B1"/>
                </a:solidFill>
                <a:latin typeface="Times New Roman"/>
              </a:rPr>
              <a:t>6 марта 2023 г.</a:t>
            </a: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E068CE-56BC-4217-9BA6-7D9CFB34E1FC}"/>
              </a:ext>
            </a:extLst>
          </p:cNvPr>
          <p:cNvSpPr txBox="1"/>
          <p:nvPr/>
        </p:nvSpPr>
        <p:spPr>
          <a:xfrm>
            <a:off x="179512" y="856783"/>
            <a:ext cx="88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субсидий на 2023 г.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- 12 млн. руб. (-1,3%)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9724EA2-83CC-439C-8AFE-09A3A8135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40944"/>
              </p:ext>
            </p:extLst>
          </p:nvPr>
        </p:nvGraphicFramePr>
        <p:xfrm>
          <a:off x="165706" y="1426606"/>
          <a:ext cx="8875963" cy="530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4491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539931" y="288000"/>
            <a:ext cx="8297007" cy="644832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9_2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976E29B-5EDF-42E8-814F-1EF7D33D4DC5}"/>
              </a:ext>
            </a:extLst>
          </p:cNvPr>
          <p:cNvGraphicFramePr/>
          <p:nvPr/>
        </p:nvGraphicFramePr>
        <p:xfrm>
          <a:off x="307061" y="1306283"/>
          <a:ext cx="8566598" cy="534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01712E-9D23-40CD-BFB9-4D8B35AD2A0A}"/>
              </a:ext>
            </a:extLst>
          </p:cNvPr>
          <p:cNvSpPr txBox="1"/>
          <p:nvPr/>
        </p:nvSpPr>
        <p:spPr>
          <a:xfrm>
            <a:off x="173134" y="87705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услугу по обращению с ТКО в регионах ЦФО </a:t>
            </a:r>
          </a:p>
        </p:txBody>
      </p:sp>
    </p:spTree>
    <p:extLst>
      <p:ext uri="{BB962C8B-B14F-4D97-AF65-F5344CB8AC3E}">
        <p14:creationId xmlns:p14="http://schemas.microsoft.com/office/powerpoint/2010/main" val="41734665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22040" y="72000"/>
            <a:ext cx="9021600" cy="66394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646382" y="359322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699226"/>
              </p:ext>
            </p:extLst>
          </p:nvPr>
        </p:nvGraphicFramePr>
        <p:xfrm>
          <a:off x="173135" y="1750059"/>
          <a:ext cx="8712968" cy="496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9D9CDD-EE57-4515-81C7-0DC9073B49CA}"/>
              </a:ext>
            </a:extLst>
          </p:cNvPr>
          <p:cNvSpPr txBox="1"/>
          <p:nvPr/>
        </p:nvSpPr>
        <p:spPr>
          <a:xfrm>
            <a:off x="173135" y="1000659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электрическую энергию для городского населения с НДС в разрезе регионов ЦФО</a:t>
            </a:r>
          </a:p>
        </p:txBody>
      </p:sp>
    </p:spTree>
    <p:extLst>
      <p:ext uri="{BB962C8B-B14F-4D97-AF65-F5344CB8AC3E}">
        <p14:creationId xmlns:p14="http://schemas.microsoft.com/office/powerpoint/2010/main" val="22543244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22040" y="72000"/>
            <a:ext cx="9021600" cy="66394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9D9CDD-EE57-4515-81C7-0DC9073B49CA}"/>
              </a:ext>
            </a:extLst>
          </p:cNvPr>
          <p:cNvSpPr txBox="1"/>
          <p:nvPr/>
        </p:nvSpPr>
        <p:spPr>
          <a:xfrm>
            <a:off x="173134" y="87705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Сбытовые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надбавки гарантирующих поставщиков 1-го уровня в регионах ЦФО с 1 декабря 2022 г., руб./</a:t>
            </a: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кВт.ч</a:t>
            </a:r>
            <a:endParaRPr lang="ru-RU" sz="2400" b="1" spc="-1" dirty="0">
              <a:solidFill>
                <a:srgbClr val="0355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90485"/>
              </p:ext>
            </p:extLst>
          </p:nvPr>
        </p:nvGraphicFramePr>
        <p:xfrm>
          <a:off x="348343" y="1738891"/>
          <a:ext cx="8537759" cy="48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41994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22040" y="72000"/>
            <a:ext cx="9021600" cy="66394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9D9CDD-EE57-4515-81C7-0DC9073B49CA}"/>
              </a:ext>
            </a:extLst>
          </p:cNvPr>
          <p:cNvSpPr txBox="1"/>
          <p:nvPr/>
        </p:nvSpPr>
        <p:spPr>
          <a:xfrm>
            <a:off x="173134" y="87705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(котловые) тарифы на услуги по передаче электрической энергии для прочих потребителей, руб./</a:t>
            </a: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sz="2400" b="1" spc="-1" dirty="0">
              <a:solidFill>
                <a:srgbClr val="0355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6A6CA3B-8D0B-4FB9-96DF-2BD1D67F2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250536"/>
              </p:ext>
            </p:extLst>
          </p:nvPr>
        </p:nvGraphicFramePr>
        <p:xfrm>
          <a:off x="173135" y="1701605"/>
          <a:ext cx="8712967" cy="50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41043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9_0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D93BF9-1A91-4039-8765-86E6FA906027}"/>
              </a:ext>
            </a:extLst>
          </p:cNvPr>
          <p:cNvSpPr txBox="1"/>
          <p:nvPr/>
        </p:nvSpPr>
        <p:spPr>
          <a:xfrm>
            <a:off x="323528" y="1003650"/>
            <a:ext cx="849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Спецнадбавка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источник финансирования газификации и «</a:t>
            </a:r>
            <a:r>
              <a:rPr lang="ru-RU" sz="2400" b="1" spc="-1" dirty="0" err="1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догазификации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995A9B14-3709-4745-89F2-D2931B270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649883"/>
              </p:ext>
            </p:extLst>
          </p:nvPr>
        </p:nvGraphicFramePr>
        <p:xfrm>
          <a:off x="323528" y="2039097"/>
          <a:ext cx="8496941" cy="455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33972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0A20F3-D08F-43C6-A47E-13871D08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7984" y="715491"/>
            <a:ext cx="4743351" cy="6858000"/>
          </a:xfrm>
          <a:prstGeom prst="rect">
            <a:avLst/>
          </a:prstGeom>
        </p:spPr>
      </p:pic>
      <p:pic>
        <p:nvPicPr>
          <p:cNvPr id="57" name="Рисунок 9_2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751176" y="371718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0D5C8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solidFill>
                <a:srgbClr val="30D5C8"/>
              </a:solidFill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xmlns="" id="{6E903EDB-C000-4788-89B1-0398F506529F}"/>
              </a:ext>
            </a:extLst>
          </p:cNvPr>
          <p:cNvSpPr/>
          <p:nvPr/>
        </p:nvSpPr>
        <p:spPr>
          <a:xfrm>
            <a:off x="395536" y="978479"/>
            <a:ext cx="8335320" cy="794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</a:t>
            </a:r>
            <a:r>
              <a:rPr lang="ru-RU" sz="2300" dirty="0"/>
              <a:t> </a:t>
            </a:r>
            <a:r>
              <a:rPr lang="ru-RU" sz="23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ведения топливно-энергетического баланса Ивановской области (ИАС ТЭБ)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D3EF54B-BD60-4636-9E53-B24A0FEAEE76}"/>
              </a:ext>
            </a:extLst>
          </p:cNvPr>
          <p:cNvSpPr/>
          <p:nvPr/>
        </p:nvSpPr>
        <p:spPr>
          <a:xfrm>
            <a:off x="107640" y="38533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aseline="0" dirty="0"/>
              <a:t>Электроснабжение</a:t>
            </a:r>
          </a:p>
          <a:p>
            <a:pPr algn="ctr"/>
            <a:r>
              <a:rPr lang="ru-RU" baseline="0" dirty="0"/>
              <a:t>Теплоснабжение</a:t>
            </a:r>
          </a:p>
          <a:p>
            <a:pPr algn="ctr"/>
            <a:r>
              <a:rPr lang="ru-RU" baseline="0" dirty="0"/>
              <a:t>Газоснабжение</a:t>
            </a:r>
          </a:p>
          <a:p>
            <a:pPr algn="ctr"/>
            <a:r>
              <a:rPr lang="ru-RU" baseline="0" dirty="0"/>
              <a:t>Торговля топливом</a:t>
            </a:r>
          </a:p>
          <a:p>
            <a:pPr algn="ctr"/>
            <a:r>
              <a:rPr lang="ru-RU" baseline="0" dirty="0"/>
              <a:t>…</a:t>
            </a:r>
            <a:endParaRPr lang="ru-RU" dirty="0"/>
          </a:p>
        </p:txBody>
      </p:sp>
      <p:sp>
        <p:nvSpPr>
          <p:cNvPr id="15" name="TextBox 62">
            <a:extLst>
              <a:ext uri="{FF2B5EF4-FFF2-40B4-BE49-F238E27FC236}">
                <a16:creationId xmlns:a16="http://schemas.microsoft.com/office/drawing/2014/main" xmlns="" id="{42BD86CA-E650-4A85-9980-F98B9566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515" y="5417558"/>
            <a:ext cx="2000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aseline="0" dirty="0"/>
              <a:t>Поставщики</a:t>
            </a:r>
          </a:p>
        </p:txBody>
      </p:sp>
      <p:sp>
        <p:nvSpPr>
          <p:cNvPr id="16" name="TextBox 63">
            <a:extLst>
              <a:ext uri="{FF2B5EF4-FFF2-40B4-BE49-F238E27FC236}">
                <a16:creationId xmlns:a16="http://schemas.microsoft.com/office/drawing/2014/main" xmlns="" id="{AB7149BB-5343-4C74-BF94-3A445D25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87" y="5417558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aseline="0" dirty="0"/>
              <a:t>Потребители</a:t>
            </a:r>
          </a:p>
        </p:txBody>
      </p:sp>
      <p:sp>
        <p:nvSpPr>
          <p:cNvPr id="17" name="TextBox 65">
            <a:extLst>
              <a:ext uri="{FF2B5EF4-FFF2-40B4-BE49-F238E27FC236}">
                <a16:creationId xmlns:a16="http://schemas.microsoft.com/office/drawing/2014/main" xmlns="" id="{A2B64B50-6093-47F4-811A-E69674FE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016" y="3853311"/>
            <a:ext cx="2714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aseline="0" dirty="0"/>
              <a:t>Жилищное хозяйство</a:t>
            </a:r>
          </a:p>
          <a:p>
            <a:pPr algn="ctr"/>
            <a:r>
              <a:rPr lang="ru-RU" baseline="0" dirty="0"/>
              <a:t>Бюджетная сфера</a:t>
            </a:r>
          </a:p>
          <a:p>
            <a:pPr algn="ctr"/>
            <a:r>
              <a:rPr lang="ru-RU" baseline="0" dirty="0"/>
              <a:t>Промышленный сектор</a:t>
            </a:r>
            <a:br>
              <a:rPr lang="ru-RU" baseline="0" dirty="0"/>
            </a:br>
            <a:r>
              <a:rPr lang="ru-RU" baseline="0" dirty="0"/>
              <a:t>Сфера услуг</a:t>
            </a:r>
          </a:p>
        </p:txBody>
      </p:sp>
    </p:spTree>
    <p:extLst>
      <p:ext uri="{BB962C8B-B14F-4D97-AF65-F5344CB8AC3E}">
        <p14:creationId xmlns:p14="http://schemas.microsoft.com/office/powerpoint/2010/main" val="368275364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18FFFAF0-AEFA-4179-9376-23475AE9E418}"/>
              </a:ext>
            </a:extLst>
          </p:cNvPr>
          <p:cNvSpPr/>
          <p:nvPr/>
        </p:nvSpPr>
        <p:spPr>
          <a:xfrm>
            <a:off x="3854496" y="888332"/>
            <a:ext cx="3485388" cy="2563335"/>
          </a:xfrm>
          <a:prstGeom prst="ellipse">
            <a:avLst/>
          </a:prstGeom>
          <a:solidFill>
            <a:srgbClr val="30D5C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E6F39EB2-505E-4456-A21A-893C2E1D2E51}"/>
              </a:ext>
            </a:extLst>
          </p:cNvPr>
          <p:cNvSpPr/>
          <p:nvPr/>
        </p:nvSpPr>
        <p:spPr>
          <a:xfrm>
            <a:off x="5597190" y="3915127"/>
            <a:ext cx="3309409" cy="2392833"/>
          </a:xfrm>
          <a:prstGeom prst="ellipse">
            <a:avLst/>
          </a:prstGeom>
          <a:solidFill>
            <a:srgbClr val="30D5C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9_2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583895" y="341933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0D5C8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solidFill>
                <a:srgbClr val="30D5C8"/>
              </a:solidFill>
              <a:latin typeface="Arial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5A52DDD-4FEC-4039-9945-1892F227DF10}"/>
              </a:ext>
            </a:extLst>
          </p:cNvPr>
          <p:cNvSpPr txBox="1">
            <a:spLocks/>
          </p:cNvSpPr>
          <p:nvPr/>
        </p:nvSpPr>
        <p:spPr>
          <a:xfrm>
            <a:off x="294925" y="978480"/>
            <a:ext cx="8229600" cy="6751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системы: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2051804-47C7-47C1-8230-9597B6EF0C4B}"/>
              </a:ext>
            </a:extLst>
          </p:cNvPr>
          <p:cNvSpPr/>
          <p:nvPr/>
        </p:nvSpPr>
        <p:spPr>
          <a:xfrm>
            <a:off x="211233" y="2431321"/>
            <a:ext cx="3309409" cy="2392833"/>
          </a:xfrm>
          <a:prstGeom prst="ellipse">
            <a:avLst/>
          </a:prstGeom>
          <a:solidFill>
            <a:srgbClr val="30D5C8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CustomShape 2">
            <a:extLst>
              <a:ext uri="{FF2B5EF4-FFF2-40B4-BE49-F238E27FC236}">
                <a16:creationId xmlns:a16="http://schemas.microsoft.com/office/drawing/2014/main" xmlns="" id="{06A43A78-B83E-4EBD-B3C5-D0AC12A7A098}"/>
              </a:ext>
            </a:extLst>
          </p:cNvPr>
          <p:cNvSpPr/>
          <p:nvPr/>
        </p:nvSpPr>
        <p:spPr>
          <a:xfrm>
            <a:off x="31866" y="3016193"/>
            <a:ext cx="3686152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i="1" spc="-1" dirty="0">
                <a:latin typeface="Times New Roman"/>
              </a:rPr>
              <a:t>Формирование интегрированной </a:t>
            </a:r>
          </a:p>
          <a:p>
            <a:pPr algn="ctr">
              <a:lnSpc>
                <a:spcPct val="100000"/>
              </a:lnSpc>
            </a:pPr>
            <a:r>
              <a:rPr lang="ru-RU" sz="1400" i="1" spc="-1" dirty="0">
                <a:latin typeface="Times New Roman"/>
              </a:rPr>
              <a:t>базы статистических данных по</a:t>
            </a:r>
          </a:p>
          <a:p>
            <a:pPr algn="ctr">
              <a:lnSpc>
                <a:spcPct val="100000"/>
              </a:lnSpc>
            </a:pPr>
            <a:r>
              <a:rPr lang="ru-RU" sz="1400" i="1" spc="-1" dirty="0">
                <a:latin typeface="Times New Roman"/>
              </a:rPr>
              <a:t> поставщикам и потребителям</a:t>
            </a:r>
          </a:p>
          <a:p>
            <a:pPr algn="ctr">
              <a:lnSpc>
                <a:spcPct val="100000"/>
              </a:lnSpc>
            </a:pPr>
            <a:r>
              <a:rPr lang="ru-RU" sz="1400" i="1" spc="-1" dirty="0">
                <a:latin typeface="Times New Roman"/>
              </a:rPr>
              <a:t> топливно-энергетических ресурсов 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1" dirty="0">
                <a:latin typeface="Times New Roman"/>
              </a:rPr>
              <a:t>СВОДНЫЙ ТЭБ региона в разрезе муниципальных образований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07F78AA3-AFD7-42EC-ACA3-0D98C6943D05}"/>
              </a:ext>
            </a:extLst>
          </p:cNvPr>
          <p:cNvCxnSpPr>
            <a:cxnSpLocks/>
          </p:cNvCxnSpPr>
          <p:nvPr/>
        </p:nvCxnSpPr>
        <p:spPr>
          <a:xfrm flipH="1">
            <a:off x="2799667" y="1935743"/>
            <a:ext cx="991952" cy="641210"/>
          </a:xfrm>
          <a:prstGeom prst="straightConnector1">
            <a:avLst/>
          </a:prstGeom>
          <a:ln>
            <a:solidFill>
              <a:srgbClr val="3EB1B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CustomShape 2">
            <a:extLst>
              <a:ext uri="{FF2B5EF4-FFF2-40B4-BE49-F238E27FC236}">
                <a16:creationId xmlns:a16="http://schemas.microsoft.com/office/drawing/2014/main" xmlns="" id="{22DDB3E1-72C7-4DE3-8A31-FFDA2FD5326A}"/>
              </a:ext>
            </a:extLst>
          </p:cNvPr>
          <p:cNvSpPr/>
          <p:nvPr/>
        </p:nvSpPr>
        <p:spPr>
          <a:xfrm>
            <a:off x="76241" y="2784436"/>
            <a:ext cx="3686152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latin typeface="Times New Roman"/>
              </a:rPr>
              <a:t>РЕГИОНАЛЬНЫЙ УРОВЕНЬ</a:t>
            </a:r>
          </a:p>
        </p:txBody>
      </p:sp>
      <p:sp>
        <p:nvSpPr>
          <p:cNvPr id="27" name="CustomShape 2">
            <a:extLst>
              <a:ext uri="{FF2B5EF4-FFF2-40B4-BE49-F238E27FC236}">
                <a16:creationId xmlns:a16="http://schemas.microsoft.com/office/drawing/2014/main" xmlns="" id="{F0BC995B-3D13-4BF1-AA79-EBDE52C8D40D}"/>
              </a:ext>
            </a:extLst>
          </p:cNvPr>
          <p:cNvSpPr/>
          <p:nvPr/>
        </p:nvSpPr>
        <p:spPr>
          <a:xfrm>
            <a:off x="3679864" y="1021043"/>
            <a:ext cx="3686152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i="1" spc="-1" dirty="0">
                <a:latin typeface="Times New Roman"/>
              </a:rPr>
              <a:t>МУНИЦИПАЛЬНЫЙ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1" dirty="0">
                <a:latin typeface="Times New Roman"/>
              </a:rPr>
              <a:t>  УРОВЕНЬ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404A0841-602E-4FB7-809C-E4729C09D0DB}"/>
              </a:ext>
            </a:extLst>
          </p:cNvPr>
          <p:cNvCxnSpPr>
            <a:cxnSpLocks/>
          </p:cNvCxnSpPr>
          <p:nvPr/>
        </p:nvCxnSpPr>
        <p:spPr>
          <a:xfrm flipH="1" flipV="1">
            <a:off x="7219770" y="2882373"/>
            <a:ext cx="786516" cy="1197645"/>
          </a:xfrm>
          <a:prstGeom prst="straightConnector1">
            <a:avLst/>
          </a:prstGeom>
          <a:ln>
            <a:solidFill>
              <a:srgbClr val="3EB1B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CustomShape 2">
            <a:extLst>
              <a:ext uri="{FF2B5EF4-FFF2-40B4-BE49-F238E27FC236}">
                <a16:creationId xmlns:a16="http://schemas.microsoft.com/office/drawing/2014/main" xmlns="" id="{791F85AA-AA8C-4E9B-AE53-5B8BEF801559}"/>
              </a:ext>
            </a:extLst>
          </p:cNvPr>
          <p:cNvSpPr/>
          <p:nvPr/>
        </p:nvSpPr>
        <p:spPr>
          <a:xfrm>
            <a:off x="4054241" y="1382403"/>
            <a:ext cx="3197654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сбор, обработку и представление информации для составления фактических и прогнозных ТЭБ муниципальных образований в соответствии с пунктом 10 статьи 23 Федерального закона от 27.07.2010 № 190-ФЗ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теплоснабжении» </a:t>
            </a:r>
          </a:p>
          <a:p>
            <a:pPr algn="ctr">
              <a:lnSpc>
                <a:spcPct val="10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ИАС ТЭБ</a:t>
            </a:r>
            <a:endParaRPr lang="ru-RU" sz="1400" b="1" i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9B7F092-8F97-4CD1-99CF-A90C31B7DAD1}"/>
              </a:ext>
            </a:extLst>
          </p:cNvPr>
          <p:cNvSpPr/>
          <p:nvPr/>
        </p:nvSpPr>
        <p:spPr>
          <a:xfrm>
            <a:off x="5880070" y="4390910"/>
            <a:ext cx="287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УЧРЕЖДЕНИЯ, ПРЕДПРИЯТИЯ И ОРГАНИЗАЦИИ – ПОСТАВЩИКИ/ ПОТРЕБИТЕЛИ ТЭР</a:t>
            </a:r>
            <a:endParaRPr lang="ru-RU" sz="1200" b="1" i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8F5F377-118F-4C37-B941-C4A170BCFD25}"/>
              </a:ext>
            </a:extLst>
          </p:cNvPr>
          <p:cNvSpPr/>
          <p:nvPr/>
        </p:nvSpPr>
        <p:spPr>
          <a:xfrm>
            <a:off x="5846598" y="5037241"/>
            <a:ext cx="304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spc="-1" dirty="0">
                <a:latin typeface="Times New Roman"/>
              </a:rPr>
              <a:t>Предоставление первичной исходной информации для ведения ИАС ТЭБ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9E99EF3-30CF-4939-A56B-53B56A566CAD}"/>
              </a:ext>
            </a:extLst>
          </p:cNvPr>
          <p:cNvSpPr/>
          <p:nvPr/>
        </p:nvSpPr>
        <p:spPr>
          <a:xfrm>
            <a:off x="294924" y="4948386"/>
            <a:ext cx="54073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государственной политики в сфере ТЭК Ивановской области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ретроспективы накопленной информации    с возможностью оценки  состояния ТЭК для определения ориентиров дальнейшего развития, а также оценки эффективности принятых программных решений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99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07640" y="30960"/>
            <a:ext cx="8924040" cy="669312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9_0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907640" y="40464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D93BF9-1A91-4039-8765-86E6FA906027}"/>
              </a:ext>
            </a:extLst>
          </p:cNvPr>
          <p:cNvSpPr txBox="1"/>
          <p:nvPr/>
        </p:nvSpPr>
        <p:spPr>
          <a:xfrm>
            <a:off x="707887" y="1096924"/>
            <a:ext cx="78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топливно-энергетических ресурсов (ТЭР)</a:t>
            </a:r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xmlns="" id="{F7D92B95-9474-448B-8AE8-9D9FFC6B4F34}"/>
              </a:ext>
            </a:extLst>
          </p:cNvPr>
          <p:cNvSpPr txBox="1">
            <a:spLocks/>
          </p:cNvSpPr>
          <p:nvPr/>
        </p:nvSpPr>
        <p:spPr bwMode="auto">
          <a:xfrm>
            <a:off x="827584" y="1901776"/>
            <a:ext cx="7729173" cy="433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Нормативы ТЭР - важная составляющая расчета тарифов на тепловую энергию </a:t>
            </a:r>
          </a:p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нормативов ТЭР зависит конечная величина тарифов</a:t>
            </a:r>
          </a:p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 году Департаментом  утверждено и согласовано 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732 нормативов, </a:t>
            </a: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них: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312 нормативов удельного расхода топлива;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342 нормативов потерь тепловой энергии и теплоносителя;</a:t>
            </a:r>
          </a:p>
          <a:p>
            <a:pPr lvl="1" algn="l">
              <a:defRPr/>
            </a:pPr>
            <a:r>
              <a:rPr lang="ru-RU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нормативов запасов топлива</a:t>
            </a:r>
          </a:p>
          <a:p>
            <a:pPr marL="342900" lvl="0" indent="-342900" algn="l">
              <a:buBlip>
                <a:blip r:embed="rId4"/>
              </a:buBlip>
              <a:defRPr/>
            </a:pPr>
            <a:r>
              <a:rPr lang="ru-RU" sz="20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расчета нормативов Департамент использует специальный программный комплекс, что обеспечивает необходимый качественный уровень решений об утверждении нормативов</a:t>
            </a:r>
          </a:p>
          <a:p>
            <a:pPr lvl="0" algn="l"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l"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6633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E068CE-56BC-4217-9BA6-7D9CFB34E1FC}"/>
              </a:ext>
            </a:extLst>
          </p:cNvPr>
          <p:cNvSpPr txBox="1"/>
          <p:nvPr/>
        </p:nvSpPr>
        <p:spPr>
          <a:xfrm>
            <a:off x="179512" y="986468"/>
            <a:ext cx="885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в судах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6D8D34B-6A2D-41CD-B85A-F9B346D3C24B}"/>
              </a:ext>
            </a:extLst>
          </p:cNvPr>
          <p:cNvSpPr txBox="1">
            <a:spLocks/>
          </p:cNvSpPr>
          <p:nvPr/>
        </p:nvSpPr>
        <p:spPr bwMode="auto">
          <a:xfrm>
            <a:off x="4956424" y="2132856"/>
            <a:ext cx="3946320" cy="7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B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Статистика судебных решений в пользу Департамента</a:t>
            </a:r>
            <a:endParaRPr lang="ru-RU" sz="2000" b="1" dirty="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0999643-C089-41EB-93D7-C3E8C3A4C04A}"/>
              </a:ext>
            </a:extLst>
          </p:cNvPr>
          <p:cNvSpPr txBox="1">
            <a:spLocks/>
          </p:cNvSpPr>
          <p:nvPr/>
        </p:nvSpPr>
        <p:spPr bwMode="auto">
          <a:xfrm>
            <a:off x="475879" y="2136924"/>
            <a:ext cx="3946320" cy="7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B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Статистика поданных исковых заявлений</a:t>
            </a:r>
            <a:endParaRPr lang="ru-RU" sz="2000" b="1" dirty="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D28678E-2E5B-4FAC-B717-1623772BE0BB}"/>
              </a:ext>
            </a:extLst>
          </p:cNvPr>
          <p:cNvGraphicFramePr>
            <a:graphicFrameLocks/>
          </p:cNvGraphicFramePr>
          <p:nvPr/>
        </p:nvGraphicFramePr>
        <p:xfrm>
          <a:off x="179513" y="2826402"/>
          <a:ext cx="4407568" cy="291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4586629" y="2882426"/>
          <a:ext cx="4407569" cy="28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256565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37358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19EB0CC-792F-4D7C-B1CA-576285F03E67}"/>
              </a:ext>
            </a:extLst>
          </p:cNvPr>
          <p:cNvSpPr/>
          <p:nvPr/>
        </p:nvSpPr>
        <p:spPr>
          <a:xfrm>
            <a:off x="3137453" y="2435343"/>
            <a:ext cx="5277448" cy="1384995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ТСО, </a:t>
            </a:r>
            <a:r>
              <a:rPr lang="ru-RU" sz="25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теплосетевые</a:t>
            </a:r>
            <a:r>
              <a:rPr lang="ru-RU" sz="2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и транзитные организации, не соответствующие критериям</a:t>
            </a:r>
          </a:p>
          <a:p>
            <a:r>
              <a:rPr lang="ru-RU" sz="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EC89920-DDAD-4561-B56C-A3FC7046A081}"/>
              </a:ext>
            </a:extLst>
          </p:cNvPr>
          <p:cNvSpPr/>
          <p:nvPr/>
        </p:nvSpPr>
        <p:spPr>
          <a:xfrm rot="18685816">
            <a:off x="6957072" y="2513240"/>
            <a:ext cx="2127693" cy="954107"/>
          </a:xfrm>
          <a:prstGeom prst="rect">
            <a:avLst/>
          </a:prstGeom>
          <a:noFill/>
          <a:ln w="63500">
            <a:solidFill>
              <a:schemeClr val="accent2">
                <a:lumMod val="50000"/>
              </a:schemeClr>
            </a:solidFill>
            <a:prstDash val="sysDot"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СТАТУС прекращен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05FF4FC-DA1A-43F4-A273-0C09252BB123}"/>
              </a:ext>
            </a:extLst>
          </p:cNvPr>
          <p:cNvSpPr/>
          <p:nvPr/>
        </p:nvSpPr>
        <p:spPr>
          <a:xfrm>
            <a:off x="662703" y="3906880"/>
            <a:ext cx="5277449" cy="1169551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Ценовая зона</a:t>
            </a:r>
          </a:p>
          <a:p>
            <a:r>
              <a:rPr lang="ru-RU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ТС – Иваново</a:t>
            </a:r>
          </a:p>
          <a:p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48E0D88-530E-4FB0-AE24-5EFEB664CF86}"/>
              </a:ext>
            </a:extLst>
          </p:cNvPr>
          <p:cNvSpPr/>
          <p:nvPr/>
        </p:nvSpPr>
        <p:spPr>
          <a:xfrm>
            <a:off x="3137453" y="5318729"/>
            <a:ext cx="5448311" cy="1246495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Топливно-энергетический</a:t>
            </a:r>
          </a:p>
          <a:p>
            <a:r>
              <a:rPr lang="ru-RU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баланс </a:t>
            </a:r>
            <a:r>
              <a:rPr lang="ru-RU" sz="2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утвержден</a:t>
            </a:r>
            <a:endParaRPr lang="ru-RU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endParaRPr lang="ru-RU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09700D-319D-4C8D-9823-21E9FBE9EB61}"/>
              </a:ext>
            </a:extLst>
          </p:cNvPr>
          <p:cNvSpPr/>
          <p:nvPr/>
        </p:nvSpPr>
        <p:spPr>
          <a:xfrm>
            <a:off x="678634" y="879053"/>
            <a:ext cx="5277447" cy="1446550"/>
          </a:xfrm>
          <a:prstGeom prst="rect">
            <a:avLst/>
          </a:prstGeom>
          <a:solidFill>
            <a:srgbClr val="09D5D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Тарифы в срок!</a:t>
            </a:r>
          </a:p>
          <a:p>
            <a:pPr algn="ctr"/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46C6A5-CCF3-45B0-A82B-FFAD32A5A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1" y="1559137"/>
            <a:ext cx="667286" cy="687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2E90B2-630D-48E7-9C66-C68899A5D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41" y="1596501"/>
            <a:ext cx="667286" cy="6487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C03CCEF-759F-4116-9A34-226FC8AEE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01" y="1606212"/>
            <a:ext cx="695315" cy="6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2F552-283D-4DEB-9B54-285127630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2" y="1596501"/>
            <a:ext cx="718464" cy="687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83C2D1E-AB7F-4256-900E-857197CFBD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1" y="1602328"/>
            <a:ext cx="695593" cy="665768"/>
          </a:xfrm>
          <a:prstGeom prst="rect">
            <a:avLst/>
          </a:prstGeom>
        </p:spPr>
      </p:pic>
      <p:pic>
        <p:nvPicPr>
          <p:cNvPr id="1026" name="Picture 2" descr="http://xn--e1ajbac1bg1a.xn--p1ai/wp-content/uploads/2022/11/%D1%82%D0%B5%D0%BF%D0%BB%D0%BE.jpg">
            <a:extLst>
              <a:ext uri="{FF2B5EF4-FFF2-40B4-BE49-F238E27FC236}">
                <a16:creationId xmlns:a16="http://schemas.microsoft.com/office/drawing/2014/main" xmlns="" id="{545677DD-33D0-43BD-A54F-CDA3C881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27" y="3961908"/>
            <a:ext cx="2556256" cy="10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yshared.ru/4/271608/slide_3.jpg">
            <a:extLst>
              <a:ext uri="{FF2B5EF4-FFF2-40B4-BE49-F238E27FC236}">
                <a16:creationId xmlns:a16="http://schemas.microsoft.com/office/drawing/2014/main" xmlns="" id="{6C9D5A5E-6416-4152-8DD2-149F5DA6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84" y="5398910"/>
            <a:ext cx="1448176" cy="1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xmlns="" id="{442637B8-AB8A-48DB-BED9-F597FF5A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74" y="113159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xmlns="" id="{B85A5719-D7EF-4598-BE43-B87F07EC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0" y="2565460"/>
            <a:ext cx="1124763" cy="11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xmlns="" id="{78024EC8-9C98-4C64-A44C-F226D117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68" y="3851850"/>
            <a:ext cx="1218650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s://static.tildacdn.com/tild3731-6361-4763-a332-363735383339/check.png">
            <a:extLst>
              <a:ext uri="{FF2B5EF4-FFF2-40B4-BE49-F238E27FC236}">
                <a16:creationId xmlns:a16="http://schemas.microsoft.com/office/drawing/2014/main" xmlns="" id="{FF2E8AD4-7AEA-413C-B487-CFC2D6A2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0" y="5261499"/>
            <a:ext cx="1124763" cy="11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5848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E068CE-56BC-4217-9BA6-7D9CFB34E1FC}"/>
              </a:ext>
            </a:extLst>
          </p:cNvPr>
          <p:cNvSpPr txBox="1"/>
          <p:nvPr/>
        </p:nvSpPr>
        <p:spPr>
          <a:xfrm>
            <a:off x="179512" y="986468"/>
            <a:ext cx="885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2023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92C2786-E51C-40F0-A0C1-5DA28A253186}"/>
              </a:ext>
            </a:extLst>
          </p:cNvPr>
          <p:cNvSpPr/>
          <p:nvPr/>
        </p:nvSpPr>
        <p:spPr>
          <a:xfrm>
            <a:off x="523375" y="1714738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Сбалансированные и справедливые тарифы в срок!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Снижение субсидий!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Потери воды – теперь утверждаем мы!</a:t>
            </a:r>
            <a:endParaRPr lang="ru-RU" sz="25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Системообразующая ТСО</a:t>
            </a: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25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Не стесняемся – в ценовые зоны объединяемся</a:t>
            </a: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25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Технический осмотр ТС – новая методика</a:t>
            </a:r>
            <a:r>
              <a:rPr lang="ru-RU" sz="2500" b="1" dirty="0" smtClean="0">
                <a:solidFill>
                  <a:srgbClr val="006666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20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endParaRPr lang="ru-RU" sz="20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sz="2000" b="1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endParaRPr lang="ru-RU" sz="2000" dirty="0">
              <a:solidFill>
                <a:srgbClr val="006666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30138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416440" y="148937"/>
            <a:ext cx="8506225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</a:t>
            </a:r>
          </a:p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Ивановской области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980008-54EB-43D4-B209-46B232DF6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87512"/>
            <a:ext cx="7343639" cy="55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79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15065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387287C-3042-4816-ADC6-5A172786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64" y="912144"/>
            <a:ext cx="8640960" cy="60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на услуги инфраструктурного сектора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(Прогноз Минэкономразвития РФ, сентябрь 2022 года)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69ECCCA-B227-40CD-9DFC-8B53E607F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39015"/>
              </p:ext>
            </p:extLst>
          </p:nvPr>
        </p:nvGraphicFramePr>
        <p:xfrm>
          <a:off x="213064" y="1517904"/>
          <a:ext cx="8709602" cy="50911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21576">
                  <a:extLst>
                    <a:ext uri="{9D8B030D-6E8A-4147-A177-3AD203B41FA5}">
                      <a16:colId xmlns:a16="http://schemas.microsoft.com/office/drawing/2014/main" xmlns="" val="138411941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xmlns="" val="2843819715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xmlns="" val="3786774062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xmlns="" val="2949056432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xmlns="" val="1549449528"/>
                    </a:ext>
                  </a:extLst>
                </a:gridCol>
                <a:gridCol w="2046378">
                  <a:extLst>
                    <a:ext uri="{9D8B030D-6E8A-4147-A177-3AD203B41FA5}">
                      <a16:colId xmlns:a16="http://schemas.microsoft.com/office/drawing/2014/main" xmlns="" val="1081651781"/>
                    </a:ext>
                  </a:extLst>
                </a:gridCol>
              </a:tblGrid>
              <a:tr h="61982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1 июля 2022 г.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1 декабря 2022 г.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1 января 2023 г. по 30 июня 2024 г.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20976146"/>
                  </a:ext>
                </a:extLst>
              </a:tr>
              <a:tr h="39515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Россия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Ив. обл.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Россия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Ив. обл.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Россия и Ив. обл.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4928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Газ - оптовые цены, исключая населения 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8,5%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0982097"/>
                  </a:ext>
                </a:extLst>
              </a:tr>
              <a:tr h="619825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оптовые цены для населения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8,5%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4872596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транспорт газа 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4,0%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-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8,5%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2539042"/>
                  </a:ext>
                </a:extLst>
              </a:tr>
              <a:tr h="619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Электроэнергия   </a:t>
                      </a:r>
                    </a:p>
                    <a:p>
                      <a:pPr marL="265113" indent="-265113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- цены на оптовом рынке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2518521"/>
                  </a:ext>
                </a:extLst>
              </a:tr>
              <a:tr h="632864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- тарифы сетевых компаний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3,8%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3,1 – 5,7%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2679663"/>
                  </a:ext>
                </a:extLst>
              </a:tr>
              <a:tr h="562562">
                <a:tc>
                  <a:txBody>
                    <a:bodyPr/>
                    <a:lstStyle/>
                    <a:p>
                      <a:pPr marL="2651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тарифы для населения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5,0%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5,0%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9,0%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6682519"/>
                  </a:ext>
                </a:extLst>
              </a:tr>
              <a:tr h="562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Совокупный платеж граждан за КУ</a:t>
                      </a:r>
                      <a:endParaRPr lang="ru-RU" sz="1600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4,0%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3,4%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9,0%</a:t>
                      </a:r>
                      <a:endParaRPr lang="ru-RU" sz="1800" b="1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9,0%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0%</a:t>
                      </a:r>
                      <a:endParaRPr lang="ru-RU" sz="18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517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8718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525455" y="348232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5E7A3E-788F-4FF9-977B-C878B416B088}"/>
              </a:ext>
            </a:extLst>
          </p:cNvPr>
          <p:cNvSpPr txBox="1"/>
          <p:nvPr/>
        </p:nvSpPr>
        <p:spPr>
          <a:xfrm>
            <a:off x="609220" y="1010853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41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роста совокупной платы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коммунальные услуги по Ивановской области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B02FA97-EC9C-4C1A-819D-DB4ACB43F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889976"/>
              </p:ext>
            </p:extLst>
          </p:nvPr>
        </p:nvGraphicFramePr>
        <p:xfrm>
          <a:off x="221407" y="1841850"/>
          <a:ext cx="88112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301817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637775" y="360992"/>
            <a:ext cx="85062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6D1802-7D2A-4D66-ABE6-8C2B2290B545}"/>
              </a:ext>
            </a:extLst>
          </p:cNvPr>
          <p:cNvSpPr txBox="1"/>
          <p:nvPr/>
        </p:nvSpPr>
        <p:spPr>
          <a:xfrm>
            <a:off x="321188" y="97848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индексы изменения размера платы за коммунальные услуги – фактор, ограничивающий рост тарифов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3F108F70-F9B8-484C-95CB-8BE936F52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419874"/>
              </p:ext>
            </p:extLst>
          </p:nvPr>
        </p:nvGraphicFramePr>
        <p:xfrm>
          <a:off x="221334" y="2459736"/>
          <a:ext cx="2841487" cy="313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E4E006D7-1583-4F41-88BE-5C1750DD1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1103"/>
              </p:ext>
            </p:extLst>
          </p:nvPr>
        </p:nvGraphicFramePr>
        <p:xfrm>
          <a:off x="6442893" y="2454354"/>
          <a:ext cx="2479772" cy="320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65DBD40-A335-4EB7-9742-2FAA75B78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782882"/>
              </p:ext>
            </p:extLst>
          </p:nvPr>
        </p:nvGraphicFramePr>
        <p:xfrm>
          <a:off x="3240673" y="2454355"/>
          <a:ext cx="3024368" cy="314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5BF7AE66-A788-45A3-9D1B-BE726A81B6C1}"/>
              </a:ext>
            </a:extLst>
          </p:cNvPr>
          <p:cNvSpPr/>
          <p:nvPr/>
        </p:nvSpPr>
        <p:spPr>
          <a:xfrm>
            <a:off x="3260440" y="1878856"/>
            <a:ext cx="2800975" cy="609569"/>
          </a:xfrm>
          <a:prstGeom prst="roundRect">
            <a:avLst/>
          </a:prstGeom>
          <a:noFill/>
          <a:ln>
            <a:solidFill>
              <a:srgbClr val="0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декабря 2022г.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5F7F4731-ED9C-4791-8200-BA459B5F6838}"/>
              </a:ext>
            </a:extLst>
          </p:cNvPr>
          <p:cNvSpPr/>
          <p:nvPr/>
        </p:nvSpPr>
        <p:spPr>
          <a:xfrm>
            <a:off x="249663" y="1878857"/>
            <a:ext cx="2676418" cy="607794"/>
          </a:xfrm>
          <a:prstGeom prst="roundRect">
            <a:avLst/>
          </a:prstGeom>
          <a:noFill/>
          <a:ln>
            <a:solidFill>
              <a:srgbClr val="0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июля 2022г.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2F73FAA0-A0AF-475C-BFFD-7259B39B5FCA}"/>
              </a:ext>
            </a:extLst>
          </p:cNvPr>
          <p:cNvSpPr/>
          <p:nvPr/>
        </p:nvSpPr>
        <p:spPr>
          <a:xfrm>
            <a:off x="6395774" y="1877082"/>
            <a:ext cx="2526891" cy="609569"/>
          </a:xfrm>
          <a:prstGeom prst="roundRect">
            <a:avLst/>
          </a:prstGeom>
          <a:noFill/>
          <a:ln>
            <a:solidFill>
              <a:srgbClr val="0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 года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E3238E8-8660-4A99-BD2F-F92B72FBAD37}"/>
              </a:ext>
            </a:extLst>
          </p:cNvPr>
          <p:cNvSpPr/>
          <p:nvPr/>
        </p:nvSpPr>
        <p:spPr>
          <a:xfrm>
            <a:off x="277413" y="5412881"/>
            <a:ext cx="2956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Губернатора Ивановской области от 13.12.2021 № 167-уг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2CD214C-9F57-46AD-B029-096FA314B856}"/>
              </a:ext>
            </a:extLst>
          </p:cNvPr>
          <p:cNvSpPr/>
          <p:nvPr/>
        </p:nvSpPr>
        <p:spPr>
          <a:xfrm>
            <a:off x="3802708" y="5437090"/>
            <a:ext cx="5015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 Губернатора Ивановской области от 18.11.2022 № 150-уг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251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20952" y="300014"/>
            <a:ext cx="686714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E068CE-56BC-4217-9BA6-7D9CFB34E1FC}"/>
              </a:ext>
            </a:extLst>
          </p:cNvPr>
          <p:cNvSpPr txBox="1"/>
          <p:nvPr/>
        </p:nvSpPr>
        <p:spPr>
          <a:xfrm>
            <a:off x="179512" y="986468"/>
            <a:ext cx="885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 на коммунальные ресурсы для населения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декабря 2022 г.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5DEDD81-E43C-4036-BBF0-8BE407FF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38516"/>
              </p:ext>
            </p:extLst>
          </p:nvPr>
        </p:nvGraphicFramePr>
        <p:xfrm>
          <a:off x="301752" y="1755909"/>
          <a:ext cx="8580384" cy="4802079"/>
        </p:xfrm>
        <a:graphic>
          <a:graphicData uri="http://schemas.openxmlformats.org/drawingml/2006/table">
            <a:tbl>
              <a:tblPr/>
              <a:tblGrid>
                <a:gridCol w="3549328">
                  <a:extLst>
                    <a:ext uri="{9D8B030D-6E8A-4147-A177-3AD203B41FA5}">
                      <a16:colId xmlns:a16="http://schemas.microsoft.com/office/drawing/2014/main" xmlns="" val="2779366933"/>
                    </a:ext>
                  </a:extLst>
                </a:gridCol>
                <a:gridCol w="1945712">
                  <a:extLst>
                    <a:ext uri="{9D8B030D-6E8A-4147-A177-3AD203B41FA5}">
                      <a16:colId xmlns:a16="http://schemas.microsoft.com/office/drawing/2014/main" xmlns="" val="435271348"/>
                    </a:ext>
                  </a:extLst>
                </a:gridCol>
                <a:gridCol w="1359219">
                  <a:extLst>
                    <a:ext uri="{9D8B030D-6E8A-4147-A177-3AD203B41FA5}">
                      <a16:colId xmlns:a16="http://schemas.microsoft.com/office/drawing/2014/main" xmlns="" val="2422080082"/>
                    </a:ext>
                  </a:extLst>
                </a:gridCol>
                <a:gridCol w="1726125">
                  <a:extLst>
                    <a:ext uri="{9D8B030D-6E8A-4147-A177-3AD203B41FA5}">
                      <a16:colId xmlns:a16="http://schemas.microsoft.com/office/drawing/2014/main" xmlns="" val="2222900741"/>
                    </a:ext>
                  </a:extLst>
                </a:gridCol>
              </a:tblGrid>
              <a:tr h="1000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услуга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Иваново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Льготные тарифы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3808315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одноставочный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тариф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4290141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  зонный тариф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 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260357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5735444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ТКО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33666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Тепловая энергия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ценовая зона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- 11,0%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559072"/>
                  </a:ext>
                </a:extLst>
              </a:tr>
              <a:tr h="630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Горячая вода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ценовая зона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5817436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- 11,0%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D5D5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1327950"/>
                  </a:ext>
                </a:extLst>
              </a:tr>
              <a:tr h="3196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</a:p>
                  </a:txBody>
                  <a:tcPr marL="73382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 - 13,0%</a:t>
                      </a:r>
                    </a:p>
                  </a:txBody>
                  <a:tcPr marL="8154" marR="8154" marT="8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903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769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9" descr="Герб и флаг.png"/>
          <p:cNvPicPr/>
          <p:nvPr/>
        </p:nvPicPr>
        <p:blipFill>
          <a:blip r:embed="rId2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1569747" y="322546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E068CE-56BC-4217-9BA6-7D9CFB34E1FC}"/>
              </a:ext>
            </a:extLst>
          </p:cNvPr>
          <p:cNvSpPr txBox="1"/>
          <p:nvPr/>
        </p:nvSpPr>
        <p:spPr>
          <a:xfrm>
            <a:off x="147539" y="860927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«Заморозка» высоких тарифов для населения</a:t>
            </a:r>
          </a:p>
        </p:txBody>
      </p:sp>
      <p:pic>
        <p:nvPicPr>
          <p:cNvPr id="6" name="Picture 3" descr="D:\Коллегия 12.03.2020\Для коллегии от Моревой\Население 2020 тепло.png">
            <a:extLst>
              <a:ext uri="{FF2B5EF4-FFF2-40B4-BE49-F238E27FC236}">
                <a16:creationId xmlns:a16="http://schemas.microsoft.com/office/drawing/2014/main" xmlns="" id="{669B608E-0B86-4E3C-9491-6B2F905C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4" y="1668870"/>
            <a:ext cx="4078826" cy="25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Общая\Гущина\ВС+ВО население.png">
            <a:extLst>
              <a:ext uri="{FF2B5EF4-FFF2-40B4-BE49-F238E27FC236}">
                <a16:creationId xmlns:a16="http://schemas.microsoft.com/office/drawing/2014/main" xmlns="" id="{10E2CD8E-3610-4BB2-8CC6-2FC123EE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37" y="4044948"/>
            <a:ext cx="4389329" cy="26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06C3E3-58C9-494C-95BC-E6B6CABBC3C1}"/>
              </a:ext>
            </a:extLst>
          </p:cNvPr>
          <p:cNvSpPr txBox="1"/>
          <p:nvPr/>
        </p:nvSpPr>
        <p:spPr>
          <a:xfrm>
            <a:off x="4504023" y="1722645"/>
            <a:ext cx="45324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Самые высокие тарифы на тепловую энергию для населения в </a:t>
            </a:r>
            <a:r>
              <a:rPr lang="ru-RU" sz="1700" b="1" u="sng" dirty="0" err="1">
                <a:solidFill>
                  <a:schemeClr val="tx2">
                    <a:lumMod val="75000"/>
                  </a:schemeClr>
                </a:solidFill>
              </a:rPr>
              <a:t>Гаврилово</a:t>
            </a:r>
            <a:r>
              <a:rPr lang="ru-RU" sz="1700" b="1" u="sng" dirty="0">
                <a:solidFill>
                  <a:schemeClr val="tx2">
                    <a:lumMod val="75000"/>
                  </a:schemeClr>
                </a:solidFill>
              </a:rPr>
              <a:t>-посадском, Ильинском и Родниковском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 районах установлены с 1 декабря 2022г. </a:t>
            </a:r>
            <a:r>
              <a:rPr lang="ru-RU" sz="1700" b="1" dirty="0">
                <a:solidFill>
                  <a:srgbClr val="FF0000"/>
                </a:solidFill>
              </a:rPr>
              <a:t>без роста и увеличиваться </a:t>
            </a:r>
          </a:p>
          <a:p>
            <a:r>
              <a:rPr lang="ru-RU" sz="1700" b="1" dirty="0">
                <a:solidFill>
                  <a:srgbClr val="FF0000"/>
                </a:solidFill>
              </a:rPr>
              <a:t>не будут</a:t>
            </a:r>
          </a:p>
          <a:p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D542D2-2864-4066-81D5-49DD8151A82D}"/>
              </a:ext>
            </a:extLst>
          </p:cNvPr>
          <p:cNvSpPr txBox="1"/>
          <p:nvPr/>
        </p:nvSpPr>
        <p:spPr>
          <a:xfrm>
            <a:off x="173135" y="4342480"/>
            <a:ext cx="4330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Самый высокие тарифы на холодную воду и водоотведение для населения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отдельных поселениях Приволжского, Заволжского, </a:t>
            </a:r>
            <a:r>
              <a:rPr lang="ru-RU" sz="1600" b="1" u="sng" dirty="0" err="1">
                <a:solidFill>
                  <a:schemeClr val="tx2">
                    <a:lumMod val="75000"/>
                  </a:schemeClr>
                </a:solidFill>
              </a:rPr>
              <a:t>Фурмановского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, Шуйского районов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установлены с 1 декабря 2022г. </a:t>
            </a:r>
            <a:r>
              <a:rPr lang="ru-RU" sz="1600" b="1" dirty="0">
                <a:solidFill>
                  <a:srgbClr val="FF0000"/>
                </a:solidFill>
              </a:rPr>
              <a:t>без роста и увеличиваться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не будут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20">
            <a:extLst>
              <a:ext uri="{FF2B5EF4-FFF2-40B4-BE49-F238E27FC236}">
                <a16:creationId xmlns:a16="http://schemas.microsoft.com/office/drawing/2014/main" xmlns="" id="{6403DA9F-10AF-4622-A792-BC10BC8E7D23}"/>
              </a:ext>
            </a:extLst>
          </p:cNvPr>
          <p:cNvSpPr/>
          <p:nvPr/>
        </p:nvSpPr>
        <p:spPr>
          <a:xfrm flipV="1">
            <a:off x="3856732" y="1841091"/>
            <a:ext cx="648072" cy="261609"/>
          </a:xfrm>
          <a:prstGeom prst="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21">
            <a:extLst>
              <a:ext uri="{FF2B5EF4-FFF2-40B4-BE49-F238E27FC236}">
                <a16:creationId xmlns:a16="http://schemas.microsoft.com/office/drawing/2014/main" xmlns="" id="{5CD55540-78A2-4878-A165-6FF4FEECE6B7}"/>
              </a:ext>
            </a:extLst>
          </p:cNvPr>
          <p:cNvSpPr/>
          <p:nvPr/>
        </p:nvSpPr>
        <p:spPr>
          <a:xfrm rot="10800000" flipV="1">
            <a:off x="4311245" y="4286819"/>
            <a:ext cx="646307" cy="295389"/>
          </a:xfrm>
          <a:prstGeom prst="right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D72DC5C-13D1-45B1-B9AD-21F262251C0B}"/>
              </a:ext>
            </a:extLst>
          </p:cNvPr>
          <p:cNvSpPr/>
          <p:nvPr/>
        </p:nvSpPr>
        <p:spPr>
          <a:xfrm>
            <a:off x="4446547" y="3563943"/>
            <a:ext cx="4647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ХВС и водоотведение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F64FDE8-346C-4CDB-89CE-81A6898863CA}"/>
              </a:ext>
            </a:extLst>
          </p:cNvPr>
          <p:cNvSpPr/>
          <p:nvPr/>
        </p:nvSpPr>
        <p:spPr>
          <a:xfrm>
            <a:off x="72342" y="1215671"/>
            <a:ext cx="45324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Теплоснабжение</a:t>
            </a:r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xmlns="" id="{D4DC7BED-2BA7-414F-BD3E-0E1EA459F3DC}"/>
              </a:ext>
            </a:extLst>
          </p:cNvPr>
          <p:cNvSpPr/>
          <p:nvPr/>
        </p:nvSpPr>
        <p:spPr>
          <a:xfrm rot="10039605">
            <a:off x="900911" y="3147440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xmlns="" id="{775A717A-CCAE-4991-BBC9-B8BF6AC59472}"/>
              </a:ext>
            </a:extLst>
          </p:cNvPr>
          <p:cNvSpPr/>
          <p:nvPr/>
        </p:nvSpPr>
        <p:spPr>
          <a:xfrm rot="10039605">
            <a:off x="664498" y="2668476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xmlns="" id="{998CEB15-C002-4CAF-98F1-EDBA066AB621}"/>
              </a:ext>
            </a:extLst>
          </p:cNvPr>
          <p:cNvSpPr/>
          <p:nvPr/>
        </p:nvSpPr>
        <p:spPr>
          <a:xfrm rot="10039605">
            <a:off x="2583407" y="2359429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xmlns="" id="{D0EC0828-9BCF-4D8D-9256-7E8B1EE78F96}"/>
              </a:ext>
            </a:extLst>
          </p:cNvPr>
          <p:cNvSpPr/>
          <p:nvPr/>
        </p:nvSpPr>
        <p:spPr>
          <a:xfrm rot="10039605">
            <a:off x="7333251" y="4055285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>
            <a:extLst>
              <a:ext uri="{FF2B5EF4-FFF2-40B4-BE49-F238E27FC236}">
                <a16:creationId xmlns:a16="http://schemas.microsoft.com/office/drawing/2014/main" xmlns="" id="{1314C927-C48F-4FB8-94B8-2C6A4BFA88AE}"/>
              </a:ext>
            </a:extLst>
          </p:cNvPr>
          <p:cNvSpPr/>
          <p:nvPr/>
        </p:nvSpPr>
        <p:spPr>
          <a:xfrm rot="10039605">
            <a:off x="6804622" y="5372959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>
            <a:extLst>
              <a:ext uri="{FF2B5EF4-FFF2-40B4-BE49-F238E27FC236}">
                <a16:creationId xmlns:a16="http://schemas.microsoft.com/office/drawing/2014/main" xmlns="" id="{84F1FA67-9B45-4440-9D1B-BBC5CB696E2A}"/>
              </a:ext>
            </a:extLst>
          </p:cNvPr>
          <p:cNvSpPr/>
          <p:nvPr/>
        </p:nvSpPr>
        <p:spPr>
          <a:xfrm rot="10039605">
            <a:off x="6795207" y="4366852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>
            <a:extLst>
              <a:ext uri="{FF2B5EF4-FFF2-40B4-BE49-F238E27FC236}">
                <a16:creationId xmlns:a16="http://schemas.microsoft.com/office/drawing/2014/main" xmlns="" id="{A54CDB91-81D5-4B48-AC7E-B81D65486642}"/>
              </a:ext>
            </a:extLst>
          </p:cNvPr>
          <p:cNvSpPr/>
          <p:nvPr/>
        </p:nvSpPr>
        <p:spPr>
          <a:xfrm rot="10039605">
            <a:off x="6366696" y="4588519"/>
            <a:ext cx="250527" cy="255242"/>
          </a:xfrm>
          <a:prstGeom prst="teardrop">
            <a:avLst>
              <a:gd name="adj" fmla="val 136281"/>
            </a:avLst>
          </a:prstGeom>
          <a:solidFill>
            <a:srgbClr val="0066FF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31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107640" y="-37620"/>
            <a:ext cx="8924040" cy="669312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9_0" descr="Герб и флаг.png"/>
          <p:cNvPicPr/>
          <p:nvPr/>
        </p:nvPicPr>
        <p:blipFill>
          <a:blip r:embed="rId3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801251" y="202500"/>
            <a:ext cx="697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D93BF9-1A91-4039-8765-86E6FA906027}"/>
              </a:ext>
            </a:extLst>
          </p:cNvPr>
          <p:cNvSpPr txBox="1"/>
          <p:nvPr/>
        </p:nvSpPr>
        <p:spPr>
          <a:xfrm>
            <a:off x="730395" y="658593"/>
            <a:ext cx="78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pc="-1" dirty="0">
                <a:solidFill>
                  <a:srgbClr val="0355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Ценовая зона теплоснабжения - Иваново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A445326-CFB3-4BDD-838F-7625A86F5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88565"/>
              </p:ext>
            </p:extLst>
          </p:nvPr>
        </p:nvGraphicFramePr>
        <p:xfrm>
          <a:off x="251520" y="4192219"/>
          <a:ext cx="2868017" cy="24331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7798">
                  <a:extLst>
                    <a:ext uri="{9D8B030D-6E8A-4147-A177-3AD203B41FA5}">
                      <a16:colId xmlns:a16="http://schemas.microsoft.com/office/drawing/2014/main" xmlns="" val="106425903"/>
                    </a:ext>
                  </a:extLst>
                </a:gridCol>
                <a:gridCol w="1106084">
                  <a:extLst>
                    <a:ext uri="{9D8B030D-6E8A-4147-A177-3AD203B41FA5}">
                      <a16:colId xmlns:a16="http://schemas.microsoft.com/office/drawing/2014/main" xmlns="" val="180121747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917087187"/>
                    </a:ext>
                  </a:extLst>
                </a:gridCol>
              </a:tblGrid>
              <a:tr h="37950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ru-RU" sz="1300" u="none" strike="noStrike" kern="1200" dirty="0">
                          <a:effectLst/>
                        </a:rPr>
                        <a:t>ЕТО-1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300" u="none" strike="noStrike" dirty="0">
                          <a:effectLst/>
                        </a:rPr>
                        <a:t>«Т Плюс»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2 137 960 Гкал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extLst>
                  <a:ext uri="{0D108BD9-81ED-4DB2-BD59-A6C34878D82A}">
                    <a16:rowId xmlns:a16="http://schemas.microsoft.com/office/drawing/2014/main" xmlns="" val="746227402"/>
                  </a:ext>
                </a:extLst>
              </a:tr>
              <a:tr h="39723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ru-RU" sz="1300" u="none" strike="noStrike" kern="1200" dirty="0">
                          <a:effectLst/>
                        </a:rPr>
                        <a:t>ЕТО-2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300" u="none" strike="noStrike" dirty="0">
                          <a:effectLst/>
                        </a:rPr>
                        <a:t>«ПСК»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2 045 Гкал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extLst>
                  <a:ext uri="{0D108BD9-81ED-4DB2-BD59-A6C34878D82A}">
                    <a16:rowId xmlns:a16="http://schemas.microsoft.com/office/drawing/2014/main" xmlns="" val="1446081906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ru-RU" sz="1300" u="none" strike="noStrike" kern="1200" dirty="0">
                          <a:effectLst/>
                        </a:rPr>
                        <a:t>ЕТО-3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300" u="none" strike="noStrike" dirty="0" err="1">
                          <a:effectLst/>
                        </a:rPr>
                        <a:t>Аакадемия</a:t>
                      </a:r>
                      <a:r>
                        <a:rPr lang="ru-RU" sz="1300" u="none" strike="noStrike" dirty="0">
                          <a:effectLst/>
                        </a:rPr>
                        <a:t> МЧС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1 485 Гкал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extLst>
                  <a:ext uri="{0D108BD9-81ED-4DB2-BD59-A6C34878D82A}">
                    <a16:rowId xmlns:a16="http://schemas.microsoft.com/office/drawing/2014/main" xmlns="" val="1904404509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ru-RU" sz="1300" u="none" strike="noStrike" kern="1200" dirty="0">
                          <a:effectLst/>
                        </a:rPr>
                        <a:t>ЕТО-4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300" u="none" strike="noStrike" dirty="0">
                          <a:effectLst/>
                        </a:rPr>
                        <a:t>«Гринвилль Тепло»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2 386 Гкал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extLst>
                  <a:ext uri="{0D108BD9-81ED-4DB2-BD59-A6C34878D82A}">
                    <a16:rowId xmlns:a16="http://schemas.microsoft.com/office/drawing/2014/main" xmlns="" val="2848231218"/>
                  </a:ext>
                </a:extLst>
              </a:tr>
              <a:tr h="41970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ru-RU" sz="1300" u="none" strike="noStrike" kern="1200" dirty="0">
                          <a:effectLst/>
                        </a:rPr>
                        <a:t>ЕТО-5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300" u="none" strike="noStrike" dirty="0">
                          <a:effectLst/>
                        </a:rPr>
                        <a:t>«Тепловые системы»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3 241 Гкал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extLst>
                  <a:ext uri="{0D108BD9-81ED-4DB2-BD59-A6C34878D82A}">
                    <a16:rowId xmlns:a16="http://schemas.microsoft.com/office/drawing/2014/main" xmlns="" val="3128710781"/>
                  </a:ext>
                </a:extLst>
              </a:tr>
              <a:tr h="39723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lang="ru-RU" sz="1300" u="none" strike="noStrike" kern="1200" dirty="0">
                          <a:effectLst/>
                        </a:rPr>
                        <a:t>ЕТО-6</a:t>
                      </a:r>
                      <a:endParaRPr lang="ru-RU" sz="13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300" u="none" strike="noStrike" dirty="0">
                          <a:effectLst/>
                        </a:rPr>
                        <a:t>«Квартал»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3 301 Гкал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" marR="3600" marT="9525" marB="0" anchor="ctr"/>
                </a:tc>
                <a:extLst>
                  <a:ext uri="{0D108BD9-81ED-4DB2-BD59-A6C34878D82A}">
                    <a16:rowId xmlns:a16="http://schemas.microsoft.com/office/drawing/2014/main" xmlns="" val="2062321428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EFEE95B6-0B57-4083-81CA-6EF76B3C4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265407"/>
              </p:ext>
            </p:extLst>
          </p:nvPr>
        </p:nvGraphicFramePr>
        <p:xfrm>
          <a:off x="2724840" y="984087"/>
          <a:ext cx="6547912" cy="554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24A43D9C-0040-4153-9AFC-9508C537DB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61151"/>
              </p:ext>
            </p:extLst>
          </p:nvPr>
        </p:nvGraphicFramePr>
        <p:xfrm>
          <a:off x="0" y="1330838"/>
          <a:ext cx="3456384" cy="250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38509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229BD7-CC13-4759-8F02-11B9473C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9155" r="7693" b="8561"/>
          <a:stretch/>
        </p:blipFill>
        <p:spPr>
          <a:xfrm>
            <a:off x="107640" y="857250"/>
            <a:ext cx="8905836" cy="5143500"/>
          </a:xfrm>
          <a:prstGeom prst="rect">
            <a:avLst/>
          </a:prstGeom>
        </p:spPr>
      </p:pic>
      <p:sp>
        <p:nvSpPr>
          <p:cNvPr id="47" name="Кохма текст">
            <a:extLst>
              <a:ext uri="{FF2B5EF4-FFF2-40B4-BE49-F238E27FC236}">
                <a16:creationId xmlns:a16="http://schemas.microsoft.com/office/drawing/2014/main" xmlns="" id="{198FA3B3-A308-42A0-956C-5953D78075AF}"/>
              </a:ext>
            </a:extLst>
          </p:cNvPr>
          <p:cNvSpPr txBox="1"/>
          <p:nvPr/>
        </p:nvSpPr>
        <p:spPr>
          <a:xfrm>
            <a:off x="3856833" y="3902904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Кохма</a:t>
            </a:r>
          </a:p>
        </p:txBody>
      </p:sp>
      <p:sp>
        <p:nvSpPr>
          <p:cNvPr id="20" name="Палехский">
            <a:extLst>
              <a:ext uri="{FF2B5EF4-FFF2-40B4-BE49-F238E27FC236}">
                <a16:creationId xmlns:a16="http://schemas.microsoft.com/office/drawing/2014/main" xmlns="" id="{D80A7D49-A08C-4637-9183-3B7547147A3A}"/>
              </a:ext>
            </a:extLst>
          </p:cNvPr>
          <p:cNvSpPr/>
          <p:nvPr/>
        </p:nvSpPr>
        <p:spPr>
          <a:xfrm>
            <a:off x="5352693" y="3753981"/>
            <a:ext cx="1586270" cy="932320"/>
          </a:xfrm>
          <a:custGeom>
            <a:avLst/>
            <a:gdLst>
              <a:gd name="connsiteX0" fmla="*/ 70327 w 2115027"/>
              <a:gd name="connsiteY0" fmla="*/ 970043 h 1243093"/>
              <a:gd name="connsiteX1" fmla="*/ 67152 w 2115027"/>
              <a:gd name="connsiteY1" fmla="*/ 954168 h 1243093"/>
              <a:gd name="connsiteX2" fmla="*/ 54452 w 2115027"/>
              <a:gd name="connsiteY2" fmla="*/ 944643 h 1243093"/>
              <a:gd name="connsiteX3" fmla="*/ 48102 w 2115027"/>
              <a:gd name="connsiteY3" fmla="*/ 935118 h 1243093"/>
              <a:gd name="connsiteX4" fmla="*/ 29052 w 2115027"/>
              <a:gd name="connsiteY4" fmla="*/ 925593 h 1243093"/>
              <a:gd name="connsiteX5" fmla="*/ 10002 w 2115027"/>
              <a:gd name="connsiteY5" fmla="*/ 916068 h 1243093"/>
              <a:gd name="connsiteX6" fmla="*/ 477 w 2115027"/>
              <a:gd name="connsiteY6" fmla="*/ 906543 h 1243093"/>
              <a:gd name="connsiteX7" fmla="*/ 10002 w 2115027"/>
              <a:gd name="connsiteY7" fmla="*/ 874793 h 1243093"/>
              <a:gd name="connsiteX8" fmla="*/ 13177 w 2115027"/>
              <a:gd name="connsiteY8" fmla="*/ 795418 h 1243093"/>
              <a:gd name="connsiteX9" fmla="*/ 19527 w 2115027"/>
              <a:gd name="connsiteY9" fmla="*/ 785893 h 1243093"/>
              <a:gd name="connsiteX10" fmla="*/ 22702 w 2115027"/>
              <a:gd name="connsiteY10" fmla="*/ 773193 h 1243093"/>
              <a:gd name="connsiteX11" fmla="*/ 38577 w 2115027"/>
              <a:gd name="connsiteY11" fmla="*/ 747793 h 1243093"/>
              <a:gd name="connsiteX12" fmla="*/ 57627 w 2115027"/>
              <a:gd name="connsiteY12" fmla="*/ 741443 h 1243093"/>
              <a:gd name="connsiteX13" fmla="*/ 60802 w 2115027"/>
              <a:gd name="connsiteY13" fmla="*/ 725568 h 1243093"/>
              <a:gd name="connsiteX14" fmla="*/ 67152 w 2115027"/>
              <a:gd name="connsiteY14" fmla="*/ 668418 h 1243093"/>
              <a:gd name="connsiteX15" fmla="*/ 102077 w 2115027"/>
              <a:gd name="connsiteY15" fmla="*/ 658893 h 1243093"/>
              <a:gd name="connsiteX16" fmla="*/ 111602 w 2115027"/>
              <a:gd name="connsiteY16" fmla="*/ 649368 h 1243093"/>
              <a:gd name="connsiteX17" fmla="*/ 114777 w 2115027"/>
              <a:gd name="connsiteY17" fmla="*/ 636668 h 1243093"/>
              <a:gd name="connsiteX18" fmla="*/ 124302 w 2115027"/>
              <a:gd name="connsiteY18" fmla="*/ 617618 h 1243093"/>
              <a:gd name="connsiteX19" fmla="*/ 137002 w 2115027"/>
              <a:gd name="connsiteY19" fmla="*/ 557293 h 1243093"/>
              <a:gd name="connsiteX20" fmla="*/ 149702 w 2115027"/>
              <a:gd name="connsiteY20" fmla="*/ 550943 h 1243093"/>
              <a:gd name="connsiteX21" fmla="*/ 197327 w 2115027"/>
              <a:gd name="connsiteY21" fmla="*/ 554118 h 1243093"/>
              <a:gd name="connsiteX22" fmla="*/ 225902 w 2115027"/>
              <a:gd name="connsiteY22" fmla="*/ 547768 h 1243093"/>
              <a:gd name="connsiteX23" fmla="*/ 232252 w 2115027"/>
              <a:gd name="connsiteY23" fmla="*/ 535068 h 1243093"/>
              <a:gd name="connsiteX24" fmla="*/ 229077 w 2115027"/>
              <a:gd name="connsiteY24" fmla="*/ 519193 h 1243093"/>
              <a:gd name="connsiteX25" fmla="*/ 222727 w 2115027"/>
              <a:gd name="connsiteY25" fmla="*/ 496968 h 1243093"/>
              <a:gd name="connsiteX26" fmla="*/ 216377 w 2115027"/>
              <a:gd name="connsiteY26" fmla="*/ 487443 h 1243093"/>
              <a:gd name="connsiteX27" fmla="*/ 210027 w 2115027"/>
              <a:gd name="connsiteY27" fmla="*/ 468393 h 1243093"/>
              <a:gd name="connsiteX28" fmla="*/ 206852 w 2115027"/>
              <a:gd name="connsiteY28" fmla="*/ 420768 h 1243093"/>
              <a:gd name="connsiteX29" fmla="*/ 216377 w 2115027"/>
              <a:gd name="connsiteY29" fmla="*/ 328693 h 1243093"/>
              <a:gd name="connsiteX30" fmla="*/ 225902 w 2115027"/>
              <a:gd name="connsiteY30" fmla="*/ 319168 h 1243093"/>
              <a:gd name="connsiteX31" fmla="*/ 232252 w 2115027"/>
              <a:gd name="connsiteY31" fmla="*/ 300118 h 1243093"/>
              <a:gd name="connsiteX32" fmla="*/ 251302 w 2115027"/>
              <a:gd name="connsiteY32" fmla="*/ 290593 h 1243093"/>
              <a:gd name="connsiteX33" fmla="*/ 264002 w 2115027"/>
              <a:gd name="connsiteY33" fmla="*/ 284243 h 1243093"/>
              <a:gd name="connsiteX34" fmla="*/ 283052 w 2115027"/>
              <a:gd name="connsiteY34" fmla="*/ 277893 h 1243093"/>
              <a:gd name="connsiteX35" fmla="*/ 298927 w 2115027"/>
              <a:gd name="connsiteY35" fmla="*/ 271543 h 1243093"/>
              <a:gd name="connsiteX36" fmla="*/ 317977 w 2115027"/>
              <a:gd name="connsiteY36" fmla="*/ 265193 h 1243093"/>
              <a:gd name="connsiteX37" fmla="*/ 321152 w 2115027"/>
              <a:gd name="connsiteY37" fmla="*/ 252493 h 1243093"/>
              <a:gd name="connsiteX38" fmla="*/ 324327 w 2115027"/>
              <a:gd name="connsiteY38" fmla="*/ 217568 h 1243093"/>
              <a:gd name="connsiteX39" fmla="*/ 333852 w 2115027"/>
              <a:gd name="connsiteY39" fmla="*/ 211218 h 1243093"/>
              <a:gd name="connsiteX40" fmla="*/ 317977 w 2115027"/>
              <a:gd name="connsiteY40" fmla="*/ 192168 h 1243093"/>
              <a:gd name="connsiteX41" fmla="*/ 314802 w 2115027"/>
              <a:gd name="connsiteY41" fmla="*/ 182643 h 1243093"/>
              <a:gd name="connsiteX42" fmla="*/ 327502 w 2115027"/>
              <a:gd name="connsiteY42" fmla="*/ 138193 h 1243093"/>
              <a:gd name="connsiteX43" fmla="*/ 337027 w 2115027"/>
              <a:gd name="connsiteY43" fmla="*/ 131843 h 1243093"/>
              <a:gd name="connsiteX44" fmla="*/ 343377 w 2115027"/>
              <a:gd name="connsiteY44" fmla="*/ 109618 h 1243093"/>
              <a:gd name="connsiteX45" fmla="*/ 346552 w 2115027"/>
              <a:gd name="connsiteY45" fmla="*/ 93743 h 1243093"/>
              <a:gd name="connsiteX46" fmla="*/ 352902 w 2115027"/>
              <a:gd name="connsiteY46" fmla="*/ 71518 h 1243093"/>
              <a:gd name="connsiteX47" fmla="*/ 362427 w 2115027"/>
              <a:gd name="connsiteY47" fmla="*/ 65168 h 1243093"/>
              <a:gd name="connsiteX48" fmla="*/ 368777 w 2115027"/>
              <a:gd name="connsiteY48" fmla="*/ 55643 h 1243093"/>
              <a:gd name="connsiteX49" fmla="*/ 394177 w 2115027"/>
              <a:gd name="connsiteY49" fmla="*/ 49293 h 1243093"/>
              <a:gd name="connsiteX50" fmla="*/ 403702 w 2115027"/>
              <a:gd name="connsiteY50" fmla="*/ 46118 h 1243093"/>
              <a:gd name="connsiteX51" fmla="*/ 413227 w 2115027"/>
              <a:gd name="connsiteY51" fmla="*/ 52468 h 1243093"/>
              <a:gd name="connsiteX52" fmla="*/ 422752 w 2115027"/>
              <a:gd name="connsiteY52" fmla="*/ 61993 h 1243093"/>
              <a:gd name="connsiteX53" fmla="*/ 432277 w 2115027"/>
              <a:gd name="connsiteY53" fmla="*/ 65168 h 1243093"/>
              <a:gd name="connsiteX54" fmla="*/ 444977 w 2115027"/>
              <a:gd name="connsiteY54" fmla="*/ 74693 h 1243093"/>
              <a:gd name="connsiteX55" fmla="*/ 454502 w 2115027"/>
              <a:gd name="connsiteY55" fmla="*/ 81043 h 1243093"/>
              <a:gd name="connsiteX56" fmla="*/ 457677 w 2115027"/>
              <a:gd name="connsiteY56" fmla="*/ 93743 h 1243093"/>
              <a:gd name="connsiteX57" fmla="*/ 470377 w 2115027"/>
              <a:gd name="connsiteY57" fmla="*/ 128668 h 1243093"/>
              <a:gd name="connsiteX58" fmla="*/ 476727 w 2115027"/>
              <a:gd name="connsiteY58" fmla="*/ 138193 h 1243093"/>
              <a:gd name="connsiteX59" fmla="*/ 486252 w 2115027"/>
              <a:gd name="connsiteY59" fmla="*/ 141368 h 1243093"/>
              <a:gd name="connsiteX60" fmla="*/ 505302 w 2115027"/>
              <a:gd name="connsiteY60" fmla="*/ 154068 h 1243093"/>
              <a:gd name="connsiteX61" fmla="*/ 530702 w 2115027"/>
              <a:gd name="connsiteY61" fmla="*/ 150893 h 1243093"/>
              <a:gd name="connsiteX62" fmla="*/ 540227 w 2115027"/>
              <a:gd name="connsiteY62" fmla="*/ 144543 h 1243093"/>
              <a:gd name="connsiteX63" fmla="*/ 552927 w 2115027"/>
              <a:gd name="connsiteY63" fmla="*/ 141368 h 1243093"/>
              <a:gd name="connsiteX64" fmla="*/ 562452 w 2115027"/>
              <a:gd name="connsiteY64" fmla="*/ 144543 h 1243093"/>
              <a:gd name="connsiteX65" fmla="*/ 581502 w 2115027"/>
              <a:gd name="connsiteY65" fmla="*/ 157243 h 1243093"/>
              <a:gd name="connsiteX66" fmla="*/ 597377 w 2115027"/>
              <a:gd name="connsiteY66" fmla="*/ 176293 h 1243093"/>
              <a:gd name="connsiteX67" fmla="*/ 606902 w 2115027"/>
              <a:gd name="connsiteY67" fmla="*/ 179468 h 1243093"/>
              <a:gd name="connsiteX68" fmla="*/ 616427 w 2115027"/>
              <a:gd name="connsiteY68" fmla="*/ 154068 h 1243093"/>
              <a:gd name="connsiteX69" fmla="*/ 625952 w 2115027"/>
              <a:gd name="connsiteY69" fmla="*/ 144543 h 1243093"/>
              <a:gd name="connsiteX70" fmla="*/ 632302 w 2115027"/>
              <a:gd name="connsiteY70" fmla="*/ 135018 h 1243093"/>
              <a:gd name="connsiteX71" fmla="*/ 657702 w 2115027"/>
              <a:gd name="connsiteY71" fmla="*/ 119143 h 1243093"/>
              <a:gd name="connsiteX72" fmla="*/ 667227 w 2115027"/>
              <a:gd name="connsiteY72" fmla="*/ 112793 h 1243093"/>
              <a:gd name="connsiteX73" fmla="*/ 686277 w 2115027"/>
              <a:gd name="connsiteY73" fmla="*/ 106443 h 1243093"/>
              <a:gd name="connsiteX74" fmla="*/ 695802 w 2115027"/>
              <a:gd name="connsiteY74" fmla="*/ 103268 h 1243093"/>
              <a:gd name="connsiteX75" fmla="*/ 705327 w 2115027"/>
              <a:gd name="connsiteY75" fmla="*/ 100093 h 1243093"/>
              <a:gd name="connsiteX76" fmla="*/ 714852 w 2115027"/>
              <a:gd name="connsiteY76" fmla="*/ 96918 h 1243093"/>
              <a:gd name="connsiteX77" fmla="*/ 775177 w 2115027"/>
              <a:gd name="connsiteY77" fmla="*/ 100093 h 1243093"/>
              <a:gd name="connsiteX78" fmla="*/ 816452 w 2115027"/>
              <a:gd name="connsiteY78" fmla="*/ 106443 h 1243093"/>
              <a:gd name="connsiteX79" fmla="*/ 825977 w 2115027"/>
              <a:gd name="connsiteY79" fmla="*/ 112793 h 1243093"/>
              <a:gd name="connsiteX80" fmla="*/ 857727 w 2115027"/>
              <a:gd name="connsiteY80" fmla="*/ 119143 h 1243093"/>
              <a:gd name="connsiteX81" fmla="*/ 883127 w 2115027"/>
              <a:gd name="connsiteY81" fmla="*/ 128668 h 1243093"/>
              <a:gd name="connsiteX82" fmla="*/ 899002 w 2115027"/>
              <a:gd name="connsiteY82" fmla="*/ 131843 h 1243093"/>
              <a:gd name="connsiteX83" fmla="*/ 908527 w 2115027"/>
              <a:gd name="connsiteY83" fmla="*/ 135018 h 1243093"/>
              <a:gd name="connsiteX84" fmla="*/ 921227 w 2115027"/>
              <a:gd name="connsiteY84" fmla="*/ 138193 h 1243093"/>
              <a:gd name="connsiteX85" fmla="*/ 933927 w 2115027"/>
              <a:gd name="connsiteY85" fmla="*/ 135018 h 1243093"/>
              <a:gd name="connsiteX86" fmla="*/ 943452 w 2115027"/>
              <a:gd name="connsiteY86" fmla="*/ 128668 h 1243093"/>
              <a:gd name="connsiteX87" fmla="*/ 1019652 w 2115027"/>
              <a:gd name="connsiteY87" fmla="*/ 125493 h 1243093"/>
              <a:gd name="connsiteX88" fmla="*/ 1022827 w 2115027"/>
              <a:gd name="connsiteY88" fmla="*/ 109618 h 1243093"/>
              <a:gd name="connsiteX89" fmla="*/ 1032352 w 2115027"/>
              <a:gd name="connsiteY89" fmla="*/ 103268 h 1243093"/>
              <a:gd name="connsiteX90" fmla="*/ 1038702 w 2115027"/>
              <a:gd name="connsiteY90" fmla="*/ 93743 h 1243093"/>
              <a:gd name="connsiteX91" fmla="*/ 1051402 w 2115027"/>
              <a:gd name="connsiteY91" fmla="*/ 71518 h 1243093"/>
              <a:gd name="connsiteX92" fmla="*/ 1054577 w 2115027"/>
              <a:gd name="connsiteY92" fmla="*/ 58818 h 1243093"/>
              <a:gd name="connsiteX93" fmla="*/ 1060927 w 2115027"/>
              <a:gd name="connsiteY93" fmla="*/ 49293 h 1243093"/>
              <a:gd name="connsiteX94" fmla="*/ 1054577 w 2115027"/>
              <a:gd name="connsiteY94" fmla="*/ 30243 h 1243093"/>
              <a:gd name="connsiteX95" fmla="*/ 1051402 w 2115027"/>
              <a:gd name="connsiteY95" fmla="*/ 20718 h 1243093"/>
              <a:gd name="connsiteX96" fmla="*/ 1048227 w 2115027"/>
              <a:gd name="connsiteY96" fmla="*/ 11193 h 1243093"/>
              <a:gd name="connsiteX97" fmla="*/ 1051402 w 2115027"/>
              <a:gd name="connsiteY97" fmla="*/ 1668 h 1243093"/>
              <a:gd name="connsiteX98" fmla="*/ 1159352 w 2115027"/>
              <a:gd name="connsiteY98" fmla="*/ 4843 h 1243093"/>
              <a:gd name="connsiteX99" fmla="*/ 1172052 w 2115027"/>
              <a:gd name="connsiteY99" fmla="*/ 23893 h 1243093"/>
              <a:gd name="connsiteX100" fmla="*/ 1184752 w 2115027"/>
              <a:gd name="connsiteY100" fmla="*/ 52468 h 1243093"/>
              <a:gd name="connsiteX101" fmla="*/ 1187927 w 2115027"/>
              <a:gd name="connsiteY101" fmla="*/ 71518 h 1243093"/>
              <a:gd name="connsiteX102" fmla="*/ 1197452 w 2115027"/>
              <a:gd name="connsiteY102" fmla="*/ 81043 h 1243093"/>
              <a:gd name="connsiteX103" fmla="*/ 1289527 w 2115027"/>
              <a:gd name="connsiteY103" fmla="*/ 90568 h 1243093"/>
              <a:gd name="connsiteX104" fmla="*/ 1308577 w 2115027"/>
              <a:gd name="connsiteY104" fmla="*/ 93743 h 1243093"/>
              <a:gd name="connsiteX105" fmla="*/ 1318102 w 2115027"/>
              <a:gd name="connsiteY105" fmla="*/ 96918 h 1243093"/>
              <a:gd name="connsiteX106" fmla="*/ 1349852 w 2115027"/>
              <a:gd name="connsiteY106" fmla="*/ 106443 h 1243093"/>
              <a:gd name="connsiteX107" fmla="*/ 1359377 w 2115027"/>
              <a:gd name="connsiteY107" fmla="*/ 109618 h 1243093"/>
              <a:gd name="connsiteX108" fmla="*/ 1378427 w 2115027"/>
              <a:gd name="connsiteY108" fmla="*/ 119143 h 1243093"/>
              <a:gd name="connsiteX109" fmla="*/ 1397477 w 2115027"/>
              <a:gd name="connsiteY109" fmla="*/ 135018 h 1243093"/>
              <a:gd name="connsiteX110" fmla="*/ 1419702 w 2115027"/>
              <a:gd name="connsiteY110" fmla="*/ 141368 h 1243093"/>
              <a:gd name="connsiteX111" fmla="*/ 1435577 w 2115027"/>
              <a:gd name="connsiteY111" fmla="*/ 160418 h 1243093"/>
              <a:gd name="connsiteX112" fmla="*/ 1441927 w 2115027"/>
              <a:gd name="connsiteY112" fmla="*/ 173118 h 1243093"/>
              <a:gd name="connsiteX113" fmla="*/ 1448277 w 2115027"/>
              <a:gd name="connsiteY113" fmla="*/ 182643 h 1243093"/>
              <a:gd name="connsiteX114" fmla="*/ 1451452 w 2115027"/>
              <a:gd name="connsiteY114" fmla="*/ 192168 h 1243093"/>
              <a:gd name="connsiteX115" fmla="*/ 1460977 w 2115027"/>
              <a:gd name="connsiteY115" fmla="*/ 198518 h 1243093"/>
              <a:gd name="connsiteX116" fmla="*/ 1470502 w 2115027"/>
              <a:gd name="connsiteY116" fmla="*/ 220743 h 1243093"/>
              <a:gd name="connsiteX117" fmla="*/ 1476852 w 2115027"/>
              <a:gd name="connsiteY117" fmla="*/ 230268 h 1243093"/>
              <a:gd name="connsiteX118" fmla="*/ 1483202 w 2115027"/>
              <a:gd name="connsiteY118" fmla="*/ 249318 h 1243093"/>
              <a:gd name="connsiteX119" fmla="*/ 1492727 w 2115027"/>
              <a:gd name="connsiteY119" fmla="*/ 255668 h 1243093"/>
              <a:gd name="connsiteX120" fmla="*/ 1502252 w 2115027"/>
              <a:gd name="connsiteY120" fmla="*/ 258843 h 1243093"/>
              <a:gd name="connsiteX121" fmla="*/ 1521302 w 2115027"/>
              <a:gd name="connsiteY121" fmla="*/ 271543 h 1243093"/>
              <a:gd name="connsiteX122" fmla="*/ 1530827 w 2115027"/>
              <a:gd name="connsiteY122" fmla="*/ 277893 h 1243093"/>
              <a:gd name="connsiteX123" fmla="*/ 1543527 w 2115027"/>
              <a:gd name="connsiteY123" fmla="*/ 281068 h 1243093"/>
              <a:gd name="connsiteX124" fmla="*/ 1572102 w 2115027"/>
              <a:gd name="connsiteY124" fmla="*/ 296943 h 1243093"/>
              <a:gd name="connsiteX125" fmla="*/ 1581627 w 2115027"/>
              <a:gd name="connsiteY125" fmla="*/ 306468 h 1243093"/>
              <a:gd name="connsiteX126" fmla="*/ 1711802 w 2115027"/>
              <a:gd name="connsiteY126" fmla="*/ 322343 h 1243093"/>
              <a:gd name="connsiteX127" fmla="*/ 1721327 w 2115027"/>
              <a:gd name="connsiteY127" fmla="*/ 331868 h 1243093"/>
              <a:gd name="connsiteX128" fmla="*/ 1730852 w 2115027"/>
              <a:gd name="connsiteY128" fmla="*/ 335043 h 1243093"/>
              <a:gd name="connsiteX129" fmla="*/ 1740377 w 2115027"/>
              <a:gd name="connsiteY129" fmla="*/ 341393 h 1243093"/>
              <a:gd name="connsiteX130" fmla="*/ 1822927 w 2115027"/>
              <a:gd name="connsiteY130" fmla="*/ 338218 h 1243093"/>
              <a:gd name="connsiteX131" fmla="*/ 1889602 w 2115027"/>
              <a:gd name="connsiteY131" fmla="*/ 338218 h 1243093"/>
              <a:gd name="connsiteX132" fmla="*/ 1899127 w 2115027"/>
              <a:gd name="connsiteY132" fmla="*/ 344568 h 1243093"/>
              <a:gd name="connsiteX133" fmla="*/ 1902302 w 2115027"/>
              <a:gd name="connsiteY133" fmla="*/ 354093 h 1243093"/>
              <a:gd name="connsiteX134" fmla="*/ 1911827 w 2115027"/>
              <a:gd name="connsiteY134" fmla="*/ 382668 h 1243093"/>
              <a:gd name="connsiteX135" fmla="*/ 1921352 w 2115027"/>
              <a:gd name="connsiteY135" fmla="*/ 385843 h 1243093"/>
              <a:gd name="connsiteX136" fmla="*/ 1994377 w 2115027"/>
              <a:gd name="connsiteY136" fmla="*/ 389018 h 1243093"/>
              <a:gd name="connsiteX137" fmla="*/ 1997552 w 2115027"/>
              <a:gd name="connsiteY137" fmla="*/ 420768 h 1243093"/>
              <a:gd name="connsiteX138" fmla="*/ 1991202 w 2115027"/>
              <a:gd name="connsiteY138" fmla="*/ 439818 h 1243093"/>
              <a:gd name="connsiteX139" fmla="*/ 1988027 w 2115027"/>
              <a:gd name="connsiteY139" fmla="*/ 462043 h 1243093"/>
              <a:gd name="connsiteX140" fmla="*/ 1981677 w 2115027"/>
              <a:gd name="connsiteY140" fmla="*/ 481093 h 1243093"/>
              <a:gd name="connsiteX141" fmla="*/ 1978502 w 2115027"/>
              <a:gd name="connsiteY141" fmla="*/ 516018 h 1243093"/>
              <a:gd name="connsiteX142" fmla="*/ 1975327 w 2115027"/>
              <a:gd name="connsiteY142" fmla="*/ 525543 h 1243093"/>
              <a:gd name="connsiteX143" fmla="*/ 1972152 w 2115027"/>
              <a:gd name="connsiteY143" fmla="*/ 538243 h 1243093"/>
              <a:gd name="connsiteX144" fmla="*/ 1975327 w 2115027"/>
              <a:gd name="connsiteY144" fmla="*/ 554118 h 1243093"/>
              <a:gd name="connsiteX145" fmla="*/ 1981677 w 2115027"/>
              <a:gd name="connsiteY145" fmla="*/ 563643 h 1243093"/>
              <a:gd name="connsiteX146" fmla="*/ 1984852 w 2115027"/>
              <a:gd name="connsiteY146" fmla="*/ 579518 h 1243093"/>
              <a:gd name="connsiteX147" fmla="*/ 2003902 w 2115027"/>
              <a:gd name="connsiteY147" fmla="*/ 598568 h 1243093"/>
              <a:gd name="connsiteX148" fmla="*/ 2022952 w 2115027"/>
              <a:gd name="connsiteY148" fmla="*/ 604918 h 1243093"/>
              <a:gd name="connsiteX149" fmla="*/ 2035652 w 2115027"/>
              <a:gd name="connsiteY149" fmla="*/ 617618 h 1243093"/>
              <a:gd name="connsiteX150" fmla="*/ 2045177 w 2115027"/>
              <a:gd name="connsiteY150" fmla="*/ 620793 h 1243093"/>
              <a:gd name="connsiteX151" fmla="*/ 2061052 w 2115027"/>
              <a:gd name="connsiteY151" fmla="*/ 639843 h 1243093"/>
              <a:gd name="connsiteX152" fmla="*/ 2070577 w 2115027"/>
              <a:gd name="connsiteY152" fmla="*/ 649368 h 1243093"/>
              <a:gd name="connsiteX153" fmla="*/ 2102327 w 2115027"/>
              <a:gd name="connsiteY153" fmla="*/ 668418 h 1243093"/>
              <a:gd name="connsiteX154" fmla="*/ 2108677 w 2115027"/>
              <a:gd name="connsiteY154" fmla="*/ 681118 h 1243093"/>
              <a:gd name="connsiteX155" fmla="*/ 2115027 w 2115027"/>
              <a:gd name="connsiteY155" fmla="*/ 690643 h 1243093"/>
              <a:gd name="connsiteX156" fmla="*/ 2108677 w 2115027"/>
              <a:gd name="connsiteY156" fmla="*/ 706518 h 1243093"/>
              <a:gd name="connsiteX157" fmla="*/ 2099152 w 2115027"/>
              <a:gd name="connsiteY157" fmla="*/ 712868 h 1243093"/>
              <a:gd name="connsiteX158" fmla="*/ 2089627 w 2115027"/>
              <a:gd name="connsiteY158" fmla="*/ 757318 h 1243093"/>
              <a:gd name="connsiteX159" fmla="*/ 2092802 w 2115027"/>
              <a:gd name="connsiteY159" fmla="*/ 766843 h 1243093"/>
              <a:gd name="connsiteX160" fmla="*/ 2095977 w 2115027"/>
              <a:gd name="connsiteY160" fmla="*/ 789068 h 1243093"/>
              <a:gd name="connsiteX161" fmla="*/ 2099152 w 2115027"/>
              <a:gd name="connsiteY161" fmla="*/ 798593 h 1243093"/>
              <a:gd name="connsiteX162" fmla="*/ 2095977 w 2115027"/>
              <a:gd name="connsiteY162" fmla="*/ 833518 h 1243093"/>
              <a:gd name="connsiteX163" fmla="*/ 2080102 w 2115027"/>
              <a:gd name="connsiteY163" fmla="*/ 871618 h 1243093"/>
              <a:gd name="connsiteX164" fmla="*/ 2057877 w 2115027"/>
              <a:gd name="connsiteY164" fmla="*/ 887493 h 1243093"/>
              <a:gd name="connsiteX165" fmla="*/ 2048352 w 2115027"/>
              <a:gd name="connsiteY165" fmla="*/ 897018 h 1243093"/>
              <a:gd name="connsiteX166" fmla="*/ 2029302 w 2115027"/>
              <a:gd name="connsiteY166" fmla="*/ 900193 h 1243093"/>
              <a:gd name="connsiteX167" fmla="*/ 2010252 w 2115027"/>
              <a:gd name="connsiteY167" fmla="*/ 906543 h 1243093"/>
              <a:gd name="connsiteX168" fmla="*/ 2000727 w 2115027"/>
              <a:gd name="connsiteY168" fmla="*/ 909718 h 1243093"/>
              <a:gd name="connsiteX169" fmla="*/ 1988027 w 2115027"/>
              <a:gd name="connsiteY169" fmla="*/ 916068 h 1243093"/>
              <a:gd name="connsiteX170" fmla="*/ 1968977 w 2115027"/>
              <a:gd name="connsiteY170" fmla="*/ 931943 h 1243093"/>
              <a:gd name="connsiteX171" fmla="*/ 1965802 w 2115027"/>
              <a:gd name="connsiteY171" fmla="*/ 941468 h 1243093"/>
              <a:gd name="connsiteX172" fmla="*/ 1972152 w 2115027"/>
              <a:gd name="connsiteY172" fmla="*/ 963693 h 1243093"/>
              <a:gd name="connsiteX173" fmla="*/ 1978502 w 2115027"/>
              <a:gd name="connsiteY173" fmla="*/ 973218 h 1243093"/>
              <a:gd name="connsiteX174" fmla="*/ 1984852 w 2115027"/>
              <a:gd name="connsiteY174" fmla="*/ 992268 h 1243093"/>
              <a:gd name="connsiteX175" fmla="*/ 1988027 w 2115027"/>
              <a:gd name="connsiteY175" fmla="*/ 1024018 h 1243093"/>
              <a:gd name="connsiteX176" fmla="*/ 1997552 w 2115027"/>
              <a:gd name="connsiteY176" fmla="*/ 1033543 h 1243093"/>
              <a:gd name="connsiteX177" fmla="*/ 2003902 w 2115027"/>
              <a:gd name="connsiteY177" fmla="*/ 1043068 h 1243093"/>
              <a:gd name="connsiteX178" fmla="*/ 1997552 w 2115027"/>
              <a:gd name="connsiteY178" fmla="*/ 1062118 h 1243093"/>
              <a:gd name="connsiteX179" fmla="*/ 1968977 w 2115027"/>
              <a:gd name="connsiteY179" fmla="*/ 1071643 h 1243093"/>
              <a:gd name="connsiteX180" fmla="*/ 1956277 w 2115027"/>
              <a:gd name="connsiteY180" fmla="*/ 1077993 h 1243093"/>
              <a:gd name="connsiteX181" fmla="*/ 1943577 w 2115027"/>
              <a:gd name="connsiteY181" fmla="*/ 1138318 h 1243093"/>
              <a:gd name="connsiteX182" fmla="*/ 1930877 w 2115027"/>
              <a:gd name="connsiteY182" fmla="*/ 1147843 h 1243093"/>
              <a:gd name="connsiteX183" fmla="*/ 1924527 w 2115027"/>
              <a:gd name="connsiteY183" fmla="*/ 1157368 h 1243093"/>
              <a:gd name="connsiteX184" fmla="*/ 1915002 w 2115027"/>
              <a:gd name="connsiteY184" fmla="*/ 1189118 h 1243093"/>
              <a:gd name="connsiteX185" fmla="*/ 1895952 w 2115027"/>
              <a:gd name="connsiteY185" fmla="*/ 1204993 h 1243093"/>
              <a:gd name="connsiteX186" fmla="*/ 1886427 w 2115027"/>
              <a:gd name="connsiteY186" fmla="*/ 1214518 h 1243093"/>
              <a:gd name="connsiteX187" fmla="*/ 1870552 w 2115027"/>
              <a:gd name="connsiteY187" fmla="*/ 1217693 h 1243093"/>
              <a:gd name="connsiteX188" fmla="*/ 1807052 w 2115027"/>
              <a:gd name="connsiteY188" fmla="*/ 1220868 h 1243093"/>
              <a:gd name="connsiteX189" fmla="*/ 1699102 w 2115027"/>
              <a:gd name="connsiteY189" fmla="*/ 1227218 h 1243093"/>
              <a:gd name="connsiteX190" fmla="*/ 1603852 w 2115027"/>
              <a:gd name="connsiteY190" fmla="*/ 1224043 h 1243093"/>
              <a:gd name="connsiteX191" fmla="*/ 1581627 w 2115027"/>
              <a:gd name="connsiteY191" fmla="*/ 1214518 h 1243093"/>
              <a:gd name="connsiteX192" fmla="*/ 1572102 w 2115027"/>
              <a:gd name="connsiteY192" fmla="*/ 1204993 h 1243093"/>
              <a:gd name="connsiteX193" fmla="*/ 1559402 w 2115027"/>
              <a:gd name="connsiteY193" fmla="*/ 1185943 h 1243093"/>
              <a:gd name="connsiteX194" fmla="*/ 1553052 w 2115027"/>
              <a:gd name="connsiteY194" fmla="*/ 1176418 h 1243093"/>
              <a:gd name="connsiteX195" fmla="*/ 1543527 w 2115027"/>
              <a:gd name="connsiteY195" fmla="*/ 1166893 h 1243093"/>
              <a:gd name="connsiteX196" fmla="*/ 1419702 w 2115027"/>
              <a:gd name="connsiteY196" fmla="*/ 1157368 h 1243093"/>
              <a:gd name="connsiteX197" fmla="*/ 1394302 w 2115027"/>
              <a:gd name="connsiteY197" fmla="*/ 1157368 h 1243093"/>
              <a:gd name="connsiteX198" fmla="*/ 1384777 w 2115027"/>
              <a:gd name="connsiteY198" fmla="*/ 1166893 h 1243093"/>
              <a:gd name="connsiteX199" fmla="*/ 1368902 w 2115027"/>
              <a:gd name="connsiteY199" fmla="*/ 1173243 h 1243093"/>
              <a:gd name="connsiteX200" fmla="*/ 1349852 w 2115027"/>
              <a:gd name="connsiteY200" fmla="*/ 1182768 h 1243093"/>
              <a:gd name="connsiteX201" fmla="*/ 1305402 w 2115027"/>
              <a:gd name="connsiteY201" fmla="*/ 1176418 h 1243093"/>
              <a:gd name="connsiteX202" fmla="*/ 1292702 w 2115027"/>
              <a:gd name="connsiteY202" fmla="*/ 1173243 h 1243093"/>
              <a:gd name="connsiteX203" fmla="*/ 1194277 w 2115027"/>
              <a:gd name="connsiteY203" fmla="*/ 1176418 h 1243093"/>
              <a:gd name="connsiteX204" fmla="*/ 1191102 w 2115027"/>
              <a:gd name="connsiteY204" fmla="*/ 1185943 h 1243093"/>
              <a:gd name="connsiteX205" fmla="*/ 1187927 w 2115027"/>
              <a:gd name="connsiteY205" fmla="*/ 1201818 h 1243093"/>
              <a:gd name="connsiteX206" fmla="*/ 1178402 w 2115027"/>
              <a:gd name="connsiteY206" fmla="*/ 1204993 h 1243093"/>
              <a:gd name="connsiteX207" fmla="*/ 778352 w 2115027"/>
              <a:gd name="connsiteY207" fmla="*/ 1208168 h 1243093"/>
              <a:gd name="connsiteX208" fmla="*/ 746602 w 2115027"/>
              <a:gd name="connsiteY208" fmla="*/ 1217693 h 1243093"/>
              <a:gd name="connsiteX209" fmla="*/ 737077 w 2115027"/>
              <a:gd name="connsiteY209" fmla="*/ 1224043 h 1243093"/>
              <a:gd name="connsiteX210" fmla="*/ 718027 w 2115027"/>
              <a:gd name="connsiteY210" fmla="*/ 1243093 h 1243093"/>
              <a:gd name="connsiteX211" fmla="*/ 514827 w 2115027"/>
              <a:gd name="connsiteY211" fmla="*/ 1239918 h 1243093"/>
              <a:gd name="connsiteX212" fmla="*/ 457677 w 2115027"/>
              <a:gd name="connsiteY212" fmla="*/ 1233568 h 1243093"/>
              <a:gd name="connsiteX213" fmla="*/ 362427 w 2115027"/>
              <a:gd name="connsiteY213" fmla="*/ 1227218 h 1243093"/>
              <a:gd name="connsiteX214" fmla="*/ 352902 w 2115027"/>
              <a:gd name="connsiteY214" fmla="*/ 1220868 h 1243093"/>
              <a:gd name="connsiteX215" fmla="*/ 321152 w 2115027"/>
              <a:gd name="connsiteY215" fmla="*/ 1211343 h 1243093"/>
              <a:gd name="connsiteX216" fmla="*/ 292577 w 2115027"/>
              <a:gd name="connsiteY216" fmla="*/ 1185943 h 1243093"/>
              <a:gd name="connsiteX217" fmla="*/ 279877 w 2115027"/>
              <a:gd name="connsiteY217" fmla="*/ 1166893 h 1243093"/>
              <a:gd name="connsiteX218" fmla="*/ 260827 w 2115027"/>
              <a:gd name="connsiteY218" fmla="*/ 1154193 h 1243093"/>
              <a:gd name="connsiteX219" fmla="*/ 238602 w 2115027"/>
              <a:gd name="connsiteY219" fmla="*/ 1147843 h 1243093"/>
              <a:gd name="connsiteX220" fmla="*/ 219552 w 2115027"/>
              <a:gd name="connsiteY220" fmla="*/ 1128793 h 1243093"/>
              <a:gd name="connsiteX221" fmla="*/ 213202 w 2115027"/>
              <a:gd name="connsiteY221" fmla="*/ 1109743 h 1243093"/>
              <a:gd name="connsiteX222" fmla="*/ 206852 w 2115027"/>
              <a:gd name="connsiteY222" fmla="*/ 1100218 h 1243093"/>
              <a:gd name="connsiteX223" fmla="*/ 203677 w 2115027"/>
              <a:gd name="connsiteY223" fmla="*/ 1090693 h 1243093"/>
              <a:gd name="connsiteX224" fmla="*/ 175102 w 2115027"/>
              <a:gd name="connsiteY224" fmla="*/ 1062118 h 1243093"/>
              <a:gd name="connsiteX225" fmla="*/ 165577 w 2115027"/>
              <a:gd name="connsiteY225" fmla="*/ 1052593 h 1243093"/>
              <a:gd name="connsiteX226" fmla="*/ 156052 w 2115027"/>
              <a:gd name="connsiteY226" fmla="*/ 1039893 h 1243093"/>
              <a:gd name="connsiteX227" fmla="*/ 146527 w 2115027"/>
              <a:gd name="connsiteY227" fmla="*/ 1033543 h 1243093"/>
              <a:gd name="connsiteX228" fmla="*/ 137002 w 2115027"/>
              <a:gd name="connsiteY228" fmla="*/ 1024018 h 1243093"/>
              <a:gd name="connsiteX229" fmla="*/ 124302 w 2115027"/>
              <a:gd name="connsiteY229" fmla="*/ 1017668 h 1243093"/>
              <a:gd name="connsiteX230" fmla="*/ 105252 w 2115027"/>
              <a:gd name="connsiteY230" fmla="*/ 1008143 h 1243093"/>
              <a:gd name="connsiteX231" fmla="*/ 92552 w 2115027"/>
              <a:gd name="connsiteY231" fmla="*/ 1001793 h 1243093"/>
              <a:gd name="connsiteX232" fmla="*/ 70327 w 2115027"/>
              <a:gd name="connsiteY232" fmla="*/ 970043 h 124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2115027" h="1243093">
                <a:moveTo>
                  <a:pt x="70327" y="970043"/>
                </a:moveTo>
                <a:cubicBezTo>
                  <a:pt x="66094" y="962106"/>
                  <a:pt x="70012" y="958744"/>
                  <a:pt x="67152" y="954168"/>
                </a:cubicBezTo>
                <a:cubicBezTo>
                  <a:pt x="64347" y="949681"/>
                  <a:pt x="58194" y="948385"/>
                  <a:pt x="54452" y="944643"/>
                </a:cubicBezTo>
                <a:cubicBezTo>
                  <a:pt x="51754" y="941945"/>
                  <a:pt x="50800" y="937816"/>
                  <a:pt x="48102" y="935118"/>
                </a:cubicBezTo>
                <a:cubicBezTo>
                  <a:pt x="39003" y="926019"/>
                  <a:pt x="39381" y="930758"/>
                  <a:pt x="29052" y="925593"/>
                </a:cubicBezTo>
                <a:cubicBezTo>
                  <a:pt x="4433" y="913283"/>
                  <a:pt x="33943" y="924048"/>
                  <a:pt x="10002" y="916068"/>
                </a:cubicBezTo>
                <a:cubicBezTo>
                  <a:pt x="6827" y="912893"/>
                  <a:pt x="1451" y="910926"/>
                  <a:pt x="477" y="906543"/>
                </a:cubicBezTo>
                <a:cubicBezTo>
                  <a:pt x="-1956" y="895596"/>
                  <a:pt x="5468" y="883861"/>
                  <a:pt x="10002" y="874793"/>
                </a:cubicBezTo>
                <a:cubicBezTo>
                  <a:pt x="11060" y="848335"/>
                  <a:pt x="10356" y="821747"/>
                  <a:pt x="13177" y="795418"/>
                </a:cubicBezTo>
                <a:cubicBezTo>
                  <a:pt x="13584" y="791624"/>
                  <a:pt x="18024" y="789400"/>
                  <a:pt x="19527" y="785893"/>
                </a:cubicBezTo>
                <a:cubicBezTo>
                  <a:pt x="21246" y="781882"/>
                  <a:pt x="21448" y="777373"/>
                  <a:pt x="22702" y="773193"/>
                </a:cubicBezTo>
                <a:cubicBezTo>
                  <a:pt x="27350" y="757699"/>
                  <a:pt x="25141" y="753765"/>
                  <a:pt x="38577" y="747793"/>
                </a:cubicBezTo>
                <a:cubicBezTo>
                  <a:pt x="44694" y="745075"/>
                  <a:pt x="57627" y="741443"/>
                  <a:pt x="57627" y="741443"/>
                </a:cubicBezTo>
                <a:cubicBezTo>
                  <a:pt x="58685" y="736151"/>
                  <a:pt x="60802" y="730964"/>
                  <a:pt x="60802" y="725568"/>
                </a:cubicBezTo>
                <a:cubicBezTo>
                  <a:pt x="60802" y="698645"/>
                  <a:pt x="45233" y="702514"/>
                  <a:pt x="67152" y="668418"/>
                </a:cubicBezTo>
                <a:cubicBezTo>
                  <a:pt x="69529" y="664720"/>
                  <a:pt x="97208" y="659867"/>
                  <a:pt x="102077" y="658893"/>
                </a:cubicBezTo>
                <a:cubicBezTo>
                  <a:pt x="105252" y="655718"/>
                  <a:pt x="109374" y="653267"/>
                  <a:pt x="111602" y="649368"/>
                </a:cubicBezTo>
                <a:cubicBezTo>
                  <a:pt x="113767" y="645579"/>
                  <a:pt x="113578" y="640864"/>
                  <a:pt x="114777" y="636668"/>
                </a:cubicBezTo>
                <a:cubicBezTo>
                  <a:pt x="118063" y="625166"/>
                  <a:pt x="117345" y="628054"/>
                  <a:pt x="124302" y="617618"/>
                </a:cubicBezTo>
                <a:cubicBezTo>
                  <a:pt x="126237" y="586658"/>
                  <a:pt x="115882" y="572379"/>
                  <a:pt x="137002" y="557293"/>
                </a:cubicBezTo>
                <a:cubicBezTo>
                  <a:pt x="140853" y="554542"/>
                  <a:pt x="145469" y="553060"/>
                  <a:pt x="149702" y="550943"/>
                </a:cubicBezTo>
                <a:cubicBezTo>
                  <a:pt x="165577" y="552001"/>
                  <a:pt x="181417" y="554118"/>
                  <a:pt x="197327" y="554118"/>
                </a:cubicBezTo>
                <a:cubicBezTo>
                  <a:pt x="208503" y="554118"/>
                  <a:pt x="216080" y="551042"/>
                  <a:pt x="225902" y="547768"/>
                </a:cubicBezTo>
                <a:cubicBezTo>
                  <a:pt x="228019" y="543535"/>
                  <a:pt x="231729" y="539772"/>
                  <a:pt x="232252" y="535068"/>
                </a:cubicBezTo>
                <a:cubicBezTo>
                  <a:pt x="232848" y="529705"/>
                  <a:pt x="230248" y="524461"/>
                  <a:pt x="229077" y="519193"/>
                </a:cubicBezTo>
                <a:cubicBezTo>
                  <a:pt x="228263" y="515531"/>
                  <a:pt x="224848" y="501211"/>
                  <a:pt x="222727" y="496968"/>
                </a:cubicBezTo>
                <a:cubicBezTo>
                  <a:pt x="221020" y="493555"/>
                  <a:pt x="217927" y="490930"/>
                  <a:pt x="216377" y="487443"/>
                </a:cubicBezTo>
                <a:cubicBezTo>
                  <a:pt x="213659" y="481326"/>
                  <a:pt x="210027" y="468393"/>
                  <a:pt x="210027" y="468393"/>
                </a:cubicBezTo>
                <a:cubicBezTo>
                  <a:pt x="208969" y="452518"/>
                  <a:pt x="206852" y="436678"/>
                  <a:pt x="206852" y="420768"/>
                </a:cubicBezTo>
                <a:cubicBezTo>
                  <a:pt x="206852" y="407728"/>
                  <a:pt x="201350" y="352735"/>
                  <a:pt x="216377" y="328693"/>
                </a:cubicBezTo>
                <a:cubicBezTo>
                  <a:pt x="218757" y="324885"/>
                  <a:pt x="222727" y="322343"/>
                  <a:pt x="225902" y="319168"/>
                </a:cubicBezTo>
                <a:cubicBezTo>
                  <a:pt x="228019" y="312818"/>
                  <a:pt x="226683" y="303831"/>
                  <a:pt x="232252" y="300118"/>
                </a:cubicBezTo>
                <a:cubicBezTo>
                  <a:pt x="250557" y="287915"/>
                  <a:pt x="232899" y="298480"/>
                  <a:pt x="251302" y="290593"/>
                </a:cubicBezTo>
                <a:cubicBezTo>
                  <a:pt x="255652" y="288729"/>
                  <a:pt x="259608" y="286001"/>
                  <a:pt x="264002" y="284243"/>
                </a:cubicBezTo>
                <a:cubicBezTo>
                  <a:pt x="270217" y="281757"/>
                  <a:pt x="276837" y="280379"/>
                  <a:pt x="283052" y="277893"/>
                </a:cubicBezTo>
                <a:cubicBezTo>
                  <a:pt x="288344" y="275776"/>
                  <a:pt x="293571" y="273491"/>
                  <a:pt x="298927" y="271543"/>
                </a:cubicBezTo>
                <a:cubicBezTo>
                  <a:pt x="305217" y="269256"/>
                  <a:pt x="317977" y="265193"/>
                  <a:pt x="317977" y="265193"/>
                </a:cubicBezTo>
                <a:cubicBezTo>
                  <a:pt x="319035" y="260960"/>
                  <a:pt x="321152" y="256857"/>
                  <a:pt x="321152" y="252493"/>
                </a:cubicBezTo>
                <a:cubicBezTo>
                  <a:pt x="321152" y="232925"/>
                  <a:pt x="311946" y="234902"/>
                  <a:pt x="324327" y="217568"/>
                </a:cubicBezTo>
                <a:cubicBezTo>
                  <a:pt x="326545" y="214463"/>
                  <a:pt x="330677" y="213335"/>
                  <a:pt x="333852" y="211218"/>
                </a:cubicBezTo>
                <a:cubicBezTo>
                  <a:pt x="326830" y="204196"/>
                  <a:pt x="322397" y="201009"/>
                  <a:pt x="317977" y="192168"/>
                </a:cubicBezTo>
                <a:cubicBezTo>
                  <a:pt x="316480" y="189175"/>
                  <a:pt x="315860" y="185818"/>
                  <a:pt x="314802" y="182643"/>
                </a:cubicBezTo>
                <a:cubicBezTo>
                  <a:pt x="317624" y="151599"/>
                  <a:pt x="310003" y="152776"/>
                  <a:pt x="327502" y="138193"/>
                </a:cubicBezTo>
                <a:cubicBezTo>
                  <a:pt x="330433" y="135750"/>
                  <a:pt x="333852" y="133960"/>
                  <a:pt x="337027" y="131843"/>
                </a:cubicBezTo>
                <a:cubicBezTo>
                  <a:pt x="340563" y="121236"/>
                  <a:pt x="340719" y="121578"/>
                  <a:pt x="343377" y="109618"/>
                </a:cubicBezTo>
                <a:cubicBezTo>
                  <a:pt x="344548" y="104350"/>
                  <a:pt x="345381" y="99011"/>
                  <a:pt x="346552" y="93743"/>
                </a:cubicBezTo>
                <a:cubicBezTo>
                  <a:pt x="346728" y="92953"/>
                  <a:pt x="351270" y="73558"/>
                  <a:pt x="352902" y="71518"/>
                </a:cubicBezTo>
                <a:cubicBezTo>
                  <a:pt x="355286" y="68538"/>
                  <a:pt x="359252" y="67285"/>
                  <a:pt x="362427" y="65168"/>
                </a:cubicBezTo>
                <a:cubicBezTo>
                  <a:pt x="364544" y="61993"/>
                  <a:pt x="365364" y="57350"/>
                  <a:pt x="368777" y="55643"/>
                </a:cubicBezTo>
                <a:cubicBezTo>
                  <a:pt x="376583" y="51740"/>
                  <a:pt x="385898" y="52053"/>
                  <a:pt x="394177" y="49293"/>
                </a:cubicBezTo>
                <a:lnTo>
                  <a:pt x="403702" y="46118"/>
                </a:lnTo>
                <a:cubicBezTo>
                  <a:pt x="406877" y="48235"/>
                  <a:pt x="410296" y="50025"/>
                  <a:pt x="413227" y="52468"/>
                </a:cubicBezTo>
                <a:cubicBezTo>
                  <a:pt x="416676" y="55343"/>
                  <a:pt x="419016" y="59502"/>
                  <a:pt x="422752" y="61993"/>
                </a:cubicBezTo>
                <a:cubicBezTo>
                  <a:pt x="425537" y="63849"/>
                  <a:pt x="429102" y="64110"/>
                  <a:pt x="432277" y="65168"/>
                </a:cubicBezTo>
                <a:cubicBezTo>
                  <a:pt x="436510" y="68343"/>
                  <a:pt x="440671" y="71617"/>
                  <a:pt x="444977" y="74693"/>
                </a:cubicBezTo>
                <a:cubicBezTo>
                  <a:pt x="448082" y="76911"/>
                  <a:pt x="452385" y="77868"/>
                  <a:pt x="454502" y="81043"/>
                </a:cubicBezTo>
                <a:cubicBezTo>
                  <a:pt x="456923" y="84674"/>
                  <a:pt x="456619" y="89510"/>
                  <a:pt x="457677" y="93743"/>
                </a:cubicBezTo>
                <a:cubicBezTo>
                  <a:pt x="463105" y="142591"/>
                  <a:pt x="452149" y="110440"/>
                  <a:pt x="470377" y="128668"/>
                </a:cubicBezTo>
                <a:cubicBezTo>
                  <a:pt x="473075" y="131366"/>
                  <a:pt x="473747" y="135809"/>
                  <a:pt x="476727" y="138193"/>
                </a:cubicBezTo>
                <a:cubicBezTo>
                  <a:pt x="479340" y="140284"/>
                  <a:pt x="483326" y="139743"/>
                  <a:pt x="486252" y="141368"/>
                </a:cubicBezTo>
                <a:cubicBezTo>
                  <a:pt x="492923" y="145074"/>
                  <a:pt x="505302" y="154068"/>
                  <a:pt x="505302" y="154068"/>
                </a:cubicBezTo>
                <a:cubicBezTo>
                  <a:pt x="513769" y="153010"/>
                  <a:pt x="522470" y="153138"/>
                  <a:pt x="530702" y="150893"/>
                </a:cubicBezTo>
                <a:cubicBezTo>
                  <a:pt x="534383" y="149889"/>
                  <a:pt x="536720" y="146046"/>
                  <a:pt x="540227" y="144543"/>
                </a:cubicBezTo>
                <a:cubicBezTo>
                  <a:pt x="544238" y="142824"/>
                  <a:pt x="548694" y="142426"/>
                  <a:pt x="552927" y="141368"/>
                </a:cubicBezTo>
                <a:cubicBezTo>
                  <a:pt x="556102" y="142426"/>
                  <a:pt x="559667" y="142687"/>
                  <a:pt x="562452" y="144543"/>
                </a:cubicBezTo>
                <a:cubicBezTo>
                  <a:pt x="586235" y="160398"/>
                  <a:pt x="558854" y="149694"/>
                  <a:pt x="581502" y="157243"/>
                </a:cubicBezTo>
                <a:cubicBezTo>
                  <a:pt x="586188" y="164271"/>
                  <a:pt x="590043" y="171404"/>
                  <a:pt x="597377" y="176293"/>
                </a:cubicBezTo>
                <a:cubicBezTo>
                  <a:pt x="600162" y="178149"/>
                  <a:pt x="603727" y="178410"/>
                  <a:pt x="606902" y="179468"/>
                </a:cubicBezTo>
                <a:cubicBezTo>
                  <a:pt x="609459" y="169241"/>
                  <a:pt x="610041" y="163008"/>
                  <a:pt x="616427" y="154068"/>
                </a:cubicBezTo>
                <a:cubicBezTo>
                  <a:pt x="619037" y="150414"/>
                  <a:pt x="623077" y="147992"/>
                  <a:pt x="625952" y="144543"/>
                </a:cubicBezTo>
                <a:cubicBezTo>
                  <a:pt x="628395" y="141612"/>
                  <a:pt x="629604" y="137716"/>
                  <a:pt x="632302" y="135018"/>
                </a:cubicBezTo>
                <a:cubicBezTo>
                  <a:pt x="642420" y="124900"/>
                  <a:pt x="645965" y="125850"/>
                  <a:pt x="657702" y="119143"/>
                </a:cubicBezTo>
                <a:cubicBezTo>
                  <a:pt x="661015" y="117250"/>
                  <a:pt x="663740" y="114343"/>
                  <a:pt x="667227" y="112793"/>
                </a:cubicBezTo>
                <a:cubicBezTo>
                  <a:pt x="673344" y="110075"/>
                  <a:pt x="679927" y="108560"/>
                  <a:pt x="686277" y="106443"/>
                </a:cubicBezTo>
                <a:lnTo>
                  <a:pt x="695802" y="103268"/>
                </a:lnTo>
                <a:lnTo>
                  <a:pt x="705327" y="100093"/>
                </a:lnTo>
                <a:lnTo>
                  <a:pt x="714852" y="96918"/>
                </a:lnTo>
                <a:cubicBezTo>
                  <a:pt x="734960" y="97976"/>
                  <a:pt x="755100" y="98549"/>
                  <a:pt x="775177" y="100093"/>
                </a:cubicBezTo>
                <a:cubicBezTo>
                  <a:pt x="782764" y="100677"/>
                  <a:pt x="808094" y="105050"/>
                  <a:pt x="816452" y="106443"/>
                </a:cubicBezTo>
                <a:cubicBezTo>
                  <a:pt x="819627" y="108560"/>
                  <a:pt x="822470" y="111290"/>
                  <a:pt x="825977" y="112793"/>
                </a:cubicBezTo>
                <a:cubicBezTo>
                  <a:pt x="832789" y="115713"/>
                  <a:pt x="852272" y="117931"/>
                  <a:pt x="857727" y="119143"/>
                </a:cubicBezTo>
                <a:cubicBezTo>
                  <a:pt x="865659" y="120906"/>
                  <a:pt x="876064" y="126549"/>
                  <a:pt x="883127" y="128668"/>
                </a:cubicBezTo>
                <a:cubicBezTo>
                  <a:pt x="888296" y="130219"/>
                  <a:pt x="893767" y="130534"/>
                  <a:pt x="899002" y="131843"/>
                </a:cubicBezTo>
                <a:cubicBezTo>
                  <a:pt x="902249" y="132655"/>
                  <a:pt x="905309" y="134099"/>
                  <a:pt x="908527" y="135018"/>
                </a:cubicBezTo>
                <a:cubicBezTo>
                  <a:pt x="912723" y="136217"/>
                  <a:pt x="916994" y="137135"/>
                  <a:pt x="921227" y="138193"/>
                </a:cubicBezTo>
                <a:cubicBezTo>
                  <a:pt x="925460" y="137135"/>
                  <a:pt x="929916" y="136737"/>
                  <a:pt x="933927" y="135018"/>
                </a:cubicBezTo>
                <a:cubicBezTo>
                  <a:pt x="937434" y="133515"/>
                  <a:pt x="939659" y="129089"/>
                  <a:pt x="943452" y="128668"/>
                </a:cubicBezTo>
                <a:cubicBezTo>
                  <a:pt x="968719" y="125861"/>
                  <a:pt x="994252" y="126551"/>
                  <a:pt x="1019652" y="125493"/>
                </a:cubicBezTo>
                <a:cubicBezTo>
                  <a:pt x="1020710" y="120201"/>
                  <a:pt x="1020150" y="114303"/>
                  <a:pt x="1022827" y="109618"/>
                </a:cubicBezTo>
                <a:cubicBezTo>
                  <a:pt x="1024720" y="106305"/>
                  <a:pt x="1029654" y="105966"/>
                  <a:pt x="1032352" y="103268"/>
                </a:cubicBezTo>
                <a:cubicBezTo>
                  <a:pt x="1035050" y="100570"/>
                  <a:pt x="1036995" y="97156"/>
                  <a:pt x="1038702" y="93743"/>
                </a:cubicBezTo>
                <a:cubicBezTo>
                  <a:pt x="1050823" y="69501"/>
                  <a:pt x="1028370" y="102227"/>
                  <a:pt x="1051402" y="71518"/>
                </a:cubicBezTo>
                <a:cubicBezTo>
                  <a:pt x="1052460" y="67285"/>
                  <a:pt x="1052858" y="62829"/>
                  <a:pt x="1054577" y="58818"/>
                </a:cubicBezTo>
                <a:cubicBezTo>
                  <a:pt x="1056080" y="55311"/>
                  <a:pt x="1060927" y="53109"/>
                  <a:pt x="1060927" y="49293"/>
                </a:cubicBezTo>
                <a:cubicBezTo>
                  <a:pt x="1060927" y="42600"/>
                  <a:pt x="1056694" y="36593"/>
                  <a:pt x="1054577" y="30243"/>
                </a:cubicBezTo>
                <a:lnTo>
                  <a:pt x="1051402" y="20718"/>
                </a:lnTo>
                <a:lnTo>
                  <a:pt x="1048227" y="11193"/>
                </a:lnTo>
                <a:cubicBezTo>
                  <a:pt x="1049285" y="8018"/>
                  <a:pt x="1048061" y="1859"/>
                  <a:pt x="1051402" y="1668"/>
                </a:cubicBezTo>
                <a:cubicBezTo>
                  <a:pt x="1087342" y="-386"/>
                  <a:pt x="1123949" y="-1679"/>
                  <a:pt x="1159352" y="4843"/>
                </a:cubicBezTo>
                <a:cubicBezTo>
                  <a:pt x="1166857" y="6226"/>
                  <a:pt x="1169639" y="16653"/>
                  <a:pt x="1172052" y="23893"/>
                </a:cubicBezTo>
                <a:cubicBezTo>
                  <a:pt x="1179609" y="46563"/>
                  <a:pt x="1174689" y="37374"/>
                  <a:pt x="1184752" y="52468"/>
                </a:cubicBezTo>
                <a:cubicBezTo>
                  <a:pt x="1185810" y="58818"/>
                  <a:pt x="1185312" y="65635"/>
                  <a:pt x="1187927" y="71518"/>
                </a:cubicBezTo>
                <a:cubicBezTo>
                  <a:pt x="1189751" y="75621"/>
                  <a:pt x="1193527" y="78862"/>
                  <a:pt x="1197452" y="81043"/>
                </a:cubicBezTo>
                <a:cubicBezTo>
                  <a:pt x="1221319" y="94302"/>
                  <a:pt x="1276420" y="89998"/>
                  <a:pt x="1289527" y="90568"/>
                </a:cubicBezTo>
                <a:cubicBezTo>
                  <a:pt x="1295877" y="91626"/>
                  <a:pt x="1302293" y="92346"/>
                  <a:pt x="1308577" y="93743"/>
                </a:cubicBezTo>
                <a:cubicBezTo>
                  <a:pt x="1311844" y="94469"/>
                  <a:pt x="1314884" y="95999"/>
                  <a:pt x="1318102" y="96918"/>
                </a:cubicBezTo>
                <a:cubicBezTo>
                  <a:pt x="1351691" y="106515"/>
                  <a:pt x="1304581" y="91353"/>
                  <a:pt x="1349852" y="106443"/>
                </a:cubicBezTo>
                <a:cubicBezTo>
                  <a:pt x="1353027" y="107501"/>
                  <a:pt x="1356592" y="107762"/>
                  <a:pt x="1359377" y="109618"/>
                </a:cubicBezTo>
                <a:cubicBezTo>
                  <a:pt x="1386674" y="127816"/>
                  <a:pt x="1352137" y="105998"/>
                  <a:pt x="1378427" y="119143"/>
                </a:cubicBezTo>
                <a:cubicBezTo>
                  <a:pt x="1399202" y="129531"/>
                  <a:pt x="1376411" y="120974"/>
                  <a:pt x="1397477" y="135018"/>
                </a:cubicBezTo>
                <a:cubicBezTo>
                  <a:pt x="1400210" y="136840"/>
                  <a:pt x="1418008" y="140945"/>
                  <a:pt x="1419702" y="141368"/>
                </a:cubicBezTo>
                <a:cubicBezTo>
                  <a:pt x="1428458" y="150124"/>
                  <a:pt x="1429683" y="150104"/>
                  <a:pt x="1435577" y="160418"/>
                </a:cubicBezTo>
                <a:cubicBezTo>
                  <a:pt x="1437925" y="164527"/>
                  <a:pt x="1439579" y="169009"/>
                  <a:pt x="1441927" y="173118"/>
                </a:cubicBezTo>
                <a:cubicBezTo>
                  <a:pt x="1443820" y="176431"/>
                  <a:pt x="1446570" y="179230"/>
                  <a:pt x="1448277" y="182643"/>
                </a:cubicBezTo>
                <a:cubicBezTo>
                  <a:pt x="1449774" y="185636"/>
                  <a:pt x="1449361" y="189555"/>
                  <a:pt x="1451452" y="192168"/>
                </a:cubicBezTo>
                <a:cubicBezTo>
                  <a:pt x="1453836" y="195148"/>
                  <a:pt x="1457802" y="196401"/>
                  <a:pt x="1460977" y="198518"/>
                </a:cubicBezTo>
                <a:cubicBezTo>
                  <a:pt x="1476919" y="222431"/>
                  <a:pt x="1458201" y="192040"/>
                  <a:pt x="1470502" y="220743"/>
                </a:cubicBezTo>
                <a:cubicBezTo>
                  <a:pt x="1472005" y="224250"/>
                  <a:pt x="1475302" y="226781"/>
                  <a:pt x="1476852" y="230268"/>
                </a:cubicBezTo>
                <a:cubicBezTo>
                  <a:pt x="1479570" y="236385"/>
                  <a:pt x="1477633" y="245605"/>
                  <a:pt x="1483202" y="249318"/>
                </a:cubicBezTo>
                <a:cubicBezTo>
                  <a:pt x="1486377" y="251435"/>
                  <a:pt x="1489314" y="253961"/>
                  <a:pt x="1492727" y="255668"/>
                </a:cubicBezTo>
                <a:cubicBezTo>
                  <a:pt x="1495720" y="257165"/>
                  <a:pt x="1499326" y="257218"/>
                  <a:pt x="1502252" y="258843"/>
                </a:cubicBezTo>
                <a:cubicBezTo>
                  <a:pt x="1508923" y="262549"/>
                  <a:pt x="1514952" y="267310"/>
                  <a:pt x="1521302" y="271543"/>
                </a:cubicBezTo>
                <a:cubicBezTo>
                  <a:pt x="1524477" y="273660"/>
                  <a:pt x="1527125" y="276968"/>
                  <a:pt x="1530827" y="277893"/>
                </a:cubicBezTo>
                <a:lnTo>
                  <a:pt x="1543527" y="281068"/>
                </a:lnTo>
                <a:cubicBezTo>
                  <a:pt x="1565362" y="295624"/>
                  <a:pt x="1555337" y="291355"/>
                  <a:pt x="1572102" y="296943"/>
                </a:cubicBezTo>
                <a:cubicBezTo>
                  <a:pt x="1575277" y="300118"/>
                  <a:pt x="1578083" y="303711"/>
                  <a:pt x="1581627" y="306468"/>
                </a:cubicBezTo>
                <a:cubicBezTo>
                  <a:pt x="1624112" y="339512"/>
                  <a:pt x="1628970" y="319976"/>
                  <a:pt x="1711802" y="322343"/>
                </a:cubicBezTo>
                <a:cubicBezTo>
                  <a:pt x="1714977" y="325518"/>
                  <a:pt x="1717591" y="329377"/>
                  <a:pt x="1721327" y="331868"/>
                </a:cubicBezTo>
                <a:cubicBezTo>
                  <a:pt x="1724112" y="333724"/>
                  <a:pt x="1727859" y="333546"/>
                  <a:pt x="1730852" y="335043"/>
                </a:cubicBezTo>
                <a:cubicBezTo>
                  <a:pt x="1734265" y="336750"/>
                  <a:pt x="1737202" y="339276"/>
                  <a:pt x="1740377" y="341393"/>
                </a:cubicBezTo>
                <a:lnTo>
                  <a:pt x="1822927" y="338218"/>
                </a:lnTo>
                <a:cubicBezTo>
                  <a:pt x="1879951" y="335294"/>
                  <a:pt x="1846032" y="332772"/>
                  <a:pt x="1889602" y="338218"/>
                </a:cubicBezTo>
                <a:cubicBezTo>
                  <a:pt x="1892777" y="340335"/>
                  <a:pt x="1896743" y="341588"/>
                  <a:pt x="1899127" y="344568"/>
                </a:cubicBezTo>
                <a:cubicBezTo>
                  <a:pt x="1901218" y="347181"/>
                  <a:pt x="1901576" y="350826"/>
                  <a:pt x="1902302" y="354093"/>
                </a:cubicBezTo>
                <a:cubicBezTo>
                  <a:pt x="1904479" y="363891"/>
                  <a:pt x="1902869" y="375502"/>
                  <a:pt x="1911827" y="382668"/>
                </a:cubicBezTo>
                <a:cubicBezTo>
                  <a:pt x="1914440" y="384759"/>
                  <a:pt x="1918015" y="385586"/>
                  <a:pt x="1921352" y="385843"/>
                </a:cubicBezTo>
                <a:cubicBezTo>
                  <a:pt x="1945645" y="387712"/>
                  <a:pt x="1970035" y="387960"/>
                  <a:pt x="1994377" y="389018"/>
                </a:cubicBezTo>
                <a:cubicBezTo>
                  <a:pt x="2002637" y="405538"/>
                  <a:pt x="2002823" y="399685"/>
                  <a:pt x="1997552" y="420768"/>
                </a:cubicBezTo>
                <a:cubicBezTo>
                  <a:pt x="1995929" y="427262"/>
                  <a:pt x="1991202" y="439818"/>
                  <a:pt x="1991202" y="439818"/>
                </a:cubicBezTo>
                <a:cubicBezTo>
                  <a:pt x="1990144" y="447226"/>
                  <a:pt x="1989710" y="454751"/>
                  <a:pt x="1988027" y="462043"/>
                </a:cubicBezTo>
                <a:cubicBezTo>
                  <a:pt x="1986522" y="468565"/>
                  <a:pt x="1981677" y="481093"/>
                  <a:pt x="1981677" y="481093"/>
                </a:cubicBezTo>
                <a:cubicBezTo>
                  <a:pt x="1980619" y="492735"/>
                  <a:pt x="1980155" y="504446"/>
                  <a:pt x="1978502" y="516018"/>
                </a:cubicBezTo>
                <a:cubicBezTo>
                  <a:pt x="1978029" y="519331"/>
                  <a:pt x="1976246" y="522325"/>
                  <a:pt x="1975327" y="525543"/>
                </a:cubicBezTo>
                <a:cubicBezTo>
                  <a:pt x="1974128" y="529739"/>
                  <a:pt x="1973210" y="534010"/>
                  <a:pt x="1972152" y="538243"/>
                </a:cubicBezTo>
                <a:cubicBezTo>
                  <a:pt x="1973210" y="543535"/>
                  <a:pt x="1973432" y="549065"/>
                  <a:pt x="1975327" y="554118"/>
                </a:cubicBezTo>
                <a:cubicBezTo>
                  <a:pt x="1976667" y="557691"/>
                  <a:pt x="1980337" y="560070"/>
                  <a:pt x="1981677" y="563643"/>
                </a:cubicBezTo>
                <a:cubicBezTo>
                  <a:pt x="1983572" y="568696"/>
                  <a:pt x="1981955" y="574965"/>
                  <a:pt x="1984852" y="579518"/>
                </a:cubicBezTo>
                <a:cubicBezTo>
                  <a:pt x="1989673" y="587094"/>
                  <a:pt x="1995383" y="595728"/>
                  <a:pt x="2003902" y="598568"/>
                </a:cubicBezTo>
                <a:lnTo>
                  <a:pt x="2022952" y="604918"/>
                </a:lnTo>
                <a:cubicBezTo>
                  <a:pt x="2027185" y="609151"/>
                  <a:pt x="2030780" y="614138"/>
                  <a:pt x="2035652" y="617618"/>
                </a:cubicBezTo>
                <a:cubicBezTo>
                  <a:pt x="2038375" y="619563"/>
                  <a:pt x="2042392" y="618937"/>
                  <a:pt x="2045177" y="620793"/>
                </a:cubicBezTo>
                <a:cubicBezTo>
                  <a:pt x="2055612" y="627750"/>
                  <a:pt x="2053731" y="631058"/>
                  <a:pt x="2061052" y="639843"/>
                </a:cubicBezTo>
                <a:cubicBezTo>
                  <a:pt x="2063927" y="643292"/>
                  <a:pt x="2067033" y="646611"/>
                  <a:pt x="2070577" y="649368"/>
                </a:cubicBezTo>
                <a:cubicBezTo>
                  <a:pt x="2084370" y="660096"/>
                  <a:pt x="2088504" y="661506"/>
                  <a:pt x="2102327" y="668418"/>
                </a:cubicBezTo>
                <a:cubicBezTo>
                  <a:pt x="2104444" y="672651"/>
                  <a:pt x="2106329" y="677009"/>
                  <a:pt x="2108677" y="681118"/>
                </a:cubicBezTo>
                <a:cubicBezTo>
                  <a:pt x="2110570" y="684431"/>
                  <a:pt x="2115027" y="686827"/>
                  <a:pt x="2115027" y="690643"/>
                </a:cubicBezTo>
                <a:cubicBezTo>
                  <a:pt x="2115027" y="696342"/>
                  <a:pt x="2111990" y="701880"/>
                  <a:pt x="2108677" y="706518"/>
                </a:cubicBezTo>
                <a:cubicBezTo>
                  <a:pt x="2106459" y="709623"/>
                  <a:pt x="2102327" y="710751"/>
                  <a:pt x="2099152" y="712868"/>
                </a:cubicBezTo>
                <a:cubicBezTo>
                  <a:pt x="2083036" y="737043"/>
                  <a:pt x="2084033" y="726553"/>
                  <a:pt x="2089627" y="757318"/>
                </a:cubicBezTo>
                <a:cubicBezTo>
                  <a:pt x="2090226" y="760611"/>
                  <a:pt x="2091744" y="763668"/>
                  <a:pt x="2092802" y="766843"/>
                </a:cubicBezTo>
                <a:cubicBezTo>
                  <a:pt x="2093860" y="774251"/>
                  <a:pt x="2094509" y="781730"/>
                  <a:pt x="2095977" y="789068"/>
                </a:cubicBezTo>
                <a:cubicBezTo>
                  <a:pt x="2096633" y="792350"/>
                  <a:pt x="2099152" y="795246"/>
                  <a:pt x="2099152" y="798593"/>
                </a:cubicBezTo>
                <a:cubicBezTo>
                  <a:pt x="2099152" y="810283"/>
                  <a:pt x="2097343" y="821908"/>
                  <a:pt x="2095977" y="833518"/>
                </a:cubicBezTo>
                <a:cubicBezTo>
                  <a:pt x="2094421" y="846743"/>
                  <a:pt x="2092966" y="863042"/>
                  <a:pt x="2080102" y="871618"/>
                </a:cubicBezTo>
                <a:cubicBezTo>
                  <a:pt x="2072564" y="876644"/>
                  <a:pt x="2064769" y="881586"/>
                  <a:pt x="2057877" y="887493"/>
                </a:cubicBezTo>
                <a:cubicBezTo>
                  <a:pt x="2054468" y="890415"/>
                  <a:pt x="2052455" y="895194"/>
                  <a:pt x="2048352" y="897018"/>
                </a:cubicBezTo>
                <a:cubicBezTo>
                  <a:pt x="2042469" y="899633"/>
                  <a:pt x="2035547" y="898632"/>
                  <a:pt x="2029302" y="900193"/>
                </a:cubicBezTo>
                <a:cubicBezTo>
                  <a:pt x="2022808" y="901816"/>
                  <a:pt x="2016602" y="904426"/>
                  <a:pt x="2010252" y="906543"/>
                </a:cubicBezTo>
                <a:cubicBezTo>
                  <a:pt x="2007077" y="907601"/>
                  <a:pt x="2003720" y="908221"/>
                  <a:pt x="2000727" y="909718"/>
                </a:cubicBezTo>
                <a:lnTo>
                  <a:pt x="1988027" y="916068"/>
                </a:lnTo>
                <a:cubicBezTo>
                  <a:pt x="1966061" y="949017"/>
                  <a:pt x="2001203" y="899717"/>
                  <a:pt x="1968977" y="931943"/>
                </a:cubicBezTo>
                <a:cubicBezTo>
                  <a:pt x="1966610" y="934310"/>
                  <a:pt x="1966860" y="938293"/>
                  <a:pt x="1965802" y="941468"/>
                </a:cubicBezTo>
                <a:cubicBezTo>
                  <a:pt x="1966819" y="945537"/>
                  <a:pt x="1969875" y="959138"/>
                  <a:pt x="1972152" y="963693"/>
                </a:cubicBezTo>
                <a:cubicBezTo>
                  <a:pt x="1973859" y="967106"/>
                  <a:pt x="1976952" y="969731"/>
                  <a:pt x="1978502" y="973218"/>
                </a:cubicBezTo>
                <a:cubicBezTo>
                  <a:pt x="1981220" y="979335"/>
                  <a:pt x="1984852" y="992268"/>
                  <a:pt x="1984852" y="992268"/>
                </a:cubicBezTo>
                <a:cubicBezTo>
                  <a:pt x="1985910" y="1002851"/>
                  <a:pt x="1984899" y="1013852"/>
                  <a:pt x="1988027" y="1024018"/>
                </a:cubicBezTo>
                <a:cubicBezTo>
                  <a:pt x="1989347" y="1028310"/>
                  <a:pt x="1994677" y="1030094"/>
                  <a:pt x="1997552" y="1033543"/>
                </a:cubicBezTo>
                <a:cubicBezTo>
                  <a:pt x="1999995" y="1036474"/>
                  <a:pt x="2001785" y="1039893"/>
                  <a:pt x="2003902" y="1043068"/>
                </a:cubicBezTo>
                <a:cubicBezTo>
                  <a:pt x="2001785" y="1049418"/>
                  <a:pt x="2001100" y="1056442"/>
                  <a:pt x="1997552" y="1062118"/>
                </a:cubicBezTo>
                <a:cubicBezTo>
                  <a:pt x="1992361" y="1070424"/>
                  <a:pt x="1975443" y="1070565"/>
                  <a:pt x="1968977" y="1071643"/>
                </a:cubicBezTo>
                <a:cubicBezTo>
                  <a:pt x="1964744" y="1073760"/>
                  <a:pt x="1959913" y="1074963"/>
                  <a:pt x="1956277" y="1077993"/>
                </a:cubicBezTo>
                <a:cubicBezTo>
                  <a:pt x="1941819" y="1090041"/>
                  <a:pt x="1944325" y="1135948"/>
                  <a:pt x="1943577" y="1138318"/>
                </a:cubicBezTo>
                <a:cubicBezTo>
                  <a:pt x="1941984" y="1143364"/>
                  <a:pt x="1934619" y="1144101"/>
                  <a:pt x="1930877" y="1147843"/>
                </a:cubicBezTo>
                <a:cubicBezTo>
                  <a:pt x="1928179" y="1150541"/>
                  <a:pt x="1926644" y="1154193"/>
                  <a:pt x="1924527" y="1157368"/>
                </a:cubicBezTo>
                <a:cubicBezTo>
                  <a:pt x="1923088" y="1163124"/>
                  <a:pt x="1917579" y="1186541"/>
                  <a:pt x="1915002" y="1189118"/>
                </a:cubicBezTo>
                <a:cubicBezTo>
                  <a:pt x="1887175" y="1216945"/>
                  <a:pt x="1922474" y="1182891"/>
                  <a:pt x="1895952" y="1204993"/>
                </a:cubicBezTo>
                <a:cubicBezTo>
                  <a:pt x="1892503" y="1207868"/>
                  <a:pt x="1890443" y="1212510"/>
                  <a:pt x="1886427" y="1214518"/>
                </a:cubicBezTo>
                <a:cubicBezTo>
                  <a:pt x="1881600" y="1216931"/>
                  <a:pt x="1875931" y="1217263"/>
                  <a:pt x="1870552" y="1217693"/>
                </a:cubicBezTo>
                <a:cubicBezTo>
                  <a:pt x="1849426" y="1219383"/>
                  <a:pt x="1828219" y="1219810"/>
                  <a:pt x="1807052" y="1220868"/>
                </a:cubicBezTo>
                <a:cubicBezTo>
                  <a:pt x="1763749" y="1225679"/>
                  <a:pt x="1756031" y="1227218"/>
                  <a:pt x="1699102" y="1227218"/>
                </a:cubicBezTo>
                <a:cubicBezTo>
                  <a:pt x="1667334" y="1227218"/>
                  <a:pt x="1635602" y="1225101"/>
                  <a:pt x="1603852" y="1224043"/>
                </a:cubicBezTo>
                <a:cubicBezTo>
                  <a:pt x="1596079" y="1221452"/>
                  <a:pt x="1588493" y="1219422"/>
                  <a:pt x="1581627" y="1214518"/>
                </a:cubicBezTo>
                <a:cubicBezTo>
                  <a:pt x="1577973" y="1211908"/>
                  <a:pt x="1575277" y="1208168"/>
                  <a:pt x="1572102" y="1204993"/>
                </a:cubicBezTo>
                <a:cubicBezTo>
                  <a:pt x="1566522" y="1188254"/>
                  <a:pt x="1572615" y="1201798"/>
                  <a:pt x="1559402" y="1185943"/>
                </a:cubicBezTo>
                <a:cubicBezTo>
                  <a:pt x="1556959" y="1183012"/>
                  <a:pt x="1555495" y="1179349"/>
                  <a:pt x="1553052" y="1176418"/>
                </a:cubicBezTo>
                <a:cubicBezTo>
                  <a:pt x="1550177" y="1172969"/>
                  <a:pt x="1546976" y="1169768"/>
                  <a:pt x="1543527" y="1166893"/>
                </a:cubicBezTo>
                <a:cubicBezTo>
                  <a:pt x="1510821" y="1139638"/>
                  <a:pt x="1452594" y="1158282"/>
                  <a:pt x="1419702" y="1157368"/>
                </a:cubicBezTo>
                <a:cubicBezTo>
                  <a:pt x="1409334" y="1153912"/>
                  <a:pt x="1406562" y="1151238"/>
                  <a:pt x="1394302" y="1157368"/>
                </a:cubicBezTo>
                <a:cubicBezTo>
                  <a:pt x="1390286" y="1159376"/>
                  <a:pt x="1388585" y="1164513"/>
                  <a:pt x="1384777" y="1166893"/>
                </a:cubicBezTo>
                <a:cubicBezTo>
                  <a:pt x="1379944" y="1169914"/>
                  <a:pt x="1374000" y="1170694"/>
                  <a:pt x="1368902" y="1173243"/>
                </a:cubicBezTo>
                <a:cubicBezTo>
                  <a:pt x="1344283" y="1185553"/>
                  <a:pt x="1373793" y="1174788"/>
                  <a:pt x="1349852" y="1182768"/>
                </a:cubicBezTo>
                <a:cubicBezTo>
                  <a:pt x="1335035" y="1180651"/>
                  <a:pt x="1320165" y="1178879"/>
                  <a:pt x="1305402" y="1176418"/>
                </a:cubicBezTo>
                <a:cubicBezTo>
                  <a:pt x="1301098" y="1175701"/>
                  <a:pt x="1297066" y="1173243"/>
                  <a:pt x="1292702" y="1173243"/>
                </a:cubicBezTo>
                <a:cubicBezTo>
                  <a:pt x="1259877" y="1173243"/>
                  <a:pt x="1227085" y="1175360"/>
                  <a:pt x="1194277" y="1176418"/>
                </a:cubicBezTo>
                <a:cubicBezTo>
                  <a:pt x="1193219" y="1179593"/>
                  <a:pt x="1191914" y="1182696"/>
                  <a:pt x="1191102" y="1185943"/>
                </a:cubicBezTo>
                <a:cubicBezTo>
                  <a:pt x="1189793" y="1191178"/>
                  <a:pt x="1190920" y="1197328"/>
                  <a:pt x="1187927" y="1201818"/>
                </a:cubicBezTo>
                <a:cubicBezTo>
                  <a:pt x="1186071" y="1204603"/>
                  <a:pt x="1181748" y="1204941"/>
                  <a:pt x="1178402" y="1204993"/>
                </a:cubicBezTo>
                <a:lnTo>
                  <a:pt x="778352" y="1208168"/>
                </a:lnTo>
                <a:cubicBezTo>
                  <a:pt x="755162" y="1215898"/>
                  <a:pt x="765796" y="1212895"/>
                  <a:pt x="746602" y="1217693"/>
                </a:cubicBezTo>
                <a:cubicBezTo>
                  <a:pt x="743427" y="1219810"/>
                  <a:pt x="739929" y="1221508"/>
                  <a:pt x="737077" y="1224043"/>
                </a:cubicBezTo>
                <a:cubicBezTo>
                  <a:pt x="730365" y="1230009"/>
                  <a:pt x="718027" y="1243093"/>
                  <a:pt x="718027" y="1243093"/>
                </a:cubicBezTo>
                <a:lnTo>
                  <a:pt x="514827" y="1239918"/>
                </a:lnTo>
                <a:cubicBezTo>
                  <a:pt x="504559" y="1239640"/>
                  <a:pt x="469587" y="1235057"/>
                  <a:pt x="457677" y="1233568"/>
                </a:cubicBezTo>
                <a:cubicBezTo>
                  <a:pt x="418212" y="1220413"/>
                  <a:pt x="475531" y="1238528"/>
                  <a:pt x="362427" y="1227218"/>
                </a:cubicBezTo>
                <a:cubicBezTo>
                  <a:pt x="358630" y="1226838"/>
                  <a:pt x="356409" y="1222371"/>
                  <a:pt x="352902" y="1220868"/>
                </a:cubicBezTo>
                <a:cubicBezTo>
                  <a:pt x="340478" y="1215543"/>
                  <a:pt x="333957" y="1219880"/>
                  <a:pt x="321152" y="1211343"/>
                </a:cubicBezTo>
                <a:cubicBezTo>
                  <a:pt x="309700" y="1203708"/>
                  <a:pt x="301276" y="1198992"/>
                  <a:pt x="292577" y="1185943"/>
                </a:cubicBezTo>
                <a:cubicBezTo>
                  <a:pt x="288344" y="1179593"/>
                  <a:pt x="286227" y="1171126"/>
                  <a:pt x="279877" y="1166893"/>
                </a:cubicBezTo>
                <a:cubicBezTo>
                  <a:pt x="273527" y="1162660"/>
                  <a:pt x="268231" y="1156044"/>
                  <a:pt x="260827" y="1154193"/>
                </a:cubicBezTo>
                <a:cubicBezTo>
                  <a:pt x="244880" y="1150206"/>
                  <a:pt x="252267" y="1152398"/>
                  <a:pt x="238602" y="1147843"/>
                </a:cubicBezTo>
                <a:cubicBezTo>
                  <a:pt x="229287" y="1140857"/>
                  <a:pt x="224195" y="1139239"/>
                  <a:pt x="219552" y="1128793"/>
                </a:cubicBezTo>
                <a:cubicBezTo>
                  <a:pt x="216834" y="1122676"/>
                  <a:pt x="215319" y="1116093"/>
                  <a:pt x="213202" y="1109743"/>
                </a:cubicBezTo>
                <a:cubicBezTo>
                  <a:pt x="211995" y="1106123"/>
                  <a:pt x="208559" y="1103631"/>
                  <a:pt x="206852" y="1100218"/>
                </a:cubicBezTo>
                <a:cubicBezTo>
                  <a:pt x="205355" y="1097225"/>
                  <a:pt x="205732" y="1093335"/>
                  <a:pt x="203677" y="1090693"/>
                </a:cubicBezTo>
                <a:lnTo>
                  <a:pt x="175102" y="1062118"/>
                </a:lnTo>
                <a:cubicBezTo>
                  <a:pt x="171927" y="1058943"/>
                  <a:pt x="168271" y="1056185"/>
                  <a:pt x="165577" y="1052593"/>
                </a:cubicBezTo>
                <a:cubicBezTo>
                  <a:pt x="162402" y="1048360"/>
                  <a:pt x="159794" y="1043635"/>
                  <a:pt x="156052" y="1039893"/>
                </a:cubicBezTo>
                <a:cubicBezTo>
                  <a:pt x="153354" y="1037195"/>
                  <a:pt x="149458" y="1035986"/>
                  <a:pt x="146527" y="1033543"/>
                </a:cubicBezTo>
                <a:cubicBezTo>
                  <a:pt x="143078" y="1030668"/>
                  <a:pt x="140656" y="1026628"/>
                  <a:pt x="137002" y="1024018"/>
                </a:cubicBezTo>
                <a:cubicBezTo>
                  <a:pt x="133151" y="1021267"/>
                  <a:pt x="128411" y="1020016"/>
                  <a:pt x="124302" y="1017668"/>
                </a:cubicBezTo>
                <a:cubicBezTo>
                  <a:pt x="93794" y="1000235"/>
                  <a:pt x="134358" y="1020617"/>
                  <a:pt x="105252" y="1008143"/>
                </a:cubicBezTo>
                <a:cubicBezTo>
                  <a:pt x="100902" y="1006279"/>
                  <a:pt x="96902" y="1003657"/>
                  <a:pt x="92552" y="1001793"/>
                </a:cubicBezTo>
                <a:cubicBezTo>
                  <a:pt x="89476" y="1000475"/>
                  <a:pt x="74560" y="977980"/>
                  <a:pt x="70327" y="970043"/>
                </a:cubicBezTo>
                <a:close/>
              </a:path>
            </a:pathLst>
          </a:custGeom>
          <a:solidFill>
            <a:srgbClr val="FF0066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Приволжский">
            <a:extLst>
              <a:ext uri="{FF2B5EF4-FFF2-40B4-BE49-F238E27FC236}">
                <a16:creationId xmlns:a16="http://schemas.microsoft.com/office/drawing/2014/main" xmlns="" id="{C7D303F7-A10A-4007-8389-336B028D05CE}"/>
              </a:ext>
            </a:extLst>
          </p:cNvPr>
          <p:cNvSpPr/>
          <p:nvPr/>
        </p:nvSpPr>
        <p:spPr>
          <a:xfrm>
            <a:off x="4086225" y="1853603"/>
            <a:ext cx="1434108" cy="1123792"/>
          </a:xfrm>
          <a:custGeom>
            <a:avLst/>
            <a:gdLst>
              <a:gd name="connsiteX0" fmla="*/ 0 w 1912144"/>
              <a:gd name="connsiteY0" fmla="*/ 526524 h 1498389"/>
              <a:gd name="connsiteX1" fmla="*/ 28575 w 1912144"/>
              <a:gd name="connsiteY1" fmla="*/ 531286 h 1498389"/>
              <a:gd name="connsiteX2" fmla="*/ 42863 w 1912144"/>
              <a:gd name="connsiteY2" fmla="*/ 536049 h 1498389"/>
              <a:gd name="connsiteX3" fmla="*/ 52388 w 1912144"/>
              <a:gd name="connsiteY3" fmla="*/ 538430 h 1498389"/>
              <a:gd name="connsiteX4" fmla="*/ 66675 w 1912144"/>
              <a:gd name="connsiteY4" fmla="*/ 543193 h 1498389"/>
              <a:gd name="connsiteX5" fmla="*/ 102394 w 1912144"/>
              <a:gd name="connsiteY5" fmla="*/ 545574 h 1498389"/>
              <a:gd name="connsiteX6" fmla="*/ 114300 w 1912144"/>
              <a:gd name="connsiteY6" fmla="*/ 555099 h 1498389"/>
              <a:gd name="connsiteX7" fmla="*/ 128588 w 1912144"/>
              <a:gd name="connsiteY7" fmla="*/ 564624 h 1498389"/>
              <a:gd name="connsiteX8" fmla="*/ 135731 w 1912144"/>
              <a:gd name="connsiteY8" fmla="*/ 571768 h 1498389"/>
              <a:gd name="connsiteX9" fmla="*/ 140494 w 1912144"/>
              <a:gd name="connsiteY9" fmla="*/ 586055 h 1498389"/>
              <a:gd name="connsiteX10" fmla="*/ 145256 w 1912144"/>
              <a:gd name="connsiteY10" fmla="*/ 621774 h 1498389"/>
              <a:gd name="connsiteX11" fmla="*/ 147638 w 1912144"/>
              <a:gd name="connsiteY11" fmla="*/ 633680 h 1498389"/>
              <a:gd name="connsiteX12" fmla="*/ 152400 w 1912144"/>
              <a:gd name="connsiteY12" fmla="*/ 669399 h 1498389"/>
              <a:gd name="connsiteX13" fmla="*/ 161925 w 1912144"/>
              <a:gd name="connsiteY13" fmla="*/ 705118 h 1498389"/>
              <a:gd name="connsiteX14" fmla="*/ 173831 w 1912144"/>
              <a:gd name="connsiteY14" fmla="*/ 702736 h 1498389"/>
              <a:gd name="connsiteX15" fmla="*/ 178594 w 1912144"/>
              <a:gd name="connsiteY15" fmla="*/ 693211 h 1498389"/>
              <a:gd name="connsiteX16" fmla="*/ 180975 w 1912144"/>
              <a:gd name="connsiteY16" fmla="*/ 657493 h 1498389"/>
              <a:gd name="connsiteX17" fmla="*/ 190500 w 1912144"/>
              <a:gd name="connsiteY17" fmla="*/ 655111 h 1498389"/>
              <a:gd name="connsiteX18" fmla="*/ 211931 w 1912144"/>
              <a:gd name="connsiteY18" fmla="*/ 659874 h 1498389"/>
              <a:gd name="connsiteX19" fmla="*/ 226219 w 1912144"/>
              <a:gd name="connsiteY19" fmla="*/ 669399 h 1498389"/>
              <a:gd name="connsiteX20" fmla="*/ 233363 w 1912144"/>
              <a:gd name="connsiteY20" fmla="*/ 671780 h 1498389"/>
              <a:gd name="connsiteX21" fmla="*/ 242888 w 1912144"/>
              <a:gd name="connsiteY21" fmla="*/ 676543 h 1498389"/>
              <a:gd name="connsiteX22" fmla="*/ 257175 w 1912144"/>
              <a:gd name="connsiteY22" fmla="*/ 681305 h 1498389"/>
              <a:gd name="connsiteX23" fmla="*/ 278606 w 1912144"/>
              <a:gd name="connsiteY23" fmla="*/ 690830 h 1498389"/>
              <a:gd name="connsiteX24" fmla="*/ 288131 w 1912144"/>
              <a:gd name="connsiteY24" fmla="*/ 695593 h 1498389"/>
              <a:gd name="connsiteX25" fmla="*/ 297656 w 1912144"/>
              <a:gd name="connsiteY25" fmla="*/ 702736 h 1498389"/>
              <a:gd name="connsiteX26" fmla="*/ 311944 w 1912144"/>
              <a:gd name="connsiteY26" fmla="*/ 707499 h 1498389"/>
              <a:gd name="connsiteX27" fmla="*/ 319088 w 1912144"/>
              <a:gd name="connsiteY27" fmla="*/ 709880 h 1498389"/>
              <a:gd name="connsiteX28" fmla="*/ 326231 w 1912144"/>
              <a:gd name="connsiteY28" fmla="*/ 714643 h 1498389"/>
              <a:gd name="connsiteX29" fmla="*/ 326231 w 1912144"/>
              <a:gd name="connsiteY29" fmla="*/ 728930 h 1498389"/>
              <a:gd name="connsiteX30" fmla="*/ 319088 w 1912144"/>
              <a:gd name="connsiteY30" fmla="*/ 733693 h 1498389"/>
              <a:gd name="connsiteX31" fmla="*/ 311944 w 1912144"/>
              <a:gd name="connsiteY31" fmla="*/ 740836 h 1498389"/>
              <a:gd name="connsiteX32" fmla="*/ 302419 w 1912144"/>
              <a:gd name="connsiteY32" fmla="*/ 755124 h 1498389"/>
              <a:gd name="connsiteX33" fmla="*/ 297656 w 1912144"/>
              <a:gd name="connsiteY33" fmla="*/ 762268 h 1498389"/>
              <a:gd name="connsiteX34" fmla="*/ 276225 w 1912144"/>
              <a:gd name="connsiteY34" fmla="*/ 781318 h 1498389"/>
              <a:gd name="connsiteX35" fmla="*/ 269081 w 1912144"/>
              <a:gd name="connsiteY35" fmla="*/ 788461 h 1498389"/>
              <a:gd name="connsiteX36" fmla="*/ 254794 w 1912144"/>
              <a:gd name="connsiteY36" fmla="*/ 793224 h 1498389"/>
              <a:gd name="connsiteX37" fmla="*/ 250031 w 1912144"/>
              <a:gd name="connsiteY37" fmla="*/ 800368 h 1498389"/>
              <a:gd name="connsiteX38" fmla="*/ 254794 w 1912144"/>
              <a:gd name="connsiteY38" fmla="*/ 812274 h 1498389"/>
              <a:gd name="connsiteX39" fmla="*/ 261938 w 1912144"/>
              <a:gd name="connsiteY39" fmla="*/ 814655 h 1498389"/>
              <a:gd name="connsiteX40" fmla="*/ 290513 w 1912144"/>
              <a:gd name="connsiteY40" fmla="*/ 817036 h 1498389"/>
              <a:gd name="connsiteX41" fmla="*/ 295275 w 1912144"/>
              <a:gd name="connsiteY41" fmla="*/ 824180 h 1498389"/>
              <a:gd name="connsiteX42" fmla="*/ 300038 w 1912144"/>
              <a:gd name="connsiteY42" fmla="*/ 838468 h 1498389"/>
              <a:gd name="connsiteX43" fmla="*/ 302419 w 1912144"/>
              <a:gd name="connsiteY43" fmla="*/ 867043 h 1498389"/>
              <a:gd name="connsiteX44" fmla="*/ 340519 w 1912144"/>
              <a:gd name="connsiteY44" fmla="*/ 859899 h 1498389"/>
              <a:gd name="connsiteX45" fmla="*/ 354806 w 1912144"/>
              <a:gd name="connsiteY45" fmla="*/ 855136 h 1498389"/>
              <a:gd name="connsiteX46" fmla="*/ 361950 w 1912144"/>
              <a:gd name="connsiteY46" fmla="*/ 857518 h 1498389"/>
              <a:gd name="connsiteX47" fmla="*/ 366713 w 1912144"/>
              <a:gd name="connsiteY47" fmla="*/ 871805 h 1498389"/>
              <a:gd name="connsiteX48" fmla="*/ 369094 w 1912144"/>
              <a:gd name="connsiteY48" fmla="*/ 902761 h 1498389"/>
              <a:gd name="connsiteX49" fmla="*/ 383381 w 1912144"/>
              <a:gd name="connsiteY49" fmla="*/ 909905 h 1498389"/>
              <a:gd name="connsiteX50" fmla="*/ 426244 w 1912144"/>
              <a:gd name="connsiteY50" fmla="*/ 912286 h 1498389"/>
              <a:gd name="connsiteX51" fmla="*/ 421481 w 1912144"/>
              <a:gd name="connsiteY51" fmla="*/ 938480 h 1498389"/>
              <a:gd name="connsiteX52" fmla="*/ 416719 w 1912144"/>
              <a:gd name="connsiteY52" fmla="*/ 952768 h 1498389"/>
              <a:gd name="connsiteX53" fmla="*/ 419100 w 1912144"/>
              <a:gd name="connsiteY53" fmla="*/ 962293 h 1498389"/>
              <a:gd name="connsiteX54" fmla="*/ 433388 w 1912144"/>
              <a:gd name="connsiteY54" fmla="*/ 971818 h 1498389"/>
              <a:gd name="connsiteX55" fmla="*/ 442913 w 1912144"/>
              <a:gd name="connsiteY55" fmla="*/ 986105 h 1498389"/>
              <a:gd name="connsiteX56" fmla="*/ 452438 w 1912144"/>
              <a:gd name="connsiteY56" fmla="*/ 1007536 h 1498389"/>
              <a:gd name="connsiteX57" fmla="*/ 459581 w 1912144"/>
              <a:gd name="connsiteY57" fmla="*/ 1031349 h 1498389"/>
              <a:gd name="connsiteX58" fmla="*/ 461963 w 1912144"/>
              <a:gd name="connsiteY58" fmla="*/ 1038493 h 1498389"/>
              <a:gd name="connsiteX59" fmla="*/ 476250 w 1912144"/>
              <a:gd name="connsiteY59" fmla="*/ 1043255 h 1498389"/>
              <a:gd name="connsiteX60" fmla="*/ 523875 w 1912144"/>
              <a:gd name="connsiteY60" fmla="*/ 1048018 h 1498389"/>
              <a:gd name="connsiteX61" fmla="*/ 538163 w 1912144"/>
              <a:gd name="connsiteY61" fmla="*/ 1050399 h 1498389"/>
              <a:gd name="connsiteX62" fmla="*/ 547688 w 1912144"/>
              <a:gd name="connsiteY62" fmla="*/ 1055161 h 1498389"/>
              <a:gd name="connsiteX63" fmla="*/ 557213 w 1912144"/>
              <a:gd name="connsiteY63" fmla="*/ 1057543 h 1498389"/>
              <a:gd name="connsiteX64" fmla="*/ 564356 w 1912144"/>
              <a:gd name="connsiteY64" fmla="*/ 1062305 h 1498389"/>
              <a:gd name="connsiteX65" fmla="*/ 566738 w 1912144"/>
              <a:gd name="connsiteY65" fmla="*/ 1121836 h 1498389"/>
              <a:gd name="connsiteX66" fmla="*/ 569119 w 1912144"/>
              <a:gd name="connsiteY66" fmla="*/ 1133743 h 1498389"/>
              <a:gd name="connsiteX67" fmla="*/ 576263 w 1912144"/>
              <a:gd name="connsiteY67" fmla="*/ 1138505 h 1498389"/>
              <a:gd name="connsiteX68" fmla="*/ 609600 w 1912144"/>
              <a:gd name="connsiteY68" fmla="*/ 1140886 h 1498389"/>
              <a:gd name="connsiteX69" fmla="*/ 614363 w 1912144"/>
              <a:gd name="connsiteY69" fmla="*/ 1148030 h 1498389"/>
              <a:gd name="connsiteX70" fmla="*/ 607219 w 1912144"/>
              <a:gd name="connsiteY70" fmla="*/ 1167080 h 1498389"/>
              <a:gd name="connsiteX71" fmla="*/ 604838 w 1912144"/>
              <a:gd name="connsiteY71" fmla="*/ 1176605 h 1498389"/>
              <a:gd name="connsiteX72" fmla="*/ 607219 w 1912144"/>
              <a:gd name="connsiteY72" fmla="*/ 1186130 h 1498389"/>
              <a:gd name="connsiteX73" fmla="*/ 633413 w 1912144"/>
              <a:gd name="connsiteY73" fmla="*/ 1193274 h 1498389"/>
              <a:gd name="connsiteX74" fmla="*/ 638175 w 1912144"/>
              <a:gd name="connsiteY74" fmla="*/ 1224230 h 1498389"/>
              <a:gd name="connsiteX75" fmla="*/ 642938 w 1912144"/>
              <a:gd name="connsiteY75" fmla="*/ 1238518 h 1498389"/>
              <a:gd name="connsiteX76" fmla="*/ 661988 w 1912144"/>
              <a:gd name="connsiteY76" fmla="*/ 1236136 h 1498389"/>
              <a:gd name="connsiteX77" fmla="*/ 669131 w 1912144"/>
              <a:gd name="connsiteY77" fmla="*/ 1231374 h 1498389"/>
              <a:gd name="connsiteX78" fmla="*/ 676275 w 1912144"/>
              <a:gd name="connsiteY78" fmla="*/ 1228993 h 1498389"/>
              <a:gd name="connsiteX79" fmla="*/ 688181 w 1912144"/>
              <a:gd name="connsiteY79" fmla="*/ 1214705 h 1498389"/>
              <a:gd name="connsiteX80" fmla="*/ 692944 w 1912144"/>
              <a:gd name="connsiteY80" fmla="*/ 1200418 h 1498389"/>
              <a:gd name="connsiteX81" fmla="*/ 695325 w 1912144"/>
              <a:gd name="connsiteY81" fmla="*/ 1193274 h 1498389"/>
              <a:gd name="connsiteX82" fmla="*/ 697706 w 1912144"/>
              <a:gd name="connsiteY82" fmla="*/ 1186130 h 1498389"/>
              <a:gd name="connsiteX83" fmla="*/ 700088 w 1912144"/>
              <a:gd name="connsiteY83" fmla="*/ 1155174 h 1498389"/>
              <a:gd name="connsiteX84" fmla="*/ 735806 w 1912144"/>
              <a:gd name="connsiteY84" fmla="*/ 1152793 h 1498389"/>
              <a:gd name="connsiteX85" fmla="*/ 754856 w 1912144"/>
              <a:gd name="connsiteY85" fmla="*/ 1150411 h 1498389"/>
              <a:gd name="connsiteX86" fmla="*/ 762000 w 1912144"/>
              <a:gd name="connsiteY86" fmla="*/ 1145649 h 1498389"/>
              <a:gd name="connsiteX87" fmla="*/ 776288 w 1912144"/>
              <a:gd name="connsiteY87" fmla="*/ 1140886 h 1498389"/>
              <a:gd name="connsiteX88" fmla="*/ 783431 w 1912144"/>
              <a:gd name="connsiteY88" fmla="*/ 1145649 h 1498389"/>
              <a:gd name="connsiteX89" fmla="*/ 778669 w 1912144"/>
              <a:gd name="connsiteY89" fmla="*/ 1190893 h 1498389"/>
              <a:gd name="connsiteX90" fmla="*/ 773906 w 1912144"/>
              <a:gd name="connsiteY90" fmla="*/ 1198036 h 1498389"/>
              <a:gd name="connsiteX91" fmla="*/ 769144 w 1912144"/>
              <a:gd name="connsiteY91" fmla="*/ 1212324 h 1498389"/>
              <a:gd name="connsiteX92" fmla="*/ 783431 w 1912144"/>
              <a:gd name="connsiteY92" fmla="*/ 1217086 h 1498389"/>
              <a:gd name="connsiteX93" fmla="*/ 797719 w 1912144"/>
              <a:gd name="connsiteY93" fmla="*/ 1224230 h 1498389"/>
              <a:gd name="connsiteX94" fmla="*/ 804863 w 1912144"/>
              <a:gd name="connsiteY94" fmla="*/ 1231374 h 1498389"/>
              <a:gd name="connsiteX95" fmla="*/ 809625 w 1912144"/>
              <a:gd name="connsiteY95" fmla="*/ 1238518 h 1498389"/>
              <a:gd name="connsiteX96" fmla="*/ 823913 w 1912144"/>
              <a:gd name="connsiteY96" fmla="*/ 1248043 h 1498389"/>
              <a:gd name="connsiteX97" fmla="*/ 831056 w 1912144"/>
              <a:gd name="connsiteY97" fmla="*/ 1262330 h 1498389"/>
              <a:gd name="connsiteX98" fmla="*/ 823913 w 1912144"/>
              <a:gd name="connsiteY98" fmla="*/ 1267093 h 1498389"/>
              <a:gd name="connsiteX99" fmla="*/ 802481 w 1912144"/>
              <a:gd name="connsiteY99" fmla="*/ 1269474 h 1498389"/>
              <a:gd name="connsiteX100" fmla="*/ 773906 w 1912144"/>
              <a:gd name="connsiteY100" fmla="*/ 1276618 h 1498389"/>
              <a:gd name="connsiteX101" fmla="*/ 759619 w 1912144"/>
              <a:gd name="connsiteY101" fmla="*/ 1283761 h 1498389"/>
              <a:gd name="connsiteX102" fmla="*/ 754856 w 1912144"/>
              <a:gd name="connsiteY102" fmla="*/ 1290905 h 1498389"/>
              <a:gd name="connsiteX103" fmla="*/ 757238 w 1912144"/>
              <a:gd name="connsiteY103" fmla="*/ 1312336 h 1498389"/>
              <a:gd name="connsiteX104" fmla="*/ 762000 w 1912144"/>
              <a:gd name="connsiteY104" fmla="*/ 1319480 h 1498389"/>
              <a:gd name="connsiteX105" fmla="*/ 778669 w 1912144"/>
              <a:gd name="connsiteY105" fmla="*/ 1331386 h 1498389"/>
              <a:gd name="connsiteX106" fmla="*/ 783431 w 1912144"/>
              <a:gd name="connsiteY106" fmla="*/ 1338530 h 1498389"/>
              <a:gd name="connsiteX107" fmla="*/ 790575 w 1912144"/>
              <a:gd name="connsiteY107" fmla="*/ 1343293 h 1498389"/>
              <a:gd name="connsiteX108" fmla="*/ 835819 w 1912144"/>
              <a:gd name="connsiteY108" fmla="*/ 1348055 h 1498389"/>
              <a:gd name="connsiteX109" fmla="*/ 842963 w 1912144"/>
              <a:gd name="connsiteY109" fmla="*/ 1352818 h 1498389"/>
              <a:gd name="connsiteX110" fmla="*/ 847725 w 1912144"/>
              <a:gd name="connsiteY110" fmla="*/ 1374249 h 1498389"/>
              <a:gd name="connsiteX111" fmla="*/ 854869 w 1912144"/>
              <a:gd name="connsiteY111" fmla="*/ 1388536 h 1498389"/>
              <a:gd name="connsiteX112" fmla="*/ 852488 w 1912144"/>
              <a:gd name="connsiteY112" fmla="*/ 1417111 h 1498389"/>
              <a:gd name="connsiteX113" fmla="*/ 847725 w 1912144"/>
              <a:gd name="connsiteY113" fmla="*/ 1424255 h 1498389"/>
              <a:gd name="connsiteX114" fmla="*/ 842963 w 1912144"/>
              <a:gd name="connsiteY114" fmla="*/ 1438543 h 1498389"/>
              <a:gd name="connsiteX115" fmla="*/ 845344 w 1912144"/>
              <a:gd name="connsiteY115" fmla="*/ 1452830 h 1498389"/>
              <a:gd name="connsiteX116" fmla="*/ 883444 w 1912144"/>
              <a:gd name="connsiteY116" fmla="*/ 1450449 h 1498389"/>
              <a:gd name="connsiteX117" fmla="*/ 895350 w 1912144"/>
              <a:gd name="connsiteY117" fmla="*/ 1452830 h 1498389"/>
              <a:gd name="connsiteX118" fmla="*/ 902494 w 1912144"/>
              <a:gd name="connsiteY118" fmla="*/ 1467118 h 1498389"/>
              <a:gd name="connsiteX119" fmla="*/ 919163 w 1912144"/>
              <a:gd name="connsiteY119" fmla="*/ 1483786 h 1498389"/>
              <a:gd name="connsiteX120" fmla="*/ 964406 w 1912144"/>
              <a:gd name="connsiteY120" fmla="*/ 1486168 h 1498389"/>
              <a:gd name="connsiteX121" fmla="*/ 971550 w 1912144"/>
              <a:gd name="connsiteY121" fmla="*/ 1490930 h 1498389"/>
              <a:gd name="connsiteX122" fmla="*/ 976313 w 1912144"/>
              <a:gd name="connsiteY122" fmla="*/ 1498074 h 1498389"/>
              <a:gd name="connsiteX123" fmla="*/ 995363 w 1912144"/>
              <a:gd name="connsiteY123" fmla="*/ 1495693 h 1498389"/>
              <a:gd name="connsiteX124" fmla="*/ 1004888 w 1912144"/>
              <a:gd name="connsiteY124" fmla="*/ 1481405 h 1498389"/>
              <a:gd name="connsiteX125" fmla="*/ 1012031 w 1912144"/>
              <a:gd name="connsiteY125" fmla="*/ 1467118 h 1498389"/>
              <a:gd name="connsiteX126" fmla="*/ 1012031 w 1912144"/>
              <a:gd name="connsiteY126" fmla="*/ 1381393 h 1498389"/>
              <a:gd name="connsiteX127" fmla="*/ 1019175 w 1912144"/>
              <a:gd name="connsiteY127" fmla="*/ 1374249 h 1498389"/>
              <a:gd name="connsiteX128" fmla="*/ 1059656 w 1912144"/>
              <a:gd name="connsiteY128" fmla="*/ 1367105 h 1498389"/>
              <a:gd name="connsiteX129" fmla="*/ 1092994 w 1912144"/>
              <a:gd name="connsiteY129" fmla="*/ 1362343 h 1498389"/>
              <a:gd name="connsiteX130" fmla="*/ 1107281 w 1912144"/>
              <a:gd name="connsiteY130" fmla="*/ 1357580 h 1498389"/>
              <a:gd name="connsiteX131" fmla="*/ 1126331 w 1912144"/>
              <a:gd name="connsiteY131" fmla="*/ 1352818 h 1498389"/>
              <a:gd name="connsiteX132" fmla="*/ 1131094 w 1912144"/>
              <a:gd name="connsiteY132" fmla="*/ 1343293 h 1498389"/>
              <a:gd name="connsiteX133" fmla="*/ 1123950 w 1912144"/>
              <a:gd name="connsiteY133" fmla="*/ 1338530 h 1498389"/>
              <a:gd name="connsiteX134" fmla="*/ 1092994 w 1912144"/>
              <a:gd name="connsiteY134" fmla="*/ 1333768 h 1498389"/>
              <a:gd name="connsiteX135" fmla="*/ 1085850 w 1912144"/>
              <a:gd name="connsiteY135" fmla="*/ 1329005 h 1498389"/>
              <a:gd name="connsiteX136" fmla="*/ 1078706 w 1912144"/>
              <a:gd name="connsiteY136" fmla="*/ 1319480 h 1498389"/>
              <a:gd name="connsiteX137" fmla="*/ 1073944 w 1912144"/>
              <a:gd name="connsiteY137" fmla="*/ 1312336 h 1498389"/>
              <a:gd name="connsiteX138" fmla="*/ 1057275 w 1912144"/>
              <a:gd name="connsiteY138" fmla="*/ 1302811 h 1498389"/>
              <a:gd name="connsiteX139" fmla="*/ 1052513 w 1912144"/>
              <a:gd name="connsiteY139" fmla="*/ 1295668 h 1498389"/>
              <a:gd name="connsiteX140" fmla="*/ 1059656 w 1912144"/>
              <a:gd name="connsiteY140" fmla="*/ 1290905 h 1498389"/>
              <a:gd name="connsiteX141" fmla="*/ 1081088 w 1912144"/>
              <a:gd name="connsiteY141" fmla="*/ 1288524 h 1498389"/>
              <a:gd name="connsiteX142" fmla="*/ 1104900 w 1912144"/>
              <a:gd name="connsiteY142" fmla="*/ 1267093 h 1498389"/>
              <a:gd name="connsiteX143" fmla="*/ 1116806 w 1912144"/>
              <a:gd name="connsiteY143" fmla="*/ 1264711 h 1498389"/>
              <a:gd name="connsiteX144" fmla="*/ 1126331 w 1912144"/>
              <a:gd name="connsiteY144" fmla="*/ 1262330 h 1498389"/>
              <a:gd name="connsiteX145" fmla="*/ 1140619 w 1912144"/>
              <a:gd name="connsiteY145" fmla="*/ 1259949 h 1498389"/>
              <a:gd name="connsiteX146" fmla="*/ 1147763 w 1912144"/>
              <a:gd name="connsiteY146" fmla="*/ 1257568 h 1498389"/>
              <a:gd name="connsiteX147" fmla="*/ 1183481 w 1912144"/>
              <a:gd name="connsiteY147" fmla="*/ 1255186 h 1498389"/>
              <a:gd name="connsiteX148" fmla="*/ 1202531 w 1912144"/>
              <a:gd name="connsiteY148" fmla="*/ 1250424 h 1498389"/>
              <a:gd name="connsiteX149" fmla="*/ 1209675 w 1912144"/>
              <a:gd name="connsiteY149" fmla="*/ 1245661 h 1498389"/>
              <a:gd name="connsiteX150" fmla="*/ 1226344 w 1912144"/>
              <a:gd name="connsiteY150" fmla="*/ 1243280 h 1498389"/>
              <a:gd name="connsiteX151" fmla="*/ 1233488 w 1912144"/>
              <a:gd name="connsiteY151" fmla="*/ 1240899 h 1498389"/>
              <a:gd name="connsiteX152" fmla="*/ 1243013 w 1912144"/>
              <a:gd name="connsiteY152" fmla="*/ 1238518 h 1498389"/>
              <a:gd name="connsiteX153" fmla="*/ 1257300 w 1912144"/>
              <a:gd name="connsiteY153" fmla="*/ 1233755 h 1498389"/>
              <a:gd name="connsiteX154" fmla="*/ 1264444 w 1912144"/>
              <a:gd name="connsiteY154" fmla="*/ 1226611 h 1498389"/>
              <a:gd name="connsiteX155" fmla="*/ 1269206 w 1912144"/>
              <a:gd name="connsiteY155" fmla="*/ 1219468 h 1498389"/>
              <a:gd name="connsiteX156" fmla="*/ 1283494 w 1912144"/>
              <a:gd name="connsiteY156" fmla="*/ 1209943 h 1498389"/>
              <a:gd name="connsiteX157" fmla="*/ 1297781 w 1912144"/>
              <a:gd name="connsiteY157" fmla="*/ 1202799 h 1498389"/>
              <a:gd name="connsiteX158" fmla="*/ 1304925 w 1912144"/>
              <a:gd name="connsiteY158" fmla="*/ 1198036 h 1498389"/>
              <a:gd name="connsiteX159" fmla="*/ 1307306 w 1912144"/>
              <a:gd name="connsiteY159" fmla="*/ 1186130 h 1498389"/>
              <a:gd name="connsiteX160" fmla="*/ 1309688 w 1912144"/>
              <a:gd name="connsiteY160" fmla="*/ 1178986 h 1498389"/>
              <a:gd name="connsiteX161" fmla="*/ 1314450 w 1912144"/>
              <a:gd name="connsiteY161" fmla="*/ 1145649 h 1498389"/>
              <a:gd name="connsiteX162" fmla="*/ 1328738 w 1912144"/>
              <a:gd name="connsiteY162" fmla="*/ 1128980 h 1498389"/>
              <a:gd name="connsiteX163" fmla="*/ 1335881 w 1912144"/>
              <a:gd name="connsiteY163" fmla="*/ 1121836 h 1498389"/>
              <a:gd name="connsiteX164" fmla="*/ 1350169 w 1912144"/>
              <a:gd name="connsiteY164" fmla="*/ 1114693 h 1498389"/>
              <a:gd name="connsiteX165" fmla="*/ 1359694 w 1912144"/>
              <a:gd name="connsiteY165" fmla="*/ 1102786 h 1498389"/>
              <a:gd name="connsiteX166" fmla="*/ 1362075 w 1912144"/>
              <a:gd name="connsiteY166" fmla="*/ 1033730 h 1498389"/>
              <a:gd name="connsiteX167" fmla="*/ 1371600 w 1912144"/>
              <a:gd name="connsiteY167" fmla="*/ 1019443 h 1498389"/>
              <a:gd name="connsiteX168" fmla="*/ 1378744 w 1912144"/>
              <a:gd name="connsiteY168" fmla="*/ 1017061 h 1498389"/>
              <a:gd name="connsiteX169" fmla="*/ 1383506 w 1912144"/>
              <a:gd name="connsiteY169" fmla="*/ 1009918 h 1498389"/>
              <a:gd name="connsiteX170" fmla="*/ 1395413 w 1912144"/>
              <a:gd name="connsiteY170" fmla="*/ 1002774 h 1498389"/>
              <a:gd name="connsiteX171" fmla="*/ 1412081 w 1912144"/>
              <a:gd name="connsiteY171" fmla="*/ 993249 h 1498389"/>
              <a:gd name="connsiteX172" fmla="*/ 1433513 w 1912144"/>
              <a:gd name="connsiteY172" fmla="*/ 981343 h 1498389"/>
              <a:gd name="connsiteX173" fmla="*/ 1440656 w 1912144"/>
              <a:gd name="connsiteY173" fmla="*/ 976580 h 1498389"/>
              <a:gd name="connsiteX174" fmla="*/ 1447800 w 1912144"/>
              <a:gd name="connsiteY174" fmla="*/ 969436 h 1498389"/>
              <a:gd name="connsiteX175" fmla="*/ 1464469 w 1912144"/>
              <a:gd name="connsiteY175" fmla="*/ 964674 h 1498389"/>
              <a:gd name="connsiteX176" fmla="*/ 1497806 w 1912144"/>
              <a:gd name="connsiteY176" fmla="*/ 948005 h 1498389"/>
              <a:gd name="connsiteX177" fmla="*/ 1526381 w 1912144"/>
              <a:gd name="connsiteY177" fmla="*/ 945624 h 1498389"/>
              <a:gd name="connsiteX178" fmla="*/ 1528763 w 1912144"/>
              <a:gd name="connsiteY178" fmla="*/ 938480 h 1498389"/>
              <a:gd name="connsiteX179" fmla="*/ 1524000 w 1912144"/>
              <a:gd name="connsiteY179" fmla="*/ 924193 h 1498389"/>
              <a:gd name="connsiteX180" fmla="*/ 1519238 w 1912144"/>
              <a:gd name="connsiteY180" fmla="*/ 907524 h 1498389"/>
              <a:gd name="connsiteX181" fmla="*/ 1516856 w 1912144"/>
              <a:gd name="connsiteY181" fmla="*/ 876568 h 1498389"/>
              <a:gd name="connsiteX182" fmla="*/ 1476375 w 1912144"/>
              <a:gd name="connsiteY182" fmla="*/ 867043 h 1498389"/>
              <a:gd name="connsiteX183" fmla="*/ 1473994 w 1912144"/>
              <a:gd name="connsiteY183" fmla="*/ 859899 h 1498389"/>
              <a:gd name="connsiteX184" fmla="*/ 1469231 w 1912144"/>
              <a:gd name="connsiteY184" fmla="*/ 840849 h 1498389"/>
              <a:gd name="connsiteX185" fmla="*/ 1466850 w 1912144"/>
              <a:gd name="connsiteY185" fmla="*/ 833705 h 1498389"/>
              <a:gd name="connsiteX186" fmla="*/ 1462088 w 1912144"/>
              <a:gd name="connsiteY186" fmla="*/ 814655 h 1498389"/>
              <a:gd name="connsiteX187" fmla="*/ 1459706 w 1912144"/>
              <a:gd name="connsiteY187" fmla="*/ 807511 h 1498389"/>
              <a:gd name="connsiteX188" fmla="*/ 1454944 w 1912144"/>
              <a:gd name="connsiteY188" fmla="*/ 800368 h 1498389"/>
              <a:gd name="connsiteX189" fmla="*/ 1445419 w 1912144"/>
              <a:gd name="connsiteY189" fmla="*/ 774174 h 1498389"/>
              <a:gd name="connsiteX190" fmla="*/ 1438275 w 1912144"/>
              <a:gd name="connsiteY190" fmla="*/ 769411 h 1498389"/>
              <a:gd name="connsiteX191" fmla="*/ 1433513 w 1912144"/>
              <a:gd name="connsiteY191" fmla="*/ 762268 h 1498389"/>
              <a:gd name="connsiteX192" fmla="*/ 1447800 w 1912144"/>
              <a:gd name="connsiteY192" fmla="*/ 709880 h 1498389"/>
              <a:gd name="connsiteX193" fmla="*/ 1454944 w 1912144"/>
              <a:gd name="connsiteY193" fmla="*/ 702736 h 1498389"/>
              <a:gd name="connsiteX194" fmla="*/ 1462088 w 1912144"/>
              <a:gd name="connsiteY194" fmla="*/ 700355 h 1498389"/>
              <a:gd name="connsiteX195" fmla="*/ 1471613 w 1912144"/>
              <a:gd name="connsiteY195" fmla="*/ 686068 h 1498389"/>
              <a:gd name="connsiteX196" fmla="*/ 1473994 w 1912144"/>
              <a:gd name="connsiteY196" fmla="*/ 678924 h 1498389"/>
              <a:gd name="connsiteX197" fmla="*/ 1481138 w 1912144"/>
              <a:gd name="connsiteY197" fmla="*/ 671780 h 1498389"/>
              <a:gd name="connsiteX198" fmla="*/ 1485900 w 1912144"/>
              <a:gd name="connsiteY198" fmla="*/ 662255 h 1498389"/>
              <a:gd name="connsiteX199" fmla="*/ 1488281 w 1912144"/>
              <a:gd name="connsiteY199" fmla="*/ 655111 h 1498389"/>
              <a:gd name="connsiteX200" fmla="*/ 1504950 w 1912144"/>
              <a:gd name="connsiteY200" fmla="*/ 636061 h 1498389"/>
              <a:gd name="connsiteX201" fmla="*/ 1516856 w 1912144"/>
              <a:gd name="connsiteY201" fmla="*/ 614630 h 1498389"/>
              <a:gd name="connsiteX202" fmla="*/ 1524000 w 1912144"/>
              <a:gd name="connsiteY202" fmla="*/ 600343 h 1498389"/>
              <a:gd name="connsiteX203" fmla="*/ 1531144 w 1912144"/>
              <a:gd name="connsiteY203" fmla="*/ 586055 h 1498389"/>
              <a:gd name="connsiteX204" fmla="*/ 1540669 w 1912144"/>
              <a:gd name="connsiteY204" fmla="*/ 564624 h 1498389"/>
              <a:gd name="connsiteX205" fmla="*/ 1547813 w 1912144"/>
              <a:gd name="connsiteY205" fmla="*/ 550336 h 1498389"/>
              <a:gd name="connsiteX206" fmla="*/ 1550194 w 1912144"/>
              <a:gd name="connsiteY206" fmla="*/ 543193 h 1498389"/>
              <a:gd name="connsiteX207" fmla="*/ 1564481 w 1912144"/>
              <a:gd name="connsiteY207" fmla="*/ 533668 h 1498389"/>
              <a:gd name="connsiteX208" fmla="*/ 1614488 w 1912144"/>
              <a:gd name="connsiteY208" fmla="*/ 536049 h 1498389"/>
              <a:gd name="connsiteX209" fmla="*/ 1621631 w 1912144"/>
              <a:gd name="connsiteY209" fmla="*/ 538430 h 1498389"/>
              <a:gd name="connsiteX210" fmla="*/ 1657350 w 1912144"/>
              <a:gd name="connsiteY210" fmla="*/ 536049 h 1498389"/>
              <a:gd name="connsiteX211" fmla="*/ 1664494 w 1912144"/>
              <a:gd name="connsiteY211" fmla="*/ 533668 h 1498389"/>
              <a:gd name="connsiteX212" fmla="*/ 1674019 w 1912144"/>
              <a:gd name="connsiteY212" fmla="*/ 483661 h 1498389"/>
              <a:gd name="connsiteX213" fmla="*/ 1678781 w 1912144"/>
              <a:gd name="connsiteY213" fmla="*/ 476518 h 1498389"/>
              <a:gd name="connsiteX214" fmla="*/ 1688306 w 1912144"/>
              <a:gd name="connsiteY214" fmla="*/ 462230 h 1498389"/>
              <a:gd name="connsiteX215" fmla="*/ 1693069 w 1912144"/>
              <a:gd name="connsiteY215" fmla="*/ 450324 h 1498389"/>
              <a:gd name="connsiteX216" fmla="*/ 1700213 w 1912144"/>
              <a:gd name="connsiteY216" fmla="*/ 443180 h 1498389"/>
              <a:gd name="connsiteX217" fmla="*/ 1709738 w 1912144"/>
              <a:gd name="connsiteY217" fmla="*/ 426511 h 1498389"/>
              <a:gd name="connsiteX218" fmla="*/ 1716881 w 1912144"/>
              <a:gd name="connsiteY218" fmla="*/ 407461 h 1498389"/>
              <a:gd name="connsiteX219" fmla="*/ 1724025 w 1912144"/>
              <a:gd name="connsiteY219" fmla="*/ 402699 h 1498389"/>
              <a:gd name="connsiteX220" fmla="*/ 1754981 w 1912144"/>
              <a:gd name="connsiteY220" fmla="*/ 405080 h 1498389"/>
              <a:gd name="connsiteX221" fmla="*/ 1757363 w 1912144"/>
              <a:gd name="connsiteY221" fmla="*/ 412224 h 1498389"/>
              <a:gd name="connsiteX222" fmla="*/ 1771650 w 1912144"/>
              <a:gd name="connsiteY222" fmla="*/ 424130 h 1498389"/>
              <a:gd name="connsiteX223" fmla="*/ 1814513 w 1912144"/>
              <a:gd name="connsiteY223" fmla="*/ 421749 h 1498389"/>
              <a:gd name="connsiteX224" fmla="*/ 1828800 w 1912144"/>
              <a:gd name="connsiteY224" fmla="*/ 416986 h 1498389"/>
              <a:gd name="connsiteX225" fmla="*/ 1835944 w 1912144"/>
              <a:gd name="connsiteY225" fmla="*/ 414605 h 1498389"/>
              <a:gd name="connsiteX226" fmla="*/ 1881188 w 1912144"/>
              <a:gd name="connsiteY226" fmla="*/ 416986 h 1498389"/>
              <a:gd name="connsiteX227" fmla="*/ 1888331 w 1912144"/>
              <a:gd name="connsiteY227" fmla="*/ 424130 h 1498389"/>
              <a:gd name="connsiteX228" fmla="*/ 1895475 w 1912144"/>
              <a:gd name="connsiteY228" fmla="*/ 426511 h 1498389"/>
              <a:gd name="connsiteX229" fmla="*/ 1912144 w 1912144"/>
              <a:gd name="connsiteY229" fmla="*/ 428893 h 1498389"/>
              <a:gd name="connsiteX230" fmla="*/ 1905000 w 1912144"/>
              <a:gd name="connsiteY230" fmla="*/ 271730 h 1498389"/>
              <a:gd name="connsiteX231" fmla="*/ 1900238 w 1912144"/>
              <a:gd name="connsiteY231" fmla="*/ 259824 h 1498389"/>
              <a:gd name="connsiteX232" fmla="*/ 1895475 w 1912144"/>
              <a:gd name="connsiteY232" fmla="*/ 245536 h 1498389"/>
              <a:gd name="connsiteX233" fmla="*/ 1876425 w 1912144"/>
              <a:gd name="connsiteY233" fmla="*/ 252680 h 1498389"/>
              <a:gd name="connsiteX234" fmla="*/ 1866900 w 1912144"/>
              <a:gd name="connsiteY234" fmla="*/ 257443 h 1498389"/>
              <a:gd name="connsiteX235" fmla="*/ 1859756 w 1912144"/>
              <a:gd name="connsiteY235" fmla="*/ 259824 h 1498389"/>
              <a:gd name="connsiteX236" fmla="*/ 1804988 w 1912144"/>
              <a:gd name="connsiteY236" fmla="*/ 257443 h 1498389"/>
              <a:gd name="connsiteX237" fmla="*/ 1797844 w 1912144"/>
              <a:gd name="connsiteY237" fmla="*/ 255061 h 1498389"/>
              <a:gd name="connsiteX238" fmla="*/ 1743075 w 1912144"/>
              <a:gd name="connsiteY238" fmla="*/ 250299 h 1498389"/>
              <a:gd name="connsiteX239" fmla="*/ 1735931 w 1912144"/>
              <a:gd name="connsiteY239" fmla="*/ 243155 h 1498389"/>
              <a:gd name="connsiteX240" fmla="*/ 1719263 w 1912144"/>
              <a:gd name="connsiteY240" fmla="*/ 238393 h 1498389"/>
              <a:gd name="connsiteX241" fmla="*/ 1712119 w 1912144"/>
              <a:gd name="connsiteY241" fmla="*/ 233630 h 1498389"/>
              <a:gd name="connsiteX242" fmla="*/ 1700213 w 1912144"/>
              <a:gd name="connsiteY242" fmla="*/ 231249 h 1498389"/>
              <a:gd name="connsiteX243" fmla="*/ 1697831 w 1912144"/>
              <a:gd name="connsiteY243" fmla="*/ 221724 h 1498389"/>
              <a:gd name="connsiteX244" fmla="*/ 1695450 w 1912144"/>
              <a:gd name="connsiteY244" fmla="*/ 214580 h 1498389"/>
              <a:gd name="connsiteX245" fmla="*/ 1688306 w 1912144"/>
              <a:gd name="connsiteY245" fmla="*/ 212199 h 1498389"/>
              <a:gd name="connsiteX246" fmla="*/ 1676400 w 1912144"/>
              <a:gd name="connsiteY246" fmla="*/ 209818 h 1498389"/>
              <a:gd name="connsiteX247" fmla="*/ 1659731 w 1912144"/>
              <a:gd name="connsiteY247" fmla="*/ 202674 h 1498389"/>
              <a:gd name="connsiteX248" fmla="*/ 1652588 w 1912144"/>
              <a:gd name="connsiteY248" fmla="*/ 195530 h 1498389"/>
              <a:gd name="connsiteX249" fmla="*/ 1628775 w 1912144"/>
              <a:gd name="connsiteY249" fmla="*/ 190768 h 1498389"/>
              <a:gd name="connsiteX250" fmla="*/ 1616869 w 1912144"/>
              <a:gd name="connsiteY250" fmla="*/ 169336 h 1498389"/>
              <a:gd name="connsiteX251" fmla="*/ 1609725 w 1912144"/>
              <a:gd name="connsiteY251" fmla="*/ 162193 h 1498389"/>
              <a:gd name="connsiteX252" fmla="*/ 1600200 w 1912144"/>
              <a:gd name="connsiteY252" fmla="*/ 159811 h 1498389"/>
              <a:gd name="connsiteX253" fmla="*/ 1593056 w 1912144"/>
              <a:gd name="connsiteY253" fmla="*/ 155049 h 1498389"/>
              <a:gd name="connsiteX254" fmla="*/ 1576388 w 1912144"/>
              <a:gd name="connsiteY254" fmla="*/ 150286 h 1498389"/>
              <a:gd name="connsiteX255" fmla="*/ 1571625 w 1912144"/>
              <a:gd name="connsiteY255" fmla="*/ 143143 h 1498389"/>
              <a:gd name="connsiteX256" fmla="*/ 1554956 w 1912144"/>
              <a:gd name="connsiteY256" fmla="*/ 131236 h 1498389"/>
              <a:gd name="connsiteX257" fmla="*/ 1524000 w 1912144"/>
              <a:gd name="connsiteY257" fmla="*/ 119330 h 1498389"/>
              <a:gd name="connsiteX258" fmla="*/ 1502569 w 1912144"/>
              <a:gd name="connsiteY258" fmla="*/ 112186 h 1498389"/>
              <a:gd name="connsiteX259" fmla="*/ 1488281 w 1912144"/>
              <a:gd name="connsiteY259" fmla="*/ 102661 h 1498389"/>
              <a:gd name="connsiteX260" fmla="*/ 1478756 w 1912144"/>
              <a:gd name="connsiteY260" fmla="*/ 100280 h 1498389"/>
              <a:gd name="connsiteX261" fmla="*/ 1454944 w 1912144"/>
              <a:gd name="connsiteY261" fmla="*/ 93136 h 1498389"/>
              <a:gd name="connsiteX262" fmla="*/ 1445419 w 1912144"/>
              <a:gd name="connsiteY262" fmla="*/ 85993 h 1498389"/>
              <a:gd name="connsiteX263" fmla="*/ 1421606 w 1912144"/>
              <a:gd name="connsiteY263" fmla="*/ 81230 h 1498389"/>
              <a:gd name="connsiteX264" fmla="*/ 1381125 w 1912144"/>
              <a:gd name="connsiteY264" fmla="*/ 76468 h 1498389"/>
              <a:gd name="connsiteX265" fmla="*/ 1364456 w 1912144"/>
              <a:gd name="connsiteY265" fmla="*/ 74086 h 1498389"/>
              <a:gd name="connsiteX266" fmla="*/ 1350169 w 1912144"/>
              <a:gd name="connsiteY266" fmla="*/ 69324 h 1498389"/>
              <a:gd name="connsiteX267" fmla="*/ 1307306 w 1912144"/>
              <a:gd name="connsiteY267" fmla="*/ 64561 h 1498389"/>
              <a:gd name="connsiteX268" fmla="*/ 1297781 w 1912144"/>
              <a:gd name="connsiteY268" fmla="*/ 62180 h 1498389"/>
              <a:gd name="connsiteX269" fmla="*/ 1264444 w 1912144"/>
              <a:gd name="connsiteY269" fmla="*/ 50274 h 1498389"/>
              <a:gd name="connsiteX270" fmla="*/ 1240631 w 1912144"/>
              <a:gd name="connsiteY270" fmla="*/ 45511 h 1498389"/>
              <a:gd name="connsiteX271" fmla="*/ 1233488 w 1912144"/>
              <a:gd name="connsiteY271" fmla="*/ 43130 h 1498389"/>
              <a:gd name="connsiteX272" fmla="*/ 1214438 w 1912144"/>
              <a:gd name="connsiteY272" fmla="*/ 38368 h 1498389"/>
              <a:gd name="connsiteX273" fmla="*/ 1195388 w 1912144"/>
              <a:gd name="connsiteY273" fmla="*/ 31224 h 1498389"/>
              <a:gd name="connsiteX274" fmla="*/ 1183481 w 1912144"/>
              <a:gd name="connsiteY274" fmla="*/ 28843 h 1498389"/>
              <a:gd name="connsiteX275" fmla="*/ 1162050 w 1912144"/>
              <a:gd name="connsiteY275" fmla="*/ 21699 h 1498389"/>
              <a:gd name="connsiteX276" fmla="*/ 1109663 w 1912144"/>
              <a:gd name="connsiteY276" fmla="*/ 16936 h 1498389"/>
              <a:gd name="connsiteX277" fmla="*/ 1071563 w 1912144"/>
              <a:gd name="connsiteY277" fmla="*/ 7411 h 1498389"/>
              <a:gd name="connsiteX278" fmla="*/ 1057275 w 1912144"/>
              <a:gd name="connsiteY278" fmla="*/ 5030 h 1498389"/>
              <a:gd name="connsiteX279" fmla="*/ 1026319 w 1912144"/>
              <a:gd name="connsiteY279" fmla="*/ 2649 h 1498389"/>
              <a:gd name="connsiteX280" fmla="*/ 1019175 w 1912144"/>
              <a:gd name="connsiteY280" fmla="*/ 268 h 1498389"/>
              <a:gd name="connsiteX281" fmla="*/ 1016794 w 1912144"/>
              <a:gd name="connsiteY281" fmla="*/ 7411 h 1498389"/>
              <a:gd name="connsiteX282" fmla="*/ 1012031 w 1912144"/>
              <a:gd name="connsiteY282" fmla="*/ 14555 h 1498389"/>
              <a:gd name="connsiteX283" fmla="*/ 1009650 w 1912144"/>
              <a:gd name="connsiteY283" fmla="*/ 21699 h 1498389"/>
              <a:gd name="connsiteX284" fmla="*/ 997744 w 1912144"/>
              <a:gd name="connsiteY284" fmla="*/ 35986 h 1498389"/>
              <a:gd name="connsiteX285" fmla="*/ 978694 w 1912144"/>
              <a:gd name="connsiteY285" fmla="*/ 45511 h 1498389"/>
              <a:gd name="connsiteX286" fmla="*/ 973931 w 1912144"/>
              <a:gd name="connsiteY286" fmla="*/ 52655 h 1498389"/>
              <a:gd name="connsiteX287" fmla="*/ 966788 w 1912144"/>
              <a:gd name="connsiteY287" fmla="*/ 62180 h 1498389"/>
              <a:gd name="connsiteX288" fmla="*/ 971550 w 1912144"/>
              <a:gd name="connsiteY288" fmla="*/ 74086 h 1498389"/>
              <a:gd name="connsiteX289" fmla="*/ 1000125 w 1912144"/>
              <a:gd name="connsiteY289" fmla="*/ 85993 h 1498389"/>
              <a:gd name="connsiteX290" fmla="*/ 1007269 w 1912144"/>
              <a:gd name="connsiteY290" fmla="*/ 90755 h 1498389"/>
              <a:gd name="connsiteX291" fmla="*/ 1009650 w 1912144"/>
              <a:gd name="connsiteY291" fmla="*/ 97899 h 1498389"/>
              <a:gd name="connsiteX292" fmla="*/ 1014413 w 1912144"/>
              <a:gd name="connsiteY292" fmla="*/ 105043 h 1498389"/>
              <a:gd name="connsiteX293" fmla="*/ 1016794 w 1912144"/>
              <a:gd name="connsiteY293" fmla="*/ 112186 h 1498389"/>
              <a:gd name="connsiteX294" fmla="*/ 1007269 w 1912144"/>
              <a:gd name="connsiteY294" fmla="*/ 150286 h 1498389"/>
              <a:gd name="connsiteX295" fmla="*/ 997744 w 1912144"/>
              <a:gd name="connsiteY295" fmla="*/ 152668 h 1498389"/>
              <a:gd name="connsiteX296" fmla="*/ 992981 w 1912144"/>
              <a:gd name="connsiteY296" fmla="*/ 159811 h 1498389"/>
              <a:gd name="connsiteX297" fmla="*/ 983456 w 1912144"/>
              <a:gd name="connsiteY297" fmla="*/ 176480 h 1498389"/>
              <a:gd name="connsiteX298" fmla="*/ 976313 w 1912144"/>
              <a:gd name="connsiteY298" fmla="*/ 181243 h 1498389"/>
              <a:gd name="connsiteX299" fmla="*/ 971550 w 1912144"/>
              <a:gd name="connsiteY299" fmla="*/ 188386 h 1498389"/>
              <a:gd name="connsiteX300" fmla="*/ 895350 w 1912144"/>
              <a:gd name="connsiteY300" fmla="*/ 190768 h 1498389"/>
              <a:gd name="connsiteX301" fmla="*/ 888206 w 1912144"/>
              <a:gd name="connsiteY301" fmla="*/ 186005 h 1498389"/>
              <a:gd name="connsiteX302" fmla="*/ 881063 w 1912144"/>
              <a:gd name="connsiteY302" fmla="*/ 183624 h 1498389"/>
              <a:gd name="connsiteX303" fmla="*/ 878681 w 1912144"/>
              <a:gd name="connsiteY303" fmla="*/ 176480 h 1498389"/>
              <a:gd name="connsiteX304" fmla="*/ 838200 w 1912144"/>
              <a:gd name="connsiteY304" fmla="*/ 178861 h 1498389"/>
              <a:gd name="connsiteX305" fmla="*/ 835819 w 1912144"/>
              <a:gd name="connsiteY305" fmla="*/ 193149 h 1498389"/>
              <a:gd name="connsiteX306" fmla="*/ 821531 w 1912144"/>
              <a:gd name="connsiteY306" fmla="*/ 202674 h 1498389"/>
              <a:gd name="connsiteX307" fmla="*/ 816769 w 1912144"/>
              <a:gd name="connsiteY307" fmla="*/ 209818 h 1498389"/>
              <a:gd name="connsiteX308" fmla="*/ 795338 w 1912144"/>
              <a:gd name="connsiteY308" fmla="*/ 216961 h 1498389"/>
              <a:gd name="connsiteX309" fmla="*/ 745331 w 1912144"/>
              <a:gd name="connsiteY309" fmla="*/ 224105 h 1498389"/>
              <a:gd name="connsiteX310" fmla="*/ 726281 w 1912144"/>
              <a:gd name="connsiteY310" fmla="*/ 233630 h 1498389"/>
              <a:gd name="connsiteX311" fmla="*/ 709613 w 1912144"/>
              <a:gd name="connsiteY311" fmla="*/ 238393 h 1498389"/>
              <a:gd name="connsiteX312" fmla="*/ 702469 w 1912144"/>
              <a:gd name="connsiteY312" fmla="*/ 243155 h 1498389"/>
              <a:gd name="connsiteX313" fmla="*/ 688181 w 1912144"/>
              <a:gd name="connsiteY313" fmla="*/ 245536 h 1498389"/>
              <a:gd name="connsiteX314" fmla="*/ 678656 w 1912144"/>
              <a:gd name="connsiteY314" fmla="*/ 259824 h 1498389"/>
              <a:gd name="connsiteX315" fmla="*/ 671513 w 1912144"/>
              <a:gd name="connsiteY315" fmla="*/ 278874 h 1498389"/>
              <a:gd name="connsiteX316" fmla="*/ 657225 w 1912144"/>
              <a:gd name="connsiteY316" fmla="*/ 283636 h 1498389"/>
              <a:gd name="connsiteX317" fmla="*/ 647700 w 1912144"/>
              <a:gd name="connsiteY317" fmla="*/ 288399 h 1498389"/>
              <a:gd name="connsiteX318" fmla="*/ 638175 w 1912144"/>
              <a:gd name="connsiteY318" fmla="*/ 290780 h 1498389"/>
              <a:gd name="connsiteX319" fmla="*/ 631031 w 1912144"/>
              <a:gd name="connsiteY319" fmla="*/ 293161 h 1498389"/>
              <a:gd name="connsiteX320" fmla="*/ 597694 w 1912144"/>
              <a:gd name="connsiteY320" fmla="*/ 297924 h 1498389"/>
              <a:gd name="connsiteX321" fmla="*/ 554831 w 1912144"/>
              <a:gd name="connsiteY321" fmla="*/ 295543 h 1498389"/>
              <a:gd name="connsiteX322" fmla="*/ 547688 w 1912144"/>
              <a:gd name="connsiteY322" fmla="*/ 293161 h 1498389"/>
              <a:gd name="connsiteX323" fmla="*/ 485775 w 1912144"/>
              <a:gd name="connsiteY323" fmla="*/ 295543 h 1498389"/>
              <a:gd name="connsiteX324" fmla="*/ 483394 w 1912144"/>
              <a:gd name="connsiteY324" fmla="*/ 305068 h 1498389"/>
              <a:gd name="connsiteX325" fmla="*/ 476250 w 1912144"/>
              <a:gd name="connsiteY325" fmla="*/ 307449 h 1498389"/>
              <a:gd name="connsiteX326" fmla="*/ 473869 w 1912144"/>
              <a:gd name="connsiteY326" fmla="*/ 316974 h 1498389"/>
              <a:gd name="connsiteX327" fmla="*/ 469106 w 1912144"/>
              <a:gd name="connsiteY327" fmla="*/ 324118 h 1498389"/>
              <a:gd name="connsiteX328" fmla="*/ 466725 w 1912144"/>
              <a:gd name="connsiteY328" fmla="*/ 333643 h 1498389"/>
              <a:gd name="connsiteX329" fmla="*/ 461963 w 1912144"/>
              <a:gd name="connsiteY329" fmla="*/ 374124 h 1498389"/>
              <a:gd name="connsiteX330" fmla="*/ 435769 w 1912144"/>
              <a:gd name="connsiteY330" fmla="*/ 371743 h 1498389"/>
              <a:gd name="connsiteX331" fmla="*/ 433388 w 1912144"/>
              <a:gd name="connsiteY331" fmla="*/ 364599 h 1498389"/>
              <a:gd name="connsiteX332" fmla="*/ 426244 w 1912144"/>
              <a:gd name="connsiteY332" fmla="*/ 359836 h 1498389"/>
              <a:gd name="connsiteX333" fmla="*/ 419100 w 1912144"/>
              <a:gd name="connsiteY333" fmla="*/ 350311 h 1498389"/>
              <a:gd name="connsiteX334" fmla="*/ 388144 w 1912144"/>
              <a:gd name="connsiteY334" fmla="*/ 338405 h 1498389"/>
              <a:gd name="connsiteX335" fmla="*/ 369094 w 1912144"/>
              <a:gd name="connsiteY335" fmla="*/ 326499 h 1498389"/>
              <a:gd name="connsiteX336" fmla="*/ 366713 w 1912144"/>
              <a:gd name="connsiteY336" fmla="*/ 316974 h 1498389"/>
              <a:gd name="connsiteX337" fmla="*/ 316706 w 1912144"/>
              <a:gd name="connsiteY337" fmla="*/ 307449 h 1498389"/>
              <a:gd name="connsiteX338" fmla="*/ 304800 w 1912144"/>
              <a:gd name="connsiteY338" fmla="*/ 312211 h 1498389"/>
              <a:gd name="connsiteX339" fmla="*/ 292894 w 1912144"/>
              <a:gd name="connsiteY339" fmla="*/ 295543 h 1498389"/>
              <a:gd name="connsiteX340" fmla="*/ 285750 w 1912144"/>
              <a:gd name="connsiteY340" fmla="*/ 290780 h 1498389"/>
              <a:gd name="connsiteX341" fmla="*/ 276225 w 1912144"/>
              <a:gd name="connsiteY341" fmla="*/ 283636 h 1498389"/>
              <a:gd name="connsiteX342" fmla="*/ 257175 w 1912144"/>
              <a:gd name="connsiteY342" fmla="*/ 274111 h 1498389"/>
              <a:gd name="connsiteX343" fmla="*/ 242888 w 1912144"/>
              <a:gd name="connsiteY343" fmla="*/ 264586 h 1498389"/>
              <a:gd name="connsiteX344" fmla="*/ 235744 w 1912144"/>
              <a:gd name="connsiteY344" fmla="*/ 257443 h 1498389"/>
              <a:gd name="connsiteX345" fmla="*/ 192881 w 1912144"/>
              <a:gd name="connsiteY345" fmla="*/ 255061 h 1498389"/>
              <a:gd name="connsiteX346" fmla="*/ 190500 w 1912144"/>
              <a:gd name="connsiteY346" fmla="*/ 247918 h 1498389"/>
              <a:gd name="connsiteX347" fmla="*/ 180975 w 1912144"/>
              <a:gd name="connsiteY347" fmla="*/ 250299 h 1498389"/>
              <a:gd name="connsiteX348" fmla="*/ 166688 w 1912144"/>
              <a:gd name="connsiteY348" fmla="*/ 262205 h 1498389"/>
              <a:gd name="connsiteX349" fmla="*/ 161925 w 1912144"/>
              <a:gd name="connsiteY349" fmla="*/ 276493 h 1498389"/>
              <a:gd name="connsiteX350" fmla="*/ 159544 w 1912144"/>
              <a:gd name="connsiteY350" fmla="*/ 305068 h 1498389"/>
              <a:gd name="connsiteX351" fmla="*/ 142875 w 1912144"/>
              <a:gd name="connsiteY351" fmla="*/ 307449 h 1498389"/>
              <a:gd name="connsiteX352" fmla="*/ 138113 w 1912144"/>
              <a:gd name="connsiteY352" fmla="*/ 314593 h 1498389"/>
              <a:gd name="connsiteX353" fmla="*/ 123825 w 1912144"/>
              <a:gd name="connsiteY353" fmla="*/ 328880 h 1498389"/>
              <a:gd name="connsiteX354" fmla="*/ 140494 w 1912144"/>
              <a:gd name="connsiteY354" fmla="*/ 359836 h 1498389"/>
              <a:gd name="connsiteX355" fmla="*/ 147638 w 1912144"/>
              <a:gd name="connsiteY355" fmla="*/ 366980 h 1498389"/>
              <a:gd name="connsiteX356" fmla="*/ 161925 w 1912144"/>
              <a:gd name="connsiteY356" fmla="*/ 376505 h 1498389"/>
              <a:gd name="connsiteX357" fmla="*/ 166688 w 1912144"/>
              <a:gd name="connsiteY357" fmla="*/ 383649 h 1498389"/>
              <a:gd name="connsiteX358" fmla="*/ 169069 w 1912144"/>
              <a:gd name="connsiteY358" fmla="*/ 393174 h 1498389"/>
              <a:gd name="connsiteX359" fmla="*/ 171450 w 1912144"/>
              <a:gd name="connsiteY359" fmla="*/ 400318 h 1498389"/>
              <a:gd name="connsiteX360" fmla="*/ 169069 w 1912144"/>
              <a:gd name="connsiteY360" fmla="*/ 412224 h 1498389"/>
              <a:gd name="connsiteX361" fmla="*/ 161925 w 1912144"/>
              <a:gd name="connsiteY361" fmla="*/ 419368 h 1498389"/>
              <a:gd name="connsiteX362" fmla="*/ 154781 w 1912144"/>
              <a:gd name="connsiteY362" fmla="*/ 421749 h 1498389"/>
              <a:gd name="connsiteX363" fmla="*/ 130969 w 1912144"/>
              <a:gd name="connsiteY363" fmla="*/ 424130 h 1498389"/>
              <a:gd name="connsiteX364" fmla="*/ 123825 w 1912144"/>
              <a:gd name="connsiteY364" fmla="*/ 426511 h 1498389"/>
              <a:gd name="connsiteX365" fmla="*/ 116681 w 1912144"/>
              <a:gd name="connsiteY365" fmla="*/ 433655 h 1498389"/>
              <a:gd name="connsiteX366" fmla="*/ 100013 w 1912144"/>
              <a:gd name="connsiteY366" fmla="*/ 436036 h 1498389"/>
              <a:gd name="connsiteX367" fmla="*/ 95250 w 1912144"/>
              <a:gd name="connsiteY367" fmla="*/ 443180 h 1498389"/>
              <a:gd name="connsiteX368" fmla="*/ 92869 w 1912144"/>
              <a:gd name="connsiteY368" fmla="*/ 450324 h 1498389"/>
              <a:gd name="connsiteX369" fmla="*/ 85725 w 1912144"/>
              <a:gd name="connsiteY369" fmla="*/ 455086 h 1498389"/>
              <a:gd name="connsiteX370" fmla="*/ 78581 w 1912144"/>
              <a:gd name="connsiteY370" fmla="*/ 471755 h 1498389"/>
              <a:gd name="connsiteX371" fmla="*/ 71438 w 1912144"/>
              <a:gd name="connsiteY371" fmla="*/ 478899 h 1498389"/>
              <a:gd name="connsiteX372" fmla="*/ 66675 w 1912144"/>
              <a:gd name="connsiteY372" fmla="*/ 486043 h 1498389"/>
              <a:gd name="connsiteX373" fmla="*/ 52388 w 1912144"/>
              <a:gd name="connsiteY373" fmla="*/ 490805 h 1498389"/>
              <a:gd name="connsiteX374" fmla="*/ 42863 w 1912144"/>
              <a:gd name="connsiteY374" fmla="*/ 497949 h 1498389"/>
              <a:gd name="connsiteX375" fmla="*/ 28575 w 1912144"/>
              <a:gd name="connsiteY375" fmla="*/ 502711 h 1498389"/>
              <a:gd name="connsiteX376" fmla="*/ 0 w 1912144"/>
              <a:gd name="connsiteY376" fmla="*/ 526524 h 149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1912144" h="1498389">
                <a:moveTo>
                  <a:pt x="0" y="526524"/>
                </a:moveTo>
                <a:cubicBezTo>
                  <a:pt x="0" y="531286"/>
                  <a:pt x="20916" y="529197"/>
                  <a:pt x="28575" y="531286"/>
                </a:cubicBezTo>
                <a:cubicBezTo>
                  <a:pt x="33418" y="532607"/>
                  <a:pt x="37993" y="534832"/>
                  <a:pt x="42863" y="536049"/>
                </a:cubicBezTo>
                <a:cubicBezTo>
                  <a:pt x="46038" y="536843"/>
                  <a:pt x="49253" y="537490"/>
                  <a:pt x="52388" y="538430"/>
                </a:cubicBezTo>
                <a:cubicBezTo>
                  <a:pt x="57196" y="539873"/>
                  <a:pt x="61666" y="542859"/>
                  <a:pt x="66675" y="543193"/>
                </a:cubicBezTo>
                <a:lnTo>
                  <a:pt x="102394" y="545574"/>
                </a:lnTo>
                <a:cubicBezTo>
                  <a:pt x="118483" y="550936"/>
                  <a:pt x="101043" y="543499"/>
                  <a:pt x="114300" y="555099"/>
                </a:cubicBezTo>
                <a:cubicBezTo>
                  <a:pt x="118608" y="558868"/>
                  <a:pt x="124541" y="560576"/>
                  <a:pt x="128588" y="564624"/>
                </a:cubicBezTo>
                <a:lnTo>
                  <a:pt x="135731" y="571768"/>
                </a:lnTo>
                <a:cubicBezTo>
                  <a:pt x="137319" y="576530"/>
                  <a:pt x="139669" y="581103"/>
                  <a:pt x="140494" y="586055"/>
                </a:cubicBezTo>
                <a:cubicBezTo>
                  <a:pt x="147982" y="630987"/>
                  <a:pt x="136499" y="560481"/>
                  <a:pt x="145256" y="621774"/>
                </a:cubicBezTo>
                <a:cubicBezTo>
                  <a:pt x="145828" y="625781"/>
                  <a:pt x="146914" y="629698"/>
                  <a:pt x="147638" y="633680"/>
                </a:cubicBezTo>
                <a:cubicBezTo>
                  <a:pt x="150087" y="647150"/>
                  <a:pt x="151143" y="654941"/>
                  <a:pt x="152400" y="669399"/>
                </a:cubicBezTo>
                <a:cubicBezTo>
                  <a:pt x="155533" y="705431"/>
                  <a:pt x="144083" y="699169"/>
                  <a:pt x="161925" y="705118"/>
                </a:cubicBezTo>
                <a:cubicBezTo>
                  <a:pt x="165894" y="704324"/>
                  <a:pt x="170538" y="705089"/>
                  <a:pt x="173831" y="702736"/>
                </a:cubicBezTo>
                <a:cubicBezTo>
                  <a:pt x="176720" y="700673"/>
                  <a:pt x="178040" y="696717"/>
                  <a:pt x="178594" y="693211"/>
                </a:cubicBezTo>
                <a:cubicBezTo>
                  <a:pt x="180455" y="681425"/>
                  <a:pt x="177416" y="668882"/>
                  <a:pt x="180975" y="657493"/>
                </a:cubicBezTo>
                <a:cubicBezTo>
                  <a:pt x="181951" y="654369"/>
                  <a:pt x="187325" y="655905"/>
                  <a:pt x="190500" y="655111"/>
                </a:cubicBezTo>
                <a:cubicBezTo>
                  <a:pt x="194374" y="655757"/>
                  <a:pt x="206907" y="657083"/>
                  <a:pt x="211931" y="659874"/>
                </a:cubicBezTo>
                <a:cubicBezTo>
                  <a:pt x="216935" y="662654"/>
                  <a:pt x="220789" y="667589"/>
                  <a:pt x="226219" y="669399"/>
                </a:cubicBezTo>
                <a:cubicBezTo>
                  <a:pt x="228600" y="670193"/>
                  <a:pt x="231056" y="670791"/>
                  <a:pt x="233363" y="671780"/>
                </a:cubicBezTo>
                <a:cubicBezTo>
                  <a:pt x="236626" y="673178"/>
                  <a:pt x="239592" y="675225"/>
                  <a:pt x="242888" y="676543"/>
                </a:cubicBezTo>
                <a:cubicBezTo>
                  <a:pt x="247549" y="678407"/>
                  <a:pt x="257175" y="681305"/>
                  <a:pt x="257175" y="681305"/>
                </a:cubicBezTo>
                <a:cubicBezTo>
                  <a:pt x="278194" y="695319"/>
                  <a:pt x="244593" y="673822"/>
                  <a:pt x="278606" y="690830"/>
                </a:cubicBezTo>
                <a:cubicBezTo>
                  <a:pt x="281781" y="692418"/>
                  <a:pt x="285121" y="693712"/>
                  <a:pt x="288131" y="695593"/>
                </a:cubicBezTo>
                <a:cubicBezTo>
                  <a:pt x="291496" y="697696"/>
                  <a:pt x="294106" y="700961"/>
                  <a:pt x="297656" y="702736"/>
                </a:cubicBezTo>
                <a:cubicBezTo>
                  <a:pt x="302146" y="704981"/>
                  <a:pt x="307181" y="705911"/>
                  <a:pt x="311944" y="707499"/>
                </a:cubicBezTo>
                <a:lnTo>
                  <a:pt x="319088" y="709880"/>
                </a:lnTo>
                <a:cubicBezTo>
                  <a:pt x="321469" y="711468"/>
                  <a:pt x="324443" y="712408"/>
                  <a:pt x="326231" y="714643"/>
                </a:cubicBezTo>
                <a:cubicBezTo>
                  <a:pt x="329407" y="718613"/>
                  <a:pt x="329407" y="724960"/>
                  <a:pt x="326231" y="728930"/>
                </a:cubicBezTo>
                <a:cubicBezTo>
                  <a:pt x="324443" y="731165"/>
                  <a:pt x="321286" y="731861"/>
                  <a:pt x="319088" y="733693"/>
                </a:cubicBezTo>
                <a:cubicBezTo>
                  <a:pt x="316501" y="735849"/>
                  <a:pt x="314325" y="738455"/>
                  <a:pt x="311944" y="740836"/>
                </a:cubicBezTo>
                <a:cubicBezTo>
                  <a:pt x="307760" y="753390"/>
                  <a:pt x="312328" y="743233"/>
                  <a:pt x="302419" y="755124"/>
                </a:cubicBezTo>
                <a:cubicBezTo>
                  <a:pt x="300587" y="757323"/>
                  <a:pt x="299557" y="760129"/>
                  <a:pt x="297656" y="762268"/>
                </a:cubicBezTo>
                <a:cubicBezTo>
                  <a:pt x="271204" y="792026"/>
                  <a:pt x="293282" y="767104"/>
                  <a:pt x="276225" y="781318"/>
                </a:cubicBezTo>
                <a:cubicBezTo>
                  <a:pt x="273638" y="783474"/>
                  <a:pt x="272025" y="786826"/>
                  <a:pt x="269081" y="788461"/>
                </a:cubicBezTo>
                <a:cubicBezTo>
                  <a:pt x="264693" y="790899"/>
                  <a:pt x="254794" y="793224"/>
                  <a:pt x="254794" y="793224"/>
                </a:cubicBezTo>
                <a:cubicBezTo>
                  <a:pt x="253206" y="795605"/>
                  <a:pt x="250031" y="797506"/>
                  <a:pt x="250031" y="800368"/>
                </a:cubicBezTo>
                <a:cubicBezTo>
                  <a:pt x="250031" y="804642"/>
                  <a:pt x="252057" y="808990"/>
                  <a:pt x="254794" y="812274"/>
                </a:cubicBezTo>
                <a:cubicBezTo>
                  <a:pt x="256401" y="814202"/>
                  <a:pt x="259450" y="814323"/>
                  <a:pt x="261938" y="814655"/>
                </a:cubicBezTo>
                <a:cubicBezTo>
                  <a:pt x="271412" y="815918"/>
                  <a:pt x="280988" y="816242"/>
                  <a:pt x="290513" y="817036"/>
                </a:cubicBezTo>
                <a:cubicBezTo>
                  <a:pt x="292100" y="819417"/>
                  <a:pt x="294113" y="821565"/>
                  <a:pt x="295275" y="824180"/>
                </a:cubicBezTo>
                <a:cubicBezTo>
                  <a:pt x="297314" y="828768"/>
                  <a:pt x="300038" y="838468"/>
                  <a:pt x="300038" y="838468"/>
                </a:cubicBezTo>
                <a:cubicBezTo>
                  <a:pt x="300832" y="847993"/>
                  <a:pt x="294903" y="861138"/>
                  <a:pt x="302419" y="867043"/>
                </a:cubicBezTo>
                <a:cubicBezTo>
                  <a:pt x="322807" y="883062"/>
                  <a:pt x="328475" y="865252"/>
                  <a:pt x="340519" y="859899"/>
                </a:cubicBezTo>
                <a:cubicBezTo>
                  <a:pt x="345106" y="857860"/>
                  <a:pt x="354806" y="855136"/>
                  <a:pt x="354806" y="855136"/>
                </a:cubicBezTo>
                <a:cubicBezTo>
                  <a:pt x="357187" y="855930"/>
                  <a:pt x="360491" y="855475"/>
                  <a:pt x="361950" y="857518"/>
                </a:cubicBezTo>
                <a:cubicBezTo>
                  <a:pt x="364868" y="861603"/>
                  <a:pt x="366713" y="871805"/>
                  <a:pt x="366713" y="871805"/>
                </a:cubicBezTo>
                <a:cubicBezTo>
                  <a:pt x="367507" y="882124"/>
                  <a:pt x="366427" y="892761"/>
                  <a:pt x="369094" y="902761"/>
                </a:cubicBezTo>
                <a:cubicBezTo>
                  <a:pt x="369805" y="905428"/>
                  <a:pt x="380995" y="909678"/>
                  <a:pt x="383381" y="909905"/>
                </a:cubicBezTo>
                <a:cubicBezTo>
                  <a:pt x="397626" y="911262"/>
                  <a:pt x="411956" y="911492"/>
                  <a:pt x="426244" y="912286"/>
                </a:cubicBezTo>
                <a:cubicBezTo>
                  <a:pt x="424565" y="924039"/>
                  <a:pt x="424545" y="928265"/>
                  <a:pt x="421481" y="938480"/>
                </a:cubicBezTo>
                <a:cubicBezTo>
                  <a:pt x="420038" y="943288"/>
                  <a:pt x="416719" y="952768"/>
                  <a:pt x="416719" y="952768"/>
                </a:cubicBezTo>
                <a:cubicBezTo>
                  <a:pt x="417513" y="955943"/>
                  <a:pt x="416945" y="959830"/>
                  <a:pt x="419100" y="962293"/>
                </a:cubicBezTo>
                <a:cubicBezTo>
                  <a:pt x="422869" y="966601"/>
                  <a:pt x="433388" y="971818"/>
                  <a:pt x="433388" y="971818"/>
                </a:cubicBezTo>
                <a:cubicBezTo>
                  <a:pt x="436563" y="976580"/>
                  <a:pt x="441103" y="980675"/>
                  <a:pt x="442913" y="986105"/>
                </a:cubicBezTo>
                <a:cubicBezTo>
                  <a:pt x="448580" y="1003108"/>
                  <a:pt x="444890" y="996216"/>
                  <a:pt x="452438" y="1007536"/>
                </a:cubicBezTo>
                <a:cubicBezTo>
                  <a:pt x="456035" y="1021925"/>
                  <a:pt x="453787" y="1013966"/>
                  <a:pt x="459581" y="1031349"/>
                </a:cubicBezTo>
                <a:cubicBezTo>
                  <a:pt x="460375" y="1033730"/>
                  <a:pt x="459582" y="1037699"/>
                  <a:pt x="461963" y="1038493"/>
                </a:cubicBezTo>
                <a:lnTo>
                  <a:pt x="476250" y="1043255"/>
                </a:lnTo>
                <a:cubicBezTo>
                  <a:pt x="496216" y="1049910"/>
                  <a:pt x="480894" y="1045489"/>
                  <a:pt x="523875" y="1048018"/>
                </a:cubicBezTo>
                <a:cubicBezTo>
                  <a:pt x="528638" y="1048812"/>
                  <a:pt x="533538" y="1049012"/>
                  <a:pt x="538163" y="1050399"/>
                </a:cubicBezTo>
                <a:cubicBezTo>
                  <a:pt x="541563" y="1051419"/>
                  <a:pt x="544364" y="1053915"/>
                  <a:pt x="547688" y="1055161"/>
                </a:cubicBezTo>
                <a:cubicBezTo>
                  <a:pt x="550752" y="1056310"/>
                  <a:pt x="554038" y="1056749"/>
                  <a:pt x="557213" y="1057543"/>
                </a:cubicBezTo>
                <a:cubicBezTo>
                  <a:pt x="559594" y="1059130"/>
                  <a:pt x="562333" y="1060282"/>
                  <a:pt x="564356" y="1062305"/>
                </a:cubicBezTo>
                <a:cubicBezTo>
                  <a:pt x="579130" y="1077079"/>
                  <a:pt x="567330" y="1108819"/>
                  <a:pt x="566738" y="1121836"/>
                </a:cubicBezTo>
                <a:cubicBezTo>
                  <a:pt x="567532" y="1125805"/>
                  <a:pt x="567111" y="1130229"/>
                  <a:pt x="569119" y="1133743"/>
                </a:cubicBezTo>
                <a:cubicBezTo>
                  <a:pt x="570539" y="1136228"/>
                  <a:pt x="573445" y="1138008"/>
                  <a:pt x="576263" y="1138505"/>
                </a:cubicBezTo>
                <a:cubicBezTo>
                  <a:pt x="587234" y="1140441"/>
                  <a:pt x="598488" y="1140092"/>
                  <a:pt x="609600" y="1140886"/>
                </a:cubicBezTo>
                <a:cubicBezTo>
                  <a:pt x="611188" y="1143267"/>
                  <a:pt x="613958" y="1145197"/>
                  <a:pt x="614363" y="1148030"/>
                </a:cubicBezTo>
                <a:cubicBezTo>
                  <a:pt x="615206" y="1153929"/>
                  <a:pt x="609013" y="1162295"/>
                  <a:pt x="607219" y="1167080"/>
                </a:cubicBezTo>
                <a:cubicBezTo>
                  <a:pt x="606070" y="1170144"/>
                  <a:pt x="605632" y="1173430"/>
                  <a:pt x="604838" y="1176605"/>
                </a:cubicBezTo>
                <a:cubicBezTo>
                  <a:pt x="605632" y="1179780"/>
                  <a:pt x="604734" y="1184000"/>
                  <a:pt x="607219" y="1186130"/>
                </a:cubicBezTo>
                <a:cubicBezTo>
                  <a:pt x="610899" y="1189284"/>
                  <a:pt x="628232" y="1192238"/>
                  <a:pt x="633413" y="1193274"/>
                </a:cubicBezTo>
                <a:cubicBezTo>
                  <a:pt x="639973" y="1212956"/>
                  <a:pt x="630280" y="1182126"/>
                  <a:pt x="638175" y="1224230"/>
                </a:cubicBezTo>
                <a:cubicBezTo>
                  <a:pt x="639100" y="1229164"/>
                  <a:pt x="642938" y="1238518"/>
                  <a:pt x="642938" y="1238518"/>
                </a:cubicBezTo>
                <a:cubicBezTo>
                  <a:pt x="649288" y="1237724"/>
                  <a:pt x="655814" y="1237820"/>
                  <a:pt x="661988" y="1236136"/>
                </a:cubicBezTo>
                <a:cubicBezTo>
                  <a:pt x="664749" y="1235383"/>
                  <a:pt x="666571" y="1232654"/>
                  <a:pt x="669131" y="1231374"/>
                </a:cubicBezTo>
                <a:cubicBezTo>
                  <a:pt x="671376" y="1230252"/>
                  <a:pt x="673894" y="1229787"/>
                  <a:pt x="676275" y="1228993"/>
                </a:cubicBezTo>
                <a:cubicBezTo>
                  <a:pt x="680763" y="1224505"/>
                  <a:pt x="685528" y="1220674"/>
                  <a:pt x="688181" y="1214705"/>
                </a:cubicBezTo>
                <a:cubicBezTo>
                  <a:pt x="690220" y="1210118"/>
                  <a:pt x="691356" y="1205180"/>
                  <a:pt x="692944" y="1200418"/>
                </a:cubicBezTo>
                <a:lnTo>
                  <a:pt x="695325" y="1193274"/>
                </a:lnTo>
                <a:lnTo>
                  <a:pt x="697706" y="1186130"/>
                </a:lnTo>
                <a:cubicBezTo>
                  <a:pt x="698500" y="1175811"/>
                  <a:pt x="692299" y="1161989"/>
                  <a:pt x="700088" y="1155174"/>
                </a:cubicBezTo>
                <a:cubicBezTo>
                  <a:pt x="709068" y="1147317"/>
                  <a:pt x="723918" y="1153827"/>
                  <a:pt x="735806" y="1152793"/>
                </a:cubicBezTo>
                <a:cubicBezTo>
                  <a:pt x="742181" y="1152239"/>
                  <a:pt x="748506" y="1151205"/>
                  <a:pt x="754856" y="1150411"/>
                </a:cubicBezTo>
                <a:cubicBezTo>
                  <a:pt x="757237" y="1148824"/>
                  <a:pt x="759385" y="1146811"/>
                  <a:pt x="762000" y="1145649"/>
                </a:cubicBezTo>
                <a:cubicBezTo>
                  <a:pt x="766588" y="1143610"/>
                  <a:pt x="776288" y="1140886"/>
                  <a:pt x="776288" y="1140886"/>
                </a:cubicBezTo>
                <a:cubicBezTo>
                  <a:pt x="778669" y="1142474"/>
                  <a:pt x="783115" y="1142805"/>
                  <a:pt x="783431" y="1145649"/>
                </a:cubicBezTo>
                <a:cubicBezTo>
                  <a:pt x="783708" y="1148141"/>
                  <a:pt x="784518" y="1179195"/>
                  <a:pt x="778669" y="1190893"/>
                </a:cubicBezTo>
                <a:cubicBezTo>
                  <a:pt x="777389" y="1193453"/>
                  <a:pt x="775494" y="1195655"/>
                  <a:pt x="773906" y="1198036"/>
                </a:cubicBezTo>
                <a:cubicBezTo>
                  <a:pt x="772319" y="1202799"/>
                  <a:pt x="764381" y="1210737"/>
                  <a:pt x="769144" y="1212324"/>
                </a:cubicBezTo>
                <a:lnTo>
                  <a:pt x="783431" y="1217086"/>
                </a:lnTo>
                <a:cubicBezTo>
                  <a:pt x="790588" y="1219472"/>
                  <a:pt x="791567" y="1219103"/>
                  <a:pt x="797719" y="1224230"/>
                </a:cubicBezTo>
                <a:cubicBezTo>
                  <a:pt x="800306" y="1226386"/>
                  <a:pt x="802707" y="1228787"/>
                  <a:pt x="804863" y="1231374"/>
                </a:cubicBezTo>
                <a:cubicBezTo>
                  <a:pt x="806695" y="1233573"/>
                  <a:pt x="807471" y="1236633"/>
                  <a:pt x="809625" y="1238518"/>
                </a:cubicBezTo>
                <a:cubicBezTo>
                  <a:pt x="813933" y="1242287"/>
                  <a:pt x="823913" y="1248043"/>
                  <a:pt x="823913" y="1248043"/>
                </a:cubicBezTo>
                <a:cubicBezTo>
                  <a:pt x="824916" y="1249548"/>
                  <a:pt x="832288" y="1259249"/>
                  <a:pt x="831056" y="1262330"/>
                </a:cubicBezTo>
                <a:cubicBezTo>
                  <a:pt x="829993" y="1264987"/>
                  <a:pt x="826689" y="1266399"/>
                  <a:pt x="823913" y="1267093"/>
                </a:cubicBezTo>
                <a:cubicBezTo>
                  <a:pt x="816940" y="1268836"/>
                  <a:pt x="809606" y="1268524"/>
                  <a:pt x="802481" y="1269474"/>
                </a:cubicBezTo>
                <a:cubicBezTo>
                  <a:pt x="795784" y="1270367"/>
                  <a:pt x="779732" y="1272734"/>
                  <a:pt x="773906" y="1276618"/>
                </a:cubicBezTo>
                <a:cubicBezTo>
                  <a:pt x="764674" y="1282772"/>
                  <a:pt x="769478" y="1280475"/>
                  <a:pt x="759619" y="1283761"/>
                </a:cubicBezTo>
                <a:cubicBezTo>
                  <a:pt x="758031" y="1286142"/>
                  <a:pt x="755094" y="1288053"/>
                  <a:pt x="754856" y="1290905"/>
                </a:cubicBezTo>
                <a:cubicBezTo>
                  <a:pt x="754259" y="1298068"/>
                  <a:pt x="755495" y="1305363"/>
                  <a:pt x="757238" y="1312336"/>
                </a:cubicBezTo>
                <a:cubicBezTo>
                  <a:pt x="757932" y="1315112"/>
                  <a:pt x="759976" y="1317456"/>
                  <a:pt x="762000" y="1319480"/>
                </a:cubicBezTo>
                <a:cubicBezTo>
                  <a:pt x="764956" y="1322437"/>
                  <a:pt x="774610" y="1328680"/>
                  <a:pt x="778669" y="1331386"/>
                </a:cubicBezTo>
                <a:cubicBezTo>
                  <a:pt x="780256" y="1333767"/>
                  <a:pt x="781407" y="1336506"/>
                  <a:pt x="783431" y="1338530"/>
                </a:cubicBezTo>
                <a:cubicBezTo>
                  <a:pt x="785455" y="1340554"/>
                  <a:pt x="788015" y="1342013"/>
                  <a:pt x="790575" y="1343293"/>
                </a:cubicBezTo>
                <a:cubicBezTo>
                  <a:pt x="802469" y="1349240"/>
                  <a:pt x="832334" y="1347837"/>
                  <a:pt x="835819" y="1348055"/>
                </a:cubicBezTo>
                <a:cubicBezTo>
                  <a:pt x="838200" y="1349643"/>
                  <a:pt x="841175" y="1350583"/>
                  <a:pt x="842963" y="1352818"/>
                </a:cubicBezTo>
                <a:cubicBezTo>
                  <a:pt x="845437" y="1355911"/>
                  <a:pt x="847690" y="1374089"/>
                  <a:pt x="847725" y="1374249"/>
                </a:cubicBezTo>
                <a:cubicBezTo>
                  <a:pt x="849368" y="1381645"/>
                  <a:pt x="850586" y="1382113"/>
                  <a:pt x="854869" y="1388536"/>
                </a:cubicBezTo>
                <a:cubicBezTo>
                  <a:pt x="854075" y="1398061"/>
                  <a:pt x="854363" y="1407739"/>
                  <a:pt x="852488" y="1417111"/>
                </a:cubicBezTo>
                <a:cubicBezTo>
                  <a:pt x="851927" y="1419917"/>
                  <a:pt x="848887" y="1421640"/>
                  <a:pt x="847725" y="1424255"/>
                </a:cubicBezTo>
                <a:cubicBezTo>
                  <a:pt x="845686" y="1428843"/>
                  <a:pt x="842963" y="1438543"/>
                  <a:pt x="842963" y="1438543"/>
                </a:cubicBezTo>
                <a:cubicBezTo>
                  <a:pt x="843757" y="1443305"/>
                  <a:pt x="840712" y="1451468"/>
                  <a:pt x="845344" y="1452830"/>
                </a:cubicBezTo>
                <a:cubicBezTo>
                  <a:pt x="857552" y="1456420"/>
                  <a:pt x="870719" y="1450449"/>
                  <a:pt x="883444" y="1450449"/>
                </a:cubicBezTo>
                <a:cubicBezTo>
                  <a:pt x="887491" y="1450449"/>
                  <a:pt x="891381" y="1452036"/>
                  <a:pt x="895350" y="1452830"/>
                </a:cubicBezTo>
                <a:cubicBezTo>
                  <a:pt x="916491" y="1484540"/>
                  <a:pt x="886065" y="1437546"/>
                  <a:pt x="902494" y="1467118"/>
                </a:cubicBezTo>
                <a:cubicBezTo>
                  <a:pt x="907429" y="1476000"/>
                  <a:pt x="909213" y="1482881"/>
                  <a:pt x="919163" y="1483786"/>
                </a:cubicBezTo>
                <a:cubicBezTo>
                  <a:pt x="934203" y="1485153"/>
                  <a:pt x="949325" y="1485374"/>
                  <a:pt x="964406" y="1486168"/>
                </a:cubicBezTo>
                <a:cubicBezTo>
                  <a:pt x="966787" y="1487755"/>
                  <a:pt x="969526" y="1488906"/>
                  <a:pt x="971550" y="1490930"/>
                </a:cubicBezTo>
                <a:cubicBezTo>
                  <a:pt x="973574" y="1492954"/>
                  <a:pt x="973507" y="1497513"/>
                  <a:pt x="976313" y="1498074"/>
                </a:cubicBezTo>
                <a:cubicBezTo>
                  <a:pt x="982588" y="1499329"/>
                  <a:pt x="989013" y="1496487"/>
                  <a:pt x="995363" y="1495693"/>
                </a:cubicBezTo>
                <a:cubicBezTo>
                  <a:pt x="1008902" y="1482152"/>
                  <a:pt x="997996" y="1495189"/>
                  <a:pt x="1004888" y="1481405"/>
                </a:cubicBezTo>
                <a:cubicBezTo>
                  <a:pt x="1014118" y="1462945"/>
                  <a:pt x="1006048" y="1485068"/>
                  <a:pt x="1012031" y="1467118"/>
                </a:cubicBezTo>
                <a:cubicBezTo>
                  <a:pt x="1008331" y="1433810"/>
                  <a:pt x="1006256" y="1424709"/>
                  <a:pt x="1012031" y="1381393"/>
                </a:cubicBezTo>
                <a:cubicBezTo>
                  <a:pt x="1012476" y="1378055"/>
                  <a:pt x="1016231" y="1375885"/>
                  <a:pt x="1019175" y="1374249"/>
                </a:cubicBezTo>
                <a:cubicBezTo>
                  <a:pt x="1031441" y="1367435"/>
                  <a:pt x="1046519" y="1368681"/>
                  <a:pt x="1059656" y="1367105"/>
                </a:cubicBezTo>
                <a:cubicBezTo>
                  <a:pt x="1070802" y="1365768"/>
                  <a:pt x="1092994" y="1362343"/>
                  <a:pt x="1092994" y="1362343"/>
                </a:cubicBezTo>
                <a:cubicBezTo>
                  <a:pt x="1097756" y="1360755"/>
                  <a:pt x="1102358" y="1358564"/>
                  <a:pt x="1107281" y="1357580"/>
                </a:cubicBezTo>
                <a:cubicBezTo>
                  <a:pt x="1121649" y="1354707"/>
                  <a:pt x="1115348" y="1356479"/>
                  <a:pt x="1126331" y="1352818"/>
                </a:cubicBezTo>
                <a:cubicBezTo>
                  <a:pt x="1127919" y="1349643"/>
                  <a:pt x="1131678" y="1346795"/>
                  <a:pt x="1131094" y="1343293"/>
                </a:cubicBezTo>
                <a:cubicBezTo>
                  <a:pt x="1130624" y="1340470"/>
                  <a:pt x="1126581" y="1339657"/>
                  <a:pt x="1123950" y="1338530"/>
                </a:cubicBezTo>
                <a:cubicBezTo>
                  <a:pt x="1116733" y="1335437"/>
                  <a:pt x="1097293" y="1334246"/>
                  <a:pt x="1092994" y="1333768"/>
                </a:cubicBezTo>
                <a:cubicBezTo>
                  <a:pt x="1090613" y="1332180"/>
                  <a:pt x="1087874" y="1331029"/>
                  <a:pt x="1085850" y="1329005"/>
                </a:cubicBezTo>
                <a:cubicBezTo>
                  <a:pt x="1083044" y="1326199"/>
                  <a:pt x="1081013" y="1322710"/>
                  <a:pt x="1078706" y="1319480"/>
                </a:cubicBezTo>
                <a:cubicBezTo>
                  <a:pt x="1077043" y="1317151"/>
                  <a:pt x="1075968" y="1314360"/>
                  <a:pt x="1073944" y="1312336"/>
                </a:cubicBezTo>
                <a:cubicBezTo>
                  <a:pt x="1066738" y="1305130"/>
                  <a:pt x="1065447" y="1305536"/>
                  <a:pt x="1057275" y="1302811"/>
                </a:cubicBezTo>
                <a:cubicBezTo>
                  <a:pt x="1055688" y="1300430"/>
                  <a:pt x="1051952" y="1298474"/>
                  <a:pt x="1052513" y="1295668"/>
                </a:cubicBezTo>
                <a:cubicBezTo>
                  <a:pt x="1053074" y="1292862"/>
                  <a:pt x="1056880" y="1291599"/>
                  <a:pt x="1059656" y="1290905"/>
                </a:cubicBezTo>
                <a:cubicBezTo>
                  <a:pt x="1066629" y="1289162"/>
                  <a:pt x="1073944" y="1289318"/>
                  <a:pt x="1081088" y="1288524"/>
                </a:cubicBezTo>
                <a:cubicBezTo>
                  <a:pt x="1082257" y="1287355"/>
                  <a:pt x="1097600" y="1269831"/>
                  <a:pt x="1104900" y="1267093"/>
                </a:cubicBezTo>
                <a:cubicBezTo>
                  <a:pt x="1108690" y="1265672"/>
                  <a:pt x="1112855" y="1265589"/>
                  <a:pt x="1116806" y="1264711"/>
                </a:cubicBezTo>
                <a:cubicBezTo>
                  <a:pt x="1120001" y="1264001"/>
                  <a:pt x="1123122" y="1262972"/>
                  <a:pt x="1126331" y="1262330"/>
                </a:cubicBezTo>
                <a:cubicBezTo>
                  <a:pt x="1131066" y="1261383"/>
                  <a:pt x="1135906" y="1260996"/>
                  <a:pt x="1140619" y="1259949"/>
                </a:cubicBezTo>
                <a:cubicBezTo>
                  <a:pt x="1143069" y="1259405"/>
                  <a:pt x="1145268" y="1257845"/>
                  <a:pt x="1147763" y="1257568"/>
                </a:cubicBezTo>
                <a:cubicBezTo>
                  <a:pt x="1159622" y="1256250"/>
                  <a:pt x="1171575" y="1255980"/>
                  <a:pt x="1183481" y="1255186"/>
                </a:cubicBezTo>
                <a:cubicBezTo>
                  <a:pt x="1188009" y="1254281"/>
                  <a:pt x="1197650" y="1252865"/>
                  <a:pt x="1202531" y="1250424"/>
                </a:cubicBezTo>
                <a:cubicBezTo>
                  <a:pt x="1205091" y="1249144"/>
                  <a:pt x="1206934" y="1246483"/>
                  <a:pt x="1209675" y="1245661"/>
                </a:cubicBezTo>
                <a:cubicBezTo>
                  <a:pt x="1215051" y="1244048"/>
                  <a:pt x="1220788" y="1244074"/>
                  <a:pt x="1226344" y="1243280"/>
                </a:cubicBezTo>
                <a:cubicBezTo>
                  <a:pt x="1228725" y="1242486"/>
                  <a:pt x="1231074" y="1241589"/>
                  <a:pt x="1233488" y="1240899"/>
                </a:cubicBezTo>
                <a:cubicBezTo>
                  <a:pt x="1236635" y="1240000"/>
                  <a:pt x="1239878" y="1239458"/>
                  <a:pt x="1243013" y="1238518"/>
                </a:cubicBezTo>
                <a:cubicBezTo>
                  <a:pt x="1247821" y="1237075"/>
                  <a:pt x="1257300" y="1233755"/>
                  <a:pt x="1257300" y="1233755"/>
                </a:cubicBezTo>
                <a:cubicBezTo>
                  <a:pt x="1259681" y="1231374"/>
                  <a:pt x="1262288" y="1229198"/>
                  <a:pt x="1264444" y="1226611"/>
                </a:cubicBezTo>
                <a:cubicBezTo>
                  <a:pt x="1266276" y="1224413"/>
                  <a:pt x="1267052" y="1221352"/>
                  <a:pt x="1269206" y="1219468"/>
                </a:cubicBezTo>
                <a:cubicBezTo>
                  <a:pt x="1273514" y="1215699"/>
                  <a:pt x="1278731" y="1213118"/>
                  <a:pt x="1283494" y="1209943"/>
                </a:cubicBezTo>
                <a:cubicBezTo>
                  <a:pt x="1292728" y="1203787"/>
                  <a:pt x="1287922" y="1206085"/>
                  <a:pt x="1297781" y="1202799"/>
                </a:cubicBezTo>
                <a:cubicBezTo>
                  <a:pt x="1300162" y="1201211"/>
                  <a:pt x="1303505" y="1200521"/>
                  <a:pt x="1304925" y="1198036"/>
                </a:cubicBezTo>
                <a:cubicBezTo>
                  <a:pt x="1306933" y="1194522"/>
                  <a:pt x="1306324" y="1190056"/>
                  <a:pt x="1307306" y="1186130"/>
                </a:cubicBezTo>
                <a:cubicBezTo>
                  <a:pt x="1307915" y="1183695"/>
                  <a:pt x="1308894" y="1181367"/>
                  <a:pt x="1309688" y="1178986"/>
                </a:cubicBezTo>
                <a:cubicBezTo>
                  <a:pt x="1310296" y="1172299"/>
                  <a:pt x="1309870" y="1154810"/>
                  <a:pt x="1314450" y="1145649"/>
                </a:cubicBezTo>
                <a:cubicBezTo>
                  <a:pt x="1323145" y="1128260"/>
                  <a:pt x="1317695" y="1138183"/>
                  <a:pt x="1328738" y="1128980"/>
                </a:cubicBezTo>
                <a:cubicBezTo>
                  <a:pt x="1331325" y="1126824"/>
                  <a:pt x="1333079" y="1123704"/>
                  <a:pt x="1335881" y="1121836"/>
                </a:cubicBezTo>
                <a:cubicBezTo>
                  <a:pt x="1347501" y="1114089"/>
                  <a:pt x="1338928" y="1125934"/>
                  <a:pt x="1350169" y="1114693"/>
                </a:cubicBezTo>
                <a:cubicBezTo>
                  <a:pt x="1353763" y="1111099"/>
                  <a:pt x="1356519" y="1106755"/>
                  <a:pt x="1359694" y="1102786"/>
                </a:cubicBezTo>
                <a:cubicBezTo>
                  <a:pt x="1360488" y="1079767"/>
                  <a:pt x="1358818" y="1056531"/>
                  <a:pt x="1362075" y="1033730"/>
                </a:cubicBezTo>
                <a:cubicBezTo>
                  <a:pt x="1362884" y="1028064"/>
                  <a:pt x="1366170" y="1021253"/>
                  <a:pt x="1371600" y="1019443"/>
                </a:cubicBezTo>
                <a:lnTo>
                  <a:pt x="1378744" y="1017061"/>
                </a:lnTo>
                <a:cubicBezTo>
                  <a:pt x="1380331" y="1014680"/>
                  <a:pt x="1381333" y="1011780"/>
                  <a:pt x="1383506" y="1009918"/>
                </a:cubicBezTo>
                <a:cubicBezTo>
                  <a:pt x="1387020" y="1006906"/>
                  <a:pt x="1391488" y="1005227"/>
                  <a:pt x="1395413" y="1002774"/>
                </a:cubicBezTo>
                <a:cubicBezTo>
                  <a:pt x="1408880" y="994356"/>
                  <a:pt x="1395815" y="1001381"/>
                  <a:pt x="1412081" y="993249"/>
                </a:cubicBezTo>
                <a:cubicBezTo>
                  <a:pt x="1425122" y="980208"/>
                  <a:pt x="1412532" y="990668"/>
                  <a:pt x="1433513" y="981343"/>
                </a:cubicBezTo>
                <a:cubicBezTo>
                  <a:pt x="1436128" y="980181"/>
                  <a:pt x="1438458" y="978412"/>
                  <a:pt x="1440656" y="976580"/>
                </a:cubicBezTo>
                <a:cubicBezTo>
                  <a:pt x="1443243" y="974424"/>
                  <a:pt x="1444788" y="970942"/>
                  <a:pt x="1447800" y="969436"/>
                </a:cubicBezTo>
                <a:cubicBezTo>
                  <a:pt x="1452969" y="966852"/>
                  <a:pt x="1458913" y="966261"/>
                  <a:pt x="1464469" y="964674"/>
                </a:cubicBezTo>
                <a:cubicBezTo>
                  <a:pt x="1474868" y="957741"/>
                  <a:pt x="1484922" y="949615"/>
                  <a:pt x="1497806" y="948005"/>
                </a:cubicBezTo>
                <a:cubicBezTo>
                  <a:pt x="1507290" y="946820"/>
                  <a:pt x="1516856" y="946418"/>
                  <a:pt x="1526381" y="945624"/>
                </a:cubicBezTo>
                <a:cubicBezTo>
                  <a:pt x="1527175" y="943243"/>
                  <a:pt x="1529040" y="940975"/>
                  <a:pt x="1528763" y="938480"/>
                </a:cubicBezTo>
                <a:cubicBezTo>
                  <a:pt x="1528209" y="933491"/>
                  <a:pt x="1525217" y="929063"/>
                  <a:pt x="1524000" y="924193"/>
                </a:cubicBezTo>
                <a:cubicBezTo>
                  <a:pt x="1521010" y="912233"/>
                  <a:pt x="1522654" y="917773"/>
                  <a:pt x="1519238" y="907524"/>
                </a:cubicBezTo>
                <a:cubicBezTo>
                  <a:pt x="1518444" y="897205"/>
                  <a:pt x="1522341" y="885344"/>
                  <a:pt x="1516856" y="876568"/>
                </a:cubicBezTo>
                <a:cubicBezTo>
                  <a:pt x="1512971" y="870352"/>
                  <a:pt x="1482826" y="867849"/>
                  <a:pt x="1476375" y="867043"/>
                </a:cubicBezTo>
                <a:cubicBezTo>
                  <a:pt x="1475581" y="864662"/>
                  <a:pt x="1474654" y="862321"/>
                  <a:pt x="1473994" y="859899"/>
                </a:cubicBezTo>
                <a:cubicBezTo>
                  <a:pt x="1472272" y="853584"/>
                  <a:pt x="1471301" y="847059"/>
                  <a:pt x="1469231" y="840849"/>
                </a:cubicBezTo>
                <a:cubicBezTo>
                  <a:pt x="1468437" y="838468"/>
                  <a:pt x="1467510" y="836127"/>
                  <a:pt x="1466850" y="833705"/>
                </a:cubicBezTo>
                <a:cubicBezTo>
                  <a:pt x="1465128" y="827390"/>
                  <a:pt x="1464158" y="820864"/>
                  <a:pt x="1462088" y="814655"/>
                </a:cubicBezTo>
                <a:cubicBezTo>
                  <a:pt x="1461294" y="812274"/>
                  <a:pt x="1460829" y="809756"/>
                  <a:pt x="1459706" y="807511"/>
                </a:cubicBezTo>
                <a:cubicBezTo>
                  <a:pt x="1458426" y="804952"/>
                  <a:pt x="1456531" y="802749"/>
                  <a:pt x="1454944" y="800368"/>
                </a:cubicBezTo>
                <a:cubicBezTo>
                  <a:pt x="1453182" y="791557"/>
                  <a:pt x="1452237" y="780993"/>
                  <a:pt x="1445419" y="774174"/>
                </a:cubicBezTo>
                <a:cubicBezTo>
                  <a:pt x="1443395" y="772150"/>
                  <a:pt x="1440656" y="770999"/>
                  <a:pt x="1438275" y="769411"/>
                </a:cubicBezTo>
                <a:cubicBezTo>
                  <a:pt x="1436688" y="767030"/>
                  <a:pt x="1433513" y="765130"/>
                  <a:pt x="1433513" y="762268"/>
                </a:cubicBezTo>
                <a:cubicBezTo>
                  <a:pt x="1433513" y="742548"/>
                  <a:pt x="1433623" y="724057"/>
                  <a:pt x="1447800" y="709880"/>
                </a:cubicBezTo>
                <a:cubicBezTo>
                  <a:pt x="1450181" y="707499"/>
                  <a:pt x="1452142" y="704604"/>
                  <a:pt x="1454944" y="702736"/>
                </a:cubicBezTo>
                <a:cubicBezTo>
                  <a:pt x="1457033" y="701344"/>
                  <a:pt x="1459707" y="701149"/>
                  <a:pt x="1462088" y="700355"/>
                </a:cubicBezTo>
                <a:cubicBezTo>
                  <a:pt x="1465263" y="695593"/>
                  <a:pt x="1469803" y="691498"/>
                  <a:pt x="1471613" y="686068"/>
                </a:cubicBezTo>
                <a:cubicBezTo>
                  <a:pt x="1472407" y="683687"/>
                  <a:pt x="1472602" y="681013"/>
                  <a:pt x="1473994" y="678924"/>
                </a:cubicBezTo>
                <a:cubicBezTo>
                  <a:pt x="1475862" y="676122"/>
                  <a:pt x="1478757" y="674161"/>
                  <a:pt x="1481138" y="671780"/>
                </a:cubicBezTo>
                <a:cubicBezTo>
                  <a:pt x="1482725" y="668605"/>
                  <a:pt x="1484502" y="665518"/>
                  <a:pt x="1485900" y="662255"/>
                </a:cubicBezTo>
                <a:cubicBezTo>
                  <a:pt x="1486889" y="659948"/>
                  <a:pt x="1486775" y="657119"/>
                  <a:pt x="1488281" y="655111"/>
                </a:cubicBezTo>
                <a:cubicBezTo>
                  <a:pt x="1494646" y="646625"/>
                  <a:pt x="1500933" y="645100"/>
                  <a:pt x="1504950" y="636061"/>
                </a:cubicBezTo>
                <a:cubicBezTo>
                  <a:pt x="1514273" y="615083"/>
                  <a:pt x="1503819" y="627669"/>
                  <a:pt x="1516856" y="614630"/>
                </a:cubicBezTo>
                <a:cubicBezTo>
                  <a:pt x="1522846" y="596665"/>
                  <a:pt x="1514764" y="618815"/>
                  <a:pt x="1524000" y="600343"/>
                </a:cubicBezTo>
                <a:cubicBezTo>
                  <a:pt x="1533856" y="580629"/>
                  <a:pt x="1517497" y="606524"/>
                  <a:pt x="1531144" y="586055"/>
                </a:cubicBezTo>
                <a:cubicBezTo>
                  <a:pt x="1536811" y="569053"/>
                  <a:pt x="1533121" y="575945"/>
                  <a:pt x="1540669" y="564624"/>
                </a:cubicBezTo>
                <a:cubicBezTo>
                  <a:pt x="1546652" y="546671"/>
                  <a:pt x="1538582" y="568797"/>
                  <a:pt x="1547813" y="550336"/>
                </a:cubicBezTo>
                <a:cubicBezTo>
                  <a:pt x="1548935" y="548091"/>
                  <a:pt x="1548419" y="544968"/>
                  <a:pt x="1550194" y="543193"/>
                </a:cubicBezTo>
                <a:cubicBezTo>
                  <a:pt x="1554241" y="539146"/>
                  <a:pt x="1564481" y="533668"/>
                  <a:pt x="1564481" y="533668"/>
                </a:cubicBezTo>
                <a:cubicBezTo>
                  <a:pt x="1581150" y="534462"/>
                  <a:pt x="1597858" y="534663"/>
                  <a:pt x="1614488" y="536049"/>
                </a:cubicBezTo>
                <a:cubicBezTo>
                  <a:pt x="1616989" y="536257"/>
                  <a:pt x="1619121" y="538430"/>
                  <a:pt x="1621631" y="538430"/>
                </a:cubicBezTo>
                <a:cubicBezTo>
                  <a:pt x="1633564" y="538430"/>
                  <a:pt x="1645444" y="536843"/>
                  <a:pt x="1657350" y="536049"/>
                </a:cubicBezTo>
                <a:cubicBezTo>
                  <a:pt x="1659731" y="535255"/>
                  <a:pt x="1662249" y="534791"/>
                  <a:pt x="1664494" y="533668"/>
                </a:cubicBezTo>
                <a:cubicBezTo>
                  <a:pt x="1684542" y="523644"/>
                  <a:pt x="1669703" y="515317"/>
                  <a:pt x="1674019" y="483661"/>
                </a:cubicBezTo>
                <a:cubicBezTo>
                  <a:pt x="1674406" y="480826"/>
                  <a:pt x="1677501" y="479077"/>
                  <a:pt x="1678781" y="476518"/>
                </a:cubicBezTo>
                <a:cubicBezTo>
                  <a:pt x="1685674" y="462733"/>
                  <a:pt x="1674766" y="475772"/>
                  <a:pt x="1688306" y="462230"/>
                </a:cubicBezTo>
                <a:cubicBezTo>
                  <a:pt x="1689894" y="458261"/>
                  <a:pt x="1690803" y="453949"/>
                  <a:pt x="1693069" y="450324"/>
                </a:cubicBezTo>
                <a:cubicBezTo>
                  <a:pt x="1694854" y="447468"/>
                  <a:pt x="1698057" y="445767"/>
                  <a:pt x="1700213" y="443180"/>
                </a:cubicBezTo>
                <a:cubicBezTo>
                  <a:pt x="1704418" y="438134"/>
                  <a:pt x="1706828" y="432330"/>
                  <a:pt x="1709738" y="426511"/>
                </a:cubicBezTo>
                <a:cubicBezTo>
                  <a:pt x="1711441" y="417994"/>
                  <a:pt x="1710750" y="413592"/>
                  <a:pt x="1716881" y="407461"/>
                </a:cubicBezTo>
                <a:cubicBezTo>
                  <a:pt x="1718905" y="405437"/>
                  <a:pt x="1721644" y="404286"/>
                  <a:pt x="1724025" y="402699"/>
                </a:cubicBezTo>
                <a:cubicBezTo>
                  <a:pt x="1734344" y="403493"/>
                  <a:pt x="1745030" y="402237"/>
                  <a:pt x="1754981" y="405080"/>
                </a:cubicBezTo>
                <a:cubicBezTo>
                  <a:pt x="1757395" y="405770"/>
                  <a:pt x="1756240" y="409979"/>
                  <a:pt x="1757363" y="412224"/>
                </a:cubicBezTo>
                <a:cubicBezTo>
                  <a:pt x="1761851" y="421200"/>
                  <a:pt x="1762347" y="419479"/>
                  <a:pt x="1771650" y="424130"/>
                </a:cubicBezTo>
                <a:cubicBezTo>
                  <a:pt x="1785938" y="423336"/>
                  <a:pt x="1800314" y="423524"/>
                  <a:pt x="1814513" y="421749"/>
                </a:cubicBezTo>
                <a:cubicBezTo>
                  <a:pt x="1819494" y="421126"/>
                  <a:pt x="1824038" y="418574"/>
                  <a:pt x="1828800" y="416986"/>
                </a:cubicBezTo>
                <a:lnTo>
                  <a:pt x="1835944" y="414605"/>
                </a:lnTo>
                <a:cubicBezTo>
                  <a:pt x="1851025" y="415399"/>
                  <a:pt x="1866329" y="414284"/>
                  <a:pt x="1881188" y="416986"/>
                </a:cubicBezTo>
                <a:cubicBezTo>
                  <a:pt x="1884501" y="417588"/>
                  <a:pt x="1885529" y="422262"/>
                  <a:pt x="1888331" y="424130"/>
                </a:cubicBezTo>
                <a:cubicBezTo>
                  <a:pt x="1890420" y="425522"/>
                  <a:pt x="1893094" y="425717"/>
                  <a:pt x="1895475" y="426511"/>
                </a:cubicBezTo>
                <a:cubicBezTo>
                  <a:pt x="1911851" y="437428"/>
                  <a:pt x="1907953" y="441466"/>
                  <a:pt x="1912144" y="428893"/>
                </a:cubicBezTo>
                <a:cubicBezTo>
                  <a:pt x="1891784" y="367818"/>
                  <a:pt x="1912526" y="434807"/>
                  <a:pt x="1905000" y="271730"/>
                </a:cubicBezTo>
                <a:cubicBezTo>
                  <a:pt x="1904803" y="267460"/>
                  <a:pt x="1901699" y="263841"/>
                  <a:pt x="1900238" y="259824"/>
                </a:cubicBezTo>
                <a:cubicBezTo>
                  <a:pt x="1898522" y="255106"/>
                  <a:pt x="1895475" y="245536"/>
                  <a:pt x="1895475" y="245536"/>
                </a:cubicBezTo>
                <a:cubicBezTo>
                  <a:pt x="1868956" y="258797"/>
                  <a:pt x="1902363" y="242953"/>
                  <a:pt x="1876425" y="252680"/>
                </a:cubicBezTo>
                <a:cubicBezTo>
                  <a:pt x="1873101" y="253926"/>
                  <a:pt x="1870163" y="256045"/>
                  <a:pt x="1866900" y="257443"/>
                </a:cubicBezTo>
                <a:cubicBezTo>
                  <a:pt x="1864593" y="258432"/>
                  <a:pt x="1862137" y="259030"/>
                  <a:pt x="1859756" y="259824"/>
                </a:cubicBezTo>
                <a:cubicBezTo>
                  <a:pt x="1841500" y="259030"/>
                  <a:pt x="1823207" y="258845"/>
                  <a:pt x="1804988" y="257443"/>
                </a:cubicBezTo>
                <a:cubicBezTo>
                  <a:pt x="1802485" y="257250"/>
                  <a:pt x="1800338" y="255349"/>
                  <a:pt x="1797844" y="255061"/>
                </a:cubicBezTo>
                <a:cubicBezTo>
                  <a:pt x="1779640" y="252960"/>
                  <a:pt x="1761331" y="251886"/>
                  <a:pt x="1743075" y="250299"/>
                </a:cubicBezTo>
                <a:cubicBezTo>
                  <a:pt x="1740694" y="247918"/>
                  <a:pt x="1738733" y="245023"/>
                  <a:pt x="1735931" y="243155"/>
                </a:cubicBezTo>
                <a:cubicBezTo>
                  <a:pt x="1733881" y="241788"/>
                  <a:pt x="1720533" y="238711"/>
                  <a:pt x="1719263" y="238393"/>
                </a:cubicBezTo>
                <a:cubicBezTo>
                  <a:pt x="1716882" y="236805"/>
                  <a:pt x="1714799" y="234635"/>
                  <a:pt x="1712119" y="233630"/>
                </a:cubicBezTo>
                <a:cubicBezTo>
                  <a:pt x="1708329" y="232209"/>
                  <a:pt x="1703322" y="233840"/>
                  <a:pt x="1700213" y="231249"/>
                </a:cubicBezTo>
                <a:cubicBezTo>
                  <a:pt x="1697699" y="229154"/>
                  <a:pt x="1698730" y="224871"/>
                  <a:pt x="1697831" y="221724"/>
                </a:cubicBezTo>
                <a:cubicBezTo>
                  <a:pt x="1697141" y="219310"/>
                  <a:pt x="1697225" y="216355"/>
                  <a:pt x="1695450" y="214580"/>
                </a:cubicBezTo>
                <a:cubicBezTo>
                  <a:pt x="1693675" y="212805"/>
                  <a:pt x="1690741" y="212808"/>
                  <a:pt x="1688306" y="212199"/>
                </a:cubicBezTo>
                <a:cubicBezTo>
                  <a:pt x="1684380" y="211217"/>
                  <a:pt x="1680326" y="210800"/>
                  <a:pt x="1676400" y="209818"/>
                </a:cubicBezTo>
                <a:cubicBezTo>
                  <a:pt x="1669396" y="208067"/>
                  <a:pt x="1666541" y="206079"/>
                  <a:pt x="1659731" y="202674"/>
                </a:cubicBezTo>
                <a:cubicBezTo>
                  <a:pt x="1657350" y="200293"/>
                  <a:pt x="1655390" y="197398"/>
                  <a:pt x="1652588" y="195530"/>
                </a:cubicBezTo>
                <a:cubicBezTo>
                  <a:pt x="1648055" y="192508"/>
                  <a:pt x="1630184" y="190969"/>
                  <a:pt x="1628775" y="190768"/>
                </a:cubicBezTo>
                <a:cubicBezTo>
                  <a:pt x="1625781" y="181785"/>
                  <a:pt x="1625057" y="177523"/>
                  <a:pt x="1616869" y="169336"/>
                </a:cubicBezTo>
                <a:cubicBezTo>
                  <a:pt x="1614488" y="166955"/>
                  <a:pt x="1612649" y="163864"/>
                  <a:pt x="1609725" y="162193"/>
                </a:cubicBezTo>
                <a:cubicBezTo>
                  <a:pt x="1606883" y="160569"/>
                  <a:pt x="1603375" y="160605"/>
                  <a:pt x="1600200" y="159811"/>
                </a:cubicBezTo>
                <a:cubicBezTo>
                  <a:pt x="1597819" y="158224"/>
                  <a:pt x="1595616" y="156329"/>
                  <a:pt x="1593056" y="155049"/>
                </a:cubicBezTo>
                <a:cubicBezTo>
                  <a:pt x="1589642" y="153342"/>
                  <a:pt x="1579437" y="151048"/>
                  <a:pt x="1576388" y="150286"/>
                </a:cubicBezTo>
                <a:cubicBezTo>
                  <a:pt x="1574800" y="147905"/>
                  <a:pt x="1573649" y="145167"/>
                  <a:pt x="1571625" y="143143"/>
                </a:cubicBezTo>
                <a:cubicBezTo>
                  <a:pt x="1570547" y="142065"/>
                  <a:pt x="1557660" y="132588"/>
                  <a:pt x="1554956" y="131236"/>
                </a:cubicBezTo>
                <a:cubicBezTo>
                  <a:pt x="1536720" y="122117"/>
                  <a:pt x="1560304" y="143529"/>
                  <a:pt x="1524000" y="119330"/>
                </a:cubicBezTo>
                <a:cubicBezTo>
                  <a:pt x="1512839" y="111890"/>
                  <a:pt x="1519679" y="115039"/>
                  <a:pt x="1502569" y="112186"/>
                </a:cubicBezTo>
                <a:cubicBezTo>
                  <a:pt x="1497806" y="109011"/>
                  <a:pt x="1493834" y="104049"/>
                  <a:pt x="1488281" y="102661"/>
                </a:cubicBezTo>
                <a:cubicBezTo>
                  <a:pt x="1485106" y="101867"/>
                  <a:pt x="1481891" y="101220"/>
                  <a:pt x="1478756" y="100280"/>
                </a:cubicBezTo>
                <a:cubicBezTo>
                  <a:pt x="1449745" y="91577"/>
                  <a:pt x="1476914" y="98630"/>
                  <a:pt x="1454944" y="93136"/>
                </a:cubicBezTo>
                <a:cubicBezTo>
                  <a:pt x="1451769" y="90755"/>
                  <a:pt x="1449156" y="87328"/>
                  <a:pt x="1445419" y="85993"/>
                </a:cubicBezTo>
                <a:cubicBezTo>
                  <a:pt x="1437796" y="83270"/>
                  <a:pt x="1429620" y="82375"/>
                  <a:pt x="1421606" y="81230"/>
                </a:cubicBezTo>
                <a:cubicBezTo>
                  <a:pt x="1382534" y="75649"/>
                  <a:pt x="1431143" y="82353"/>
                  <a:pt x="1381125" y="76468"/>
                </a:cubicBezTo>
                <a:cubicBezTo>
                  <a:pt x="1375551" y="75812"/>
                  <a:pt x="1370012" y="74880"/>
                  <a:pt x="1364456" y="74086"/>
                </a:cubicBezTo>
                <a:cubicBezTo>
                  <a:pt x="1359694" y="72499"/>
                  <a:pt x="1355077" y="70376"/>
                  <a:pt x="1350169" y="69324"/>
                </a:cubicBezTo>
                <a:cubicBezTo>
                  <a:pt x="1344278" y="68062"/>
                  <a:pt x="1311216" y="64952"/>
                  <a:pt x="1307306" y="64561"/>
                </a:cubicBezTo>
                <a:cubicBezTo>
                  <a:pt x="1304131" y="63767"/>
                  <a:pt x="1300886" y="63215"/>
                  <a:pt x="1297781" y="62180"/>
                </a:cubicBezTo>
                <a:cubicBezTo>
                  <a:pt x="1283903" y="57555"/>
                  <a:pt x="1281086" y="53603"/>
                  <a:pt x="1264444" y="50274"/>
                </a:cubicBezTo>
                <a:cubicBezTo>
                  <a:pt x="1256506" y="48686"/>
                  <a:pt x="1248310" y="48071"/>
                  <a:pt x="1240631" y="45511"/>
                </a:cubicBezTo>
                <a:cubicBezTo>
                  <a:pt x="1238250" y="44717"/>
                  <a:pt x="1235909" y="43790"/>
                  <a:pt x="1233488" y="43130"/>
                </a:cubicBezTo>
                <a:cubicBezTo>
                  <a:pt x="1227173" y="41408"/>
                  <a:pt x="1220694" y="40293"/>
                  <a:pt x="1214438" y="38368"/>
                </a:cubicBezTo>
                <a:cubicBezTo>
                  <a:pt x="1204973" y="35456"/>
                  <a:pt x="1203785" y="33323"/>
                  <a:pt x="1195388" y="31224"/>
                </a:cubicBezTo>
                <a:cubicBezTo>
                  <a:pt x="1191461" y="30242"/>
                  <a:pt x="1187450" y="29637"/>
                  <a:pt x="1183481" y="28843"/>
                </a:cubicBezTo>
                <a:cubicBezTo>
                  <a:pt x="1172574" y="21570"/>
                  <a:pt x="1178733" y="24265"/>
                  <a:pt x="1162050" y="21699"/>
                </a:cubicBezTo>
                <a:cubicBezTo>
                  <a:pt x="1137159" y="17870"/>
                  <a:pt x="1143347" y="19182"/>
                  <a:pt x="1109663" y="16936"/>
                </a:cubicBezTo>
                <a:cubicBezTo>
                  <a:pt x="1089226" y="10125"/>
                  <a:pt x="1097830" y="12336"/>
                  <a:pt x="1071563" y="7411"/>
                </a:cubicBezTo>
                <a:cubicBezTo>
                  <a:pt x="1066817" y="6521"/>
                  <a:pt x="1062077" y="5535"/>
                  <a:pt x="1057275" y="5030"/>
                </a:cubicBezTo>
                <a:cubicBezTo>
                  <a:pt x="1046983" y="3947"/>
                  <a:pt x="1036638" y="3443"/>
                  <a:pt x="1026319" y="2649"/>
                </a:cubicBezTo>
                <a:cubicBezTo>
                  <a:pt x="1023938" y="1855"/>
                  <a:pt x="1021420" y="-854"/>
                  <a:pt x="1019175" y="268"/>
                </a:cubicBezTo>
                <a:cubicBezTo>
                  <a:pt x="1016930" y="1390"/>
                  <a:pt x="1017916" y="5166"/>
                  <a:pt x="1016794" y="7411"/>
                </a:cubicBezTo>
                <a:cubicBezTo>
                  <a:pt x="1015514" y="9971"/>
                  <a:pt x="1013619" y="12174"/>
                  <a:pt x="1012031" y="14555"/>
                </a:cubicBezTo>
                <a:cubicBezTo>
                  <a:pt x="1011237" y="16936"/>
                  <a:pt x="1010772" y="19454"/>
                  <a:pt x="1009650" y="21699"/>
                </a:cubicBezTo>
                <a:cubicBezTo>
                  <a:pt x="1007528" y="25945"/>
                  <a:pt x="1001608" y="33527"/>
                  <a:pt x="997744" y="35986"/>
                </a:cubicBezTo>
                <a:cubicBezTo>
                  <a:pt x="991754" y="39797"/>
                  <a:pt x="978694" y="45511"/>
                  <a:pt x="978694" y="45511"/>
                </a:cubicBezTo>
                <a:cubicBezTo>
                  <a:pt x="977106" y="47892"/>
                  <a:pt x="975595" y="50326"/>
                  <a:pt x="973931" y="52655"/>
                </a:cubicBezTo>
                <a:cubicBezTo>
                  <a:pt x="971624" y="55884"/>
                  <a:pt x="967226" y="58236"/>
                  <a:pt x="966788" y="62180"/>
                </a:cubicBezTo>
                <a:cubicBezTo>
                  <a:pt x="966316" y="66428"/>
                  <a:pt x="968373" y="71227"/>
                  <a:pt x="971550" y="74086"/>
                </a:cubicBezTo>
                <a:cubicBezTo>
                  <a:pt x="980001" y="81692"/>
                  <a:pt x="989948" y="83448"/>
                  <a:pt x="1000125" y="85993"/>
                </a:cubicBezTo>
                <a:cubicBezTo>
                  <a:pt x="1002506" y="87580"/>
                  <a:pt x="1005481" y="88520"/>
                  <a:pt x="1007269" y="90755"/>
                </a:cubicBezTo>
                <a:cubicBezTo>
                  <a:pt x="1008837" y="92715"/>
                  <a:pt x="1008527" y="95654"/>
                  <a:pt x="1009650" y="97899"/>
                </a:cubicBezTo>
                <a:cubicBezTo>
                  <a:pt x="1010930" y="100459"/>
                  <a:pt x="1012825" y="102662"/>
                  <a:pt x="1014413" y="105043"/>
                </a:cubicBezTo>
                <a:cubicBezTo>
                  <a:pt x="1015207" y="107424"/>
                  <a:pt x="1016794" y="109676"/>
                  <a:pt x="1016794" y="112186"/>
                </a:cubicBezTo>
                <a:cubicBezTo>
                  <a:pt x="1016794" y="125949"/>
                  <a:pt x="1020873" y="142512"/>
                  <a:pt x="1007269" y="150286"/>
                </a:cubicBezTo>
                <a:cubicBezTo>
                  <a:pt x="1004427" y="151910"/>
                  <a:pt x="1000919" y="151874"/>
                  <a:pt x="997744" y="152668"/>
                </a:cubicBezTo>
                <a:cubicBezTo>
                  <a:pt x="996156" y="155049"/>
                  <a:pt x="994401" y="157326"/>
                  <a:pt x="992981" y="159811"/>
                </a:cubicBezTo>
                <a:cubicBezTo>
                  <a:pt x="990488" y="164174"/>
                  <a:pt x="987327" y="172609"/>
                  <a:pt x="983456" y="176480"/>
                </a:cubicBezTo>
                <a:cubicBezTo>
                  <a:pt x="981432" y="178504"/>
                  <a:pt x="978694" y="179655"/>
                  <a:pt x="976313" y="181243"/>
                </a:cubicBezTo>
                <a:cubicBezTo>
                  <a:pt x="974725" y="183624"/>
                  <a:pt x="973574" y="186362"/>
                  <a:pt x="971550" y="188386"/>
                </a:cubicBezTo>
                <a:cubicBezTo>
                  <a:pt x="953717" y="206218"/>
                  <a:pt x="899070" y="190896"/>
                  <a:pt x="895350" y="190768"/>
                </a:cubicBezTo>
                <a:cubicBezTo>
                  <a:pt x="892969" y="189180"/>
                  <a:pt x="890766" y="187285"/>
                  <a:pt x="888206" y="186005"/>
                </a:cubicBezTo>
                <a:cubicBezTo>
                  <a:pt x="885961" y="184883"/>
                  <a:pt x="882838" y="185399"/>
                  <a:pt x="881063" y="183624"/>
                </a:cubicBezTo>
                <a:cubicBezTo>
                  <a:pt x="879288" y="181849"/>
                  <a:pt x="879475" y="178861"/>
                  <a:pt x="878681" y="176480"/>
                </a:cubicBezTo>
                <a:cubicBezTo>
                  <a:pt x="865187" y="177274"/>
                  <a:pt x="850798" y="173962"/>
                  <a:pt x="838200" y="178861"/>
                </a:cubicBezTo>
                <a:cubicBezTo>
                  <a:pt x="833700" y="180611"/>
                  <a:pt x="837780" y="188737"/>
                  <a:pt x="835819" y="193149"/>
                </a:cubicBezTo>
                <a:cubicBezTo>
                  <a:pt x="832717" y="200129"/>
                  <a:pt x="827535" y="200673"/>
                  <a:pt x="821531" y="202674"/>
                </a:cubicBezTo>
                <a:cubicBezTo>
                  <a:pt x="819944" y="205055"/>
                  <a:pt x="818968" y="207986"/>
                  <a:pt x="816769" y="209818"/>
                </a:cubicBezTo>
                <a:cubicBezTo>
                  <a:pt x="809690" y="215717"/>
                  <a:pt x="803808" y="214651"/>
                  <a:pt x="795338" y="216961"/>
                </a:cubicBezTo>
                <a:cubicBezTo>
                  <a:pt x="762196" y="226000"/>
                  <a:pt x="803965" y="220196"/>
                  <a:pt x="745331" y="224105"/>
                </a:cubicBezTo>
                <a:cubicBezTo>
                  <a:pt x="721535" y="228864"/>
                  <a:pt x="743433" y="222195"/>
                  <a:pt x="726281" y="233630"/>
                </a:cubicBezTo>
                <a:cubicBezTo>
                  <a:pt x="724233" y="234995"/>
                  <a:pt x="710880" y="238076"/>
                  <a:pt x="709613" y="238393"/>
                </a:cubicBezTo>
                <a:cubicBezTo>
                  <a:pt x="707232" y="239980"/>
                  <a:pt x="705184" y="242250"/>
                  <a:pt x="702469" y="243155"/>
                </a:cubicBezTo>
                <a:cubicBezTo>
                  <a:pt x="697888" y="244682"/>
                  <a:pt x="692137" y="242767"/>
                  <a:pt x="688181" y="245536"/>
                </a:cubicBezTo>
                <a:cubicBezTo>
                  <a:pt x="683492" y="248818"/>
                  <a:pt x="678656" y="259824"/>
                  <a:pt x="678656" y="259824"/>
                </a:cubicBezTo>
                <a:cubicBezTo>
                  <a:pt x="677696" y="264625"/>
                  <a:pt x="677118" y="275371"/>
                  <a:pt x="671513" y="278874"/>
                </a:cubicBezTo>
                <a:cubicBezTo>
                  <a:pt x="667256" y="281535"/>
                  <a:pt x="661715" y="281391"/>
                  <a:pt x="657225" y="283636"/>
                </a:cubicBezTo>
                <a:cubicBezTo>
                  <a:pt x="654050" y="285224"/>
                  <a:pt x="651024" y="287153"/>
                  <a:pt x="647700" y="288399"/>
                </a:cubicBezTo>
                <a:cubicBezTo>
                  <a:pt x="644636" y="289548"/>
                  <a:pt x="641322" y="289881"/>
                  <a:pt x="638175" y="290780"/>
                </a:cubicBezTo>
                <a:cubicBezTo>
                  <a:pt x="635761" y="291470"/>
                  <a:pt x="633503" y="292725"/>
                  <a:pt x="631031" y="293161"/>
                </a:cubicBezTo>
                <a:cubicBezTo>
                  <a:pt x="619977" y="295112"/>
                  <a:pt x="608806" y="296336"/>
                  <a:pt x="597694" y="297924"/>
                </a:cubicBezTo>
                <a:cubicBezTo>
                  <a:pt x="583406" y="297130"/>
                  <a:pt x="569076" y="296900"/>
                  <a:pt x="554831" y="295543"/>
                </a:cubicBezTo>
                <a:cubicBezTo>
                  <a:pt x="552332" y="295305"/>
                  <a:pt x="550198" y="293161"/>
                  <a:pt x="547688" y="293161"/>
                </a:cubicBezTo>
                <a:cubicBezTo>
                  <a:pt x="527035" y="293161"/>
                  <a:pt x="506413" y="294749"/>
                  <a:pt x="485775" y="295543"/>
                </a:cubicBezTo>
                <a:cubicBezTo>
                  <a:pt x="484981" y="298718"/>
                  <a:pt x="485438" y="302512"/>
                  <a:pt x="483394" y="305068"/>
                </a:cubicBezTo>
                <a:cubicBezTo>
                  <a:pt x="481826" y="307028"/>
                  <a:pt x="477818" y="305489"/>
                  <a:pt x="476250" y="307449"/>
                </a:cubicBezTo>
                <a:cubicBezTo>
                  <a:pt x="474206" y="310005"/>
                  <a:pt x="475158" y="313966"/>
                  <a:pt x="473869" y="316974"/>
                </a:cubicBezTo>
                <a:cubicBezTo>
                  <a:pt x="472742" y="319605"/>
                  <a:pt x="470694" y="321737"/>
                  <a:pt x="469106" y="324118"/>
                </a:cubicBezTo>
                <a:cubicBezTo>
                  <a:pt x="468312" y="327293"/>
                  <a:pt x="467086" y="330390"/>
                  <a:pt x="466725" y="333643"/>
                </a:cubicBezTo>
                <a:cubicBezTo>
                  <a:pt x="462032" y="375884"/>
                  <a:pt x="468347" y="354969"/>
                  <a:pt x="461963" y="374124"/>
                </a:cubicBezTo>
                <a:cubicBezTo>
                  <a:pt x="453232" y="373330"/>
                  <a:pt x="444086" y="374515"/>
                  <a:pt x="435769" y="371743"/>
                </a:cubicBezTo>
                <a:cubicBezTo>
                  <a:pt x="433388" y="370949"/>
                  <a:pt x="434956" y="366559"/>
                  <a:pt x="433388" y="364599"/>
                </a:cubicBezTo>
                <a:cubicBezTo>
                  <a:pt x="431600" y="362364"/>
                  <a:pt x="428268" y="361860"/>
                  <a:pt x="426244" y="359836"/>
                </a:cubicBezTo>
                <a:cubicBezTo>
                  <a:pt x="423438" y="357030"/>
                  <a:pt x="422066" y="352948"/>
                  <a:pt x="419100" y="350311"/>
                </a:cubicBezTo>
                <a:cubicBezTo>
                  <a:pt x="405789" y="338479"/>
                  <a:pt x="404942" y="340804"/>
                  <a:pt x="388144" y="338405"/>
                </a:cubicBezTo>
                <a:cubicBezTo>
                  <a:pt x="371141" y="332738"/>
                  <a:pt x="376640" y="337820"/>
                  <a:pt x="369094" y="326499"/>
                </a:cubicBezTo>
                <a:cubicBezTo>
                  <a:pt x="368300" y="323324"/>
                  <a:pt x="367748" y="320079"/>
                  <a:pt x="366713" y="316974"/>
                </a:cubicBezTo>
                <a:cubicBezTo>
                  <a:pt x="358040" y="290957"/>
                  <a:pt x="360214" y="305159"/>
                  <a:pt x="316706" y="307449"/>
                </a:cubicBezTo>
                <a:cubicBezTo>
                  <a:pt x="312960" y="313069"/>
                  <a:pt x="312547" y="318667"/>
                  <a:pt x="304800" y="312211"/>
                </a:cubicBezTo>
                <a:cubicBezTo>
                  <a:pt x="293545" y="302831"/>
                  <a:pt x="301584" y="304233"/>
                  <a:pt x="292894" y="295543"/>
                </a:cubicBezTo>
                <a:cubicBezTo>
                  <a:pt x="290870" y="293519"/>
                  <a:pt x="288079" y="292444"/>
                  <a:pt x="285750" y="290780"/>
                </a:cubicBezTo>
                <a:cubicBezTo>
                  <a:pt x="282521" y="288473"/>
                  <a:pt x="279653" y="285636"/>
                  <a:pt x="276225" y="283636"/>
                </a:cubicBezTo>
                <a:cubicBezTo>
                  <a:pt x="270093" y="280059"/>
                  <a:pt x="262195" y="279131"/>
                  <a:pt x="257175" y="274111"/>
                </a:cubicBezTo>
                <a:cubicBezTo>
                  <a:pt x="248256" y="265193"/>
                  <a:pt x="253226" y="268033"/>
                  <a:pt x="242888" y="264586"/>
                </a:cubicBezTo>
                <a:cubicBezTo>
                  <a:pt x="240507" y="262205"/>
                  <a:pt x="239091" y="257815"/>
                  <a:pt x="235744" y="257443"/>
                </a:cubicBezTo>
                <a:cubicBezTo>
                  <a:pt x="184828" y="251786"/>
                  <a:pt x="212913" y="268417"/>
                  <a:pt x="192881" y="255061"/>
                </a:cubicBezTo>
                <a:cubicBezTo>
                  <a:pt x="192087" y="252680"/>
                  <a:pt x="192830" y="248850"/>
                  <a:pt x="190500" y="247918"/>
                </a:cubicBezTo>
                <a:cubicBezTo>
                  <a:pt x="187461" y="246703"/>
                  <a:pt x="183983" y="249010"/>
                  <a:pt x="180975" y="250299"/>
                </a:cubicBezTo>
                <a:cubicBezTo>
                  <a:pt x="175171" y="252786"/>
                  <a:pt x="170981" y="257912"/>
                  <a:pt x="166688" y="262205"/>
                </a:cubicBezTo>
                <a:cubicBezTo>
                  <a:pt x="165100" y="266968"/>
                  <a:pt x="162342" y="271490"/>
                  <a:pt x="161925" y="276493"/>
                </a:cubicBezTo>
                <a:cubicBezTo>
                  <a:pt x="161131" y="286018"/>
                  <a:pt x="164553" y="296928"/>
                  <a:pt x="159544" y="305068"/>
                </a:cubicBezTo>
                <a:cubicBezTo>
                  <a:pt x="156602" y="309848"/>
                  <a:pt x="148431" y="306655"/>
                  <a:pt x="142875" y="307449"/>
                </a:cubicBezTo>
                <a:cubicBezTo>
                  <a:pt x="141288" y="309830"/>
                  <a:pt x="140014" y="312454"/>
                  <a:pt x="138113" y="314593"/>
                </a:cubicBezTo>
                <a:cubicBezTo>
                  <a:pt x="133638" y="319627"/>
                  <a:pt x="123825" y="328880"/>
                  <a:pt x="123825" y="328880"/>
                </a:cubicBezTo>
                <a:cubicBezTo>
                  <a:pt x="127898" y="365545"/>
                  <a:pt x="119381" y="338723"/>
                  <a:pt x="140494" y="359836"/>
                </a:cubicBezTo>
                <a:cubicBezTo>
                  <a:pt x="142875" y="362217"/>
                  <a:pt x="144980" y="364912"/>
                  <a:pt x="147638" y="366980"/>
                </a:cubicBezTo>
                <a:cubicBezTo>
                  <a:pt x="152156" y="370494"/>
                  <a:pt x="161925" y="376505"/>
                  <a:pt x="161925" y="376505"/>
                </a:cubicBezTo>
                <a:cubicBezTo>
                  <a:pt x="163513" y="378886"/>
                  <a:pt x="165561" y="381018"/>
                  <a:pt x="166688" y="383649"/>
                </a:cubicBezTo>
                <a:cubicBezTo>
                  <a:pt x="167977" y="386657"/>
                  <a:pt x="168170" y="390027"/>
                  <a:pt x="169069" y="393174"/>
                </a:cubicBezTo>
                <a:cubicBezTo>
                  <a:pt x="169759" y="395588"/>
                  <a:pt x="170656" y="397937"/>
                  <a:pt x="171450" y="400318"/>
                </a:cubicBezTo>
                <a:cubicBezTo>
                  <a:pt x="170656" y="404287"/>
                  <a:pt x="170879" y="408604"/>
                  <a:pt x="169069" y="412224"/>
                </a:cubicBezTo>
                <a:cubicBezTo>
                  <a:pt x="167563" y="415236"/>
                  <a:pt x="164727" y="417500"/>
                  <a:pt x="161925" y="419368"/>
                </a:cubicBezTo>
                <a:cubicBezTo>
                  <a:pt x="159836" y="420760"/>
                  <a:pt x="157262" y="421367"/>
                  <a:pt x="154781" y="421749"/>
                </a:cubicBezTo>
                <a:cubicBezTo>
                  <a:pt x="146897" y="422962"/>
                  <a:pt x="138906" y="423336"/>
                  <a:pt x="130969" y="424130"/>
                </a:cubicBezTo>
                <a:cubicBezTo>
                  <a:pt x="128588" y="424924"/>
                  <a:pt x="125914" y="425119"/>
                  <a:pt x="123825" y="426511"/>
                </a:cubicBezTo>
                <a:cubicBezTo>
                  <a:pt x="121023" y="428379"/>
                  <a:pt x="119808" y="432404"/>
                  <a:pt x="116681" y="433655"/>
                </a:cubicBezTo>
                <a:cubicBezTo>
                  <a:pt x="111470" y="435739"/>
                  <a:pt x="105569" y="435242"/>
                  <a:pt x="100013" y="436036"/>
                </a:cubicBezTo>
                <a:cubicBezTo>
                  <a:pt x="98425" y="438417"/>
                  <a:pt x="96530" y="440620"/>
                  <a:pt x="95250" y="443180"/>
                </a:cubicBezTo>
                <a:cubicBezTo>
                  <a:pt x="94127" y="445425"/>
                  <a:pt x="94437" y="448364"/>
                  <a:pt x="92869" y="450324"/>
                </a:cubicBezTo>
                <a:cubicBezTo>
                  <a:pt x="91081" y="452559"/>
                  <a:pt x="88106" y="453499"/>
                  <a:pt x="85725" y="455086"/>
                </a:cubicBezTo>
                <a:cubicBezTo>
                  <a:pt x="83781" y="460918"/>
                  <a:pt x="82261" y="466603"/>
                  <a:pt x="78581" y="471755"/>
                </a:cubicBezTo>
                <a:cubicBezTo>
                  <a:pt x="76624" y="474495"/>
                  <a:pt x="73594" y="476312"/>
                  <a:pt x="71438" y="478899"/>
                </a:cubicBezTo>
                <a:cubicBezTo>
                  <a:pt x="69606" y="481098"/>
                  <a:pt x="69102" y="484526"/>
                  <a:pt x="66675" y="486043"/>
                </a:cubicBezTo>
                <a:cubicBezTo>
                  <a:pt x="62418" y="488704"/>
                  <a:pt x="52388" y="490805"/>
                  <a:pt x="52388" y="490805"/>
                </a:cubicBezTo>
                <a:cubicBezTo>
                  <a:pt x="49213" y="493186"/>
                  <a:pt x="46413" y="496174"/>
                  <a:pt x="42863" y="497949"/>
                </a:cubicBezTo>
                <a:cubicBezTo>
                  <a:pt x="38373" y="500194"/>
                  <a:pt x="28575" y="502711"/>
                  <a:pt x="28575" y="502711"/>
                </a:cubicBezTo>
                <a:cubicBezTo>
                  <a:pt x="23190" y="510789"/>
                  <a:pt x="0" y="521762"/>
                  <a:pt x="0" y="5265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Шуя текст">
            <a:extLst>
              <a:ext uri="{FF2B5EF4-FFF2-40B4-BE49-F238E27FC236}">
                <a16:creationId xmlns:a16="http://schemas.microsoft.com/office/drawing/2014/main" xmlns="" id="{92642129-BED0-42C6-A05A-9CD566ED129B}"/>
              </a:ext>
            </a:extLst>
          </p:cNvPr>
          <p:cNvSpPr txBox="1"/>
          <p:nvPr/>
        </p:nvSpPr>
        <p:spPr>
          <a:xfrm>
            <a:off x="4542178" y="3634766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Шуя</a:t>
            </a:r>
          </a:p>
        </p:txBody>
      </p:sp>
      <p:sp>
        <p:nvSpPr>
          <p:cNvPr id="24" name="Шуя">
            <a:extLst>
              <a:ext uri="{FF2B5EF4-FFF2-40B4-BE49-F238E27FC236}">
                <a16:creationId xmlns:a16="http://schemas.microsoft.com/office/drawing/2014/main" xmlns="" id="{2AB5E69B-2419-4479-9F84-D7804CAE18C6}"/>
              </a:ext>
            </a:extLst>
          </p:cNvPr>
          <p:cNvSpPr/>
          <p:nvPr/>
        </p:nvSpPr>
        <p:spPr>
          <a:xfrm>
            <a:off x="4501747" y="3891769"/>
            <a:ext cx="567000" cy="432000"/>
          </a:xfrm>
          <a:custGeom>
            <a:avLst/>
            <a:gdLst>
              <a:gd name="connsiteX0" fmla="*/ 678 w 448474"/>
              <a:gd name="connsiteY0" fmla="*/ 57167 h 326292"/>
              <a:gd name="connsiteX1" fmla="*/ 17347 w 448474"/>
              <a:gd name="connsiteY1" fmla="*/ 30973 h 326292"/>
              <a:gd name="connsiteX2" fmla="*/ 24491 w 448474"/>
              <a:gd name="connsiteY2" fmla="*/ 23830 h 326292"/>
              <a:gd name="connsiteX3" fmla="*/ 43541 w 448474"/>
              <a:gd name="connsiteY3" fmla="*/ 14305 h 326292"/>
              <a:gd name="connsiteX4" fmla="*/ 60210 w 448474"/>
              <a:gd name="connsiteY4" fmla="*/ 7161 h 326292"/>
              <a:gd name="connsiteX5" fmla="*/ 81641 w 448474"/>
              <a:gd name="connsiteY5" fmla="*/ 4780 h 326292"/>
              <a:gd name="connsiteX6" fmla="*/ 110216 w 448474"/>
              <a:gd name="connsiteY6" fmla="*/ 2398 h 326292"/>
              <a:gd name="connsiteX7" fmla="*/ 124503 w 448474"/>
              <a:gd name="connsiteY7" fmla="*/ 7161 h 326292"/>
              <a:gd name="connsiteX8" fmla="*/ 138791 w 448474"/>
              <a:gd name="connsiteY8" fmla="*/ 16686 h 326292"/>
              <a:gd name="connsiteX9" fmla="*/ 145935 w 448474"/>
              <a:gd name="connsiteY9" fmla="*/ 21448 h 326292"/>
              <a:gd name="connsiteX10" fmla="*/ 153078 w 448474"/>
              <a:gd name="connsiteY10" fmla="*/ 23830 h 326292"/>
              <a:gd name="connsiteX11" fmla="*/ 162603 w 448474"/>
              <a:gd name="connsiteY11" fmla="*/ 26211 h 326292"/>
              <a:gd name="connsiteX12" fmla="*/ 176891 w 448474"/>
              <a:gd name="connsiteY12" fmla="*/ 30973 h 326292"/>
              <a:gd name="connsiteX13" fmla="*/ 195941 w 448474"/>
              <a:gd name="connsiteY13" fmla="*/ 52405 h 326292"/>
              <a:gd name="connsiteX14" fmla="*/ 203085 w 448474"/>
              <a:gd name="connsiteY14" fmla="*/ 69073 h 326292"/>
              <a:gd name="connsiteX15" fmla="*/ 205466 w 448474"/>
              <a:gd name="connsiteY15" fmla="*/ 76217 h 326292"/>
              <a:gd name="connsiteX16" fmla="*/ 217372 w 448474"/>
              <a:gd name="connsiteY16" fmla="*/ 92886 h 326292"/>
              <a:gd name="connsiteX17" fmla="*/ 231660 w 448474"/>
              <a:gd name="connsiteY17" fmla="*/ 121461 h 326292"/>
              <a:gd name="connsiteX18" fmla="*/ 236422 w 448474"/>
              <a:gd name="connsiteY18" fmla="*/ 128605 h 326292"/>
              <a:gd name="connsiteX19" fmla="*/ 250710 w 448474"/>
              <a:gd name="connsiteY19" fmla="*/ 133367 h 326292"/>
              <a:gd name="connsiteX20" fmla="*/ 253091 w 448474"/>
              <a:gd name="connsiteY20" fmla="*/ 114317 h 326292"/>
              <a:gd name="connsiteX21" fmla="*/ 260235 w 448474"/>
              <a:gd name="connsiteY21" fmla="*/ 109555 h 326292"/>
              <a:gd name="connsiteX22" fmla="*/ 267378 w 448474"/>
              <a:gd name="connsiteY22" fmla="*/ 95267 h 326292"/>
              <a:gd name="connsiteX23" fmla="*/ 264997 w 448474"/>
              <a:gd name="connsiteY23" fmla="*/ 83361 h 326292"/>
              <a:gd name="connsiteX24" fmla="*/ 279285 w 448474"/>
              <a:gd name="connsiteY24" fmla="*/ 80980 h 326292"/>
              <a:gd name="connsiteX25" fmla="*/ 286428 w 448474"/>
              <a:gd name="connsiteY25" fmla="*/ 88123 h 326292"/>
              <a:gd name="connsiteX26" fmla="*/ 288810 w 448474"/>
              <a:gd name="connsiteY26" fmla="*/ 95267 h 326292"/>
              <a:gd name="connsiteX27" fmla="*/ 295953 w 448474"/>
              <a:gd name="connsiteY27" fmla="*/ 97648 h 326292"/>
              <a:gd name="connsiteX28" fmla="*/ 300716 w 448474"/>
              <a:gd name="connsiteY28" fmla="*/ 104792 h 326292"/>
              <a:gd name="connsiteX29" fmla="*/ 307860 w 448474"/>
              <a:gd name="connsiteY29" fmla="*/ 111936 h 326292"/>
              <a:gd name="connsiteX30" fmla="*/ 315003 w 448474"/>
              <a:gd name="connsiteY30" fmla="*/ 133367 h 326292"/>
              <a:gd name="connsiteX31" fmla="*/ 317385 w 448474"/>
              <a:gd name="connsiteY31" fmla="*/ 140511 h 326292"/>
              <a:gd name="connsiteX32" fmla="*/ 326910 w 448474"/>
              <a:gd name="connsiteY32" fmla="*/ 142892 h 326292"/>
              <a:gd name="connsiteX33" fmla="*/ 343578 w 448474"/>
              <a:gd name="connsiteY33" fmla="*/ 140511 h 326292"/>
              <a:gd name="connsiteX34" fmla="*/ 350722 w 448474"/>
              <a:gd name="connsiteY34" fmla="*/ 138130 h 326292"/>
              <a:gd name="connsiteX35" fmla="*/ 362628 w 448474"/>
              <a:gd name="connsiteY35" fmla="*/ 135748 h 326292"/>
              <a:gd name="connsiteX36" fmla="*/ 369772 w 448474"/>
              <a:gd name="connsiteY36" fmla="*/ 133367 h 326292"/>
              <a:gd name="connsiteX37" fmla="*/ 379297 w 448474"/>
              <a:gd name="connsiteY37" fmla="*/ 130986 h 326292"/>
              <a:gd name="connsiteX38" fmla="*/ 386441 w 448474"/>
              <a:gd name="connsiteY38" fmla="*/ 126223 h 326292"/>
              <a:gd name="connsiteX39" fmla="*/ 400728 w 448474"/>
              <a:gd name="connsiteY39" fmla="*/ 121461 h 326292"/>
              <a:gd name="connsiteX40" fmla="*/ 415016 w 448474"/>
              <a:gd name="connsiteY40" fmla="*/ 123842 h 326292"/>
              <a:gd name="connsiteX41" fmla="*/ 419778 w 448474"/>
              <a:gd name="connsiteY41" fmla="*/ 152417 h 326292"/>
              <a:gd name="connsiteX42" fmla="*/ 426922 w 448474"/>
              <a:gd name="connsiteY42" fmla="*/ 159561 h 326292"/>
              <a:gd name="connsiteX43" fmla="*/ 431685 w 448474"/>
              <a:gd name="connsiteY43" fmla="*/ 169086 h 326292"/>
              <a:gd name="connsiteX44" fmla="*/ 438828 w 448474"/>
              <a:gd name="connsiteY44" fmla="*/ 176230 h 326292"/>
              <a:gd name="connsiteX45" fmla="*/ 443591 w 448474"/>
              <a:gd name="connsiteY45" fmla="*/ 183373 h 326292"/>
              <a:gd name="connsiteX46" fmla="*/ 445972 w 448474"/>
              <a:gd name="connsiteY46" fmla="*/ 192898 h 326292"/>
              <a:gd name="connsiteX47" fmla="*/ 445972 w 448474"/>
              <a:gd name="connsiteY47" fmla="*/ 207186 h 326292"/>
              <a:gd name="connsiteX48" fmla="*/ 422160 w 448474"/>
              <a:gd name="connsiteY48" fmla="*/ 216711 h 326292"/>
              <a:gd name="connsiteX49" fmla="*/ 400728 w 448474"/>
              <a:gd name="connsiteY49" fmla="*/ 228617 h 326292"/>
              <a:gd name="connsiteX50" fmla="*/ 393585 w 448474"/>
              <a:gd name="connsiteY50" fmla="*/ 233380 h 326292"/>
              <a:gd name="connsiteX51" fmla="*/ 391203 w 448474"/>
              <a:gd name="connsiteY51" fmla="*/ 271480 h 326292"/>
              <a:gd name="connsiteX52" fmla="*/ 393585 w 448474"/>
              <a:gd name="connsiteY52" fmla="*/ 281005 h 326292"/>
              <a:gd name="connsiteX53" fmla="*/ 403110 w 448474"/>
              <a:gd name="connsiteY53" fmla="*/ 295292 h 326292"/>
              <a:gd name="connsiteX54" fmla="*/ 403110 w 448474"/>
              <a:gd name="connsiteY54" fmla="*/ 316723 h 326292"/>
              <a:gd name="connsiteX55" fmla="*/ 391203 w 448474"/>
              <a:gd name="connsiteY55" fmla="*/ 319105 h 326292"/>
              <a:gd name="connsiteX56" fmla="*/ 376916 w 448474"/>
              <a:gd name="connsiteY56" fmla="*/ 316723 h 326292"/>
              <a:gd name="connsiteX57" fmla="*/ 362628 w 448474"/>
              <a:gd name="connsiteY57" fmla="*/ 311961 h 326292"/>
              <a:gd name="connsiteX58" fmla="*/ 353103 w 448474"/>
              <a:gd name="connsiteY58" fmla="*/ 309580 h 326292"/>
              <a:gd name="connsiteX59" fmla="*/ 322147 w 448474"/>
              <a:gd name="connsiteY59" fmla="*/ 304817 h 326292"/>
              <a:gd name="connsiteX60" fmla="*/ 293572 w 448474"/>
              <a:gd name="connsiteY60" fmla="*/ 300055 h 326292"/>
              <a:gd name="connsiteX61" fmla="*/ 286428 w 448474"/>
              <a:gd name="connsiteY61" fmla="*/ 297673 h 326292"/>
              <a:gd name="connsiteX62" fmla="*/ 272141 w 448474"/>
              <a:gd name="connsiteY62" fmla="*/ 295292 h 326292"/>
              <a:gd name="connsiteX63" fmla="*/ 241185 w 448474"/>
              <a:gd name="connsiteY63" fmla="*/ 292911 h 326292"/>
              <a:gd name="connsiteX64" fmla="*/ 222135 w 448474"/>
              <a:gd name="connsiteY64" fmla="*/ 288148 h 326292"/>
              <a:gd name="connsiteX65" fmla="*/ 198322 w 448474"/>
              <a:gd name="connsiteY65" fmla="*/ 285767 h 326292"/>
              <a:gd name="connsiteX66" fmla="*/ 169747 w 448474"/>
              <a:gd name="connsiteY66" fmla="*/ 281005 h 326292"/>
              <a:gd name="connsiteX67" fmla="*/ 150697 w 448474"/>
              <a:gd name="connsiteY67" fmla="*/ 288148 h 326292"/>
              <a:gd name="connsiteX68" fmla="*/ 148316 w 448474"/>
              <a:gd name="connsiteY68" fmla="*/ 295292 h 326292"/>
              <a:gd name="connsiteX69" fmla="*/ 145935 w 448474"/>
              <a:gd name="connsiteY69" fmla="*/ 321486 h 326292"/>
              <a:gd name="connsiteX70" fmla="*/ 124503 w 448474"/>
              <a:gd name="connsiteY70" fmla="*/ 323867 h 326292"/>
              <a:gd name="connsiteX71" fmla="*/ 100691 w 448474"/>
              <a:gd name="connsiteY71" fmla="*/ 319105 h 326292"/>
              <a:gd name="connsiteX72" fmla="*/ 93547 w 448474"/>
              <a:gd name="connsiteY72" fmla="*/ 316723 h 326292"/>
              <a:gd name="connsiteX73" fmla="*/ 55447 w 448474"/>
              <a:gd name="connsiteY73" fmla="*/ 311961 h 326292"/>
              <a:gd name="connsiteX74" fmla="*/ 26872 w 448474"/>
              <a:gd name="connsiteY74" fmla="*/ 302436 h 326292"/>
              <a:gd name="connsiteX75" fmla="*/ 19728 w 448474"/>
              <a:gd name="connsiteY75" fmla="*/ 297673 h 326292"/>
              <a:gd name="connsiteX76" fmla="*/ 22110 w 448474"/>
              <a:gd name="connsiteY76" fmla="*/ 273861 h 326292"/>
              <a:gd name="connsiteX77" fmla="*/ 26872 w 448474"/>
              <a:gd name="connsiteY77" fmla="*/ 266717 h 326292"/>
              <a:gd name="connsiteX78" fmla="*/ 29253 w 448474"/>
              <a:gd name="connsiteY78" fmla="*/ 259573 h 326292"/>
              <a:gd name="connsiteX79" fmla="*/ 24491 w 448474"/>
              <a:gd name="connsiteY79" fmla="*/ 228617 h 326292"/>
              <a:gd name="connsiteX80" fmla="*/ 14966 w 448474"/>
              <a:gd name="connsiteY80" fmla="*/ 214330 h 326292"/>
              <a:gd name="connsiteX81" fmla="*/ 7822 w 448474"/>
              <a:gd name="connsiteY81" fmla="*/ 209567 h 326292"/>
              <a:gd name="connsiteX82" fmla="*/ 5441 w 448474"/>
              <a:gd name="connsiteY82" fmla="*/ 202423 h 326292"/>
              <a:gd name="connsiteX83" fmla="*/ 12585 w 448474"/>
              <a:gd name="connsiteY83" fmla="*/ 188136 h 326292"/>
              <a:gd name="connsiteX84" fmla="*/ 19728 w 448474"/>
              <a:gd name="connsiteY84" fmla="*/ 171467 h 326292"/>
              <a:gd name="connsiteX85" fmla="*/ 26872 w 448474"/>
              <a:gd name="connsiteY85" fmla="*/ 161942 h 326292"/>
              <a:gd name="connsiteX86" fmla="*/ 43541 w 448474"/>
              <a:gd name="connsiteY86" fmla="*/ 140511 h 326292"/>
              <a:gd name="connsiteX87" fmla="*/ 45922 w 448474"/>
              <a:gd name="connsiteY87" fmla="*/ 133367 h 326292"/>
              <a:gd name="connsiteX88" fmla="*/ 50685 w 448474"/>
              <a:gd name="connsiteY88" fmla="*/ 126223 h 326292"/>
              <a:gd name="connsiteX89" fmla="*/ 43541 w 448474"/>
              <a:gd name="connsiteY89" fmla="*/ 88123 h 326292"/>
              <a:gd name="connsiteX90" fmla="*/ 678 w 448474"/>
              <a:gd name="connsiteY90" fmla="*/ 57167 h 32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48474" h="326292">
                <a:moveTo>
                  <a:pt x="678" y="57167"/>
                </a:moveTo>
                <a:cubicBezTo>
                  <a:pt x="-3688" y="47642"/>
                  <a:pt x="14327" y="33993"/>
                  <a:pt x="17347" y="30973"/>
                </a:cubicBezTo>
                <a:cubicBezTo>
                  <a:pt x="19728" y="28592"/>
                  <a:pt x="21650" y="25638"/>
                  <a:pt x="24491" y="23830"/>
                </a:cubicBezTo>
                <a:cubicBezTo>
                  <a:pt x="30481" y="20019"/>
                  <a:pt x="37191" y="17480"/>
                  <a:pt x="43541" y="14305"/>
                </a:cubicBezTo>
                <a:cubicBezTo>
                  <a:pt x="47881" y="12135"/>
                  <a:pt x="54952" y="8037"/>
                  <a:pt x="60210" y="7161"/>
                </a:cubicBezTo>
                <a:cubicBezTo>
                  <a:pt x="67300" y="5979"/>
                  <a:pt x="74497" y="5574"/>
                  <a:pt x="81641" y="4780"/>
                </a:cubicBezTo>
                <a:cubicBezTo>
                  <a:pt x="100509" y="-1510"/>
                  <a:pt x="90976" y="-808"/>
                  <a:pt x="110216" y="2398"/>
                </a:cubicBezTo>
                <a:cubicBezTo>
                  <a:pt x="114978" y="3986"/>
                  <a:pt x="120326" y="4376"/>
                  <a:pt x="124503" y="7161"/>
                </a:cubicBezTo>
                <a:lnTo>
                  <a:pt x="138791" y="16686"/>
                </a:lnTo>
                <a:cubicBezTo>
                  <a:pt x="141172" y="18273"/>
                  <a:pt x="143220" y="20543"/>
                  <a:pt x="145935" y="21448"/>
                </a:cubicBezTo>
                <a:cubicBezTo>
                  <a:pt x="148316" y="22242"/>
                  <a:pt x="150665" y="23140"/>
                  <a:pt x="153078" y="23830"/>
                </a:cubicBezTo>
                <a:cubicBezTo>
                  <a:pt x="156225" y="24729"/>
                  <a:pt x="159468" y="25271"/>
                  <a:pt x="162603" y="26211"/>
                </a:cubicBezTo>
                <a:cubicBezTo>
                  <a:pt x="167412" y="27653"/>
                  <a:pt x="176891" y="30973"/>
                  <a:pt x="176891" y="30973"/>
                </a:cubicBezTo>
                <a:cubicBezTo>
                  <a:pt x="193202" y="47285"/>
                  <a:pt x="187442" y="39657"/>
                  <a:pt x="195941" y="52405"/>
                </a:cubicBezTo>
                <a:cubicBezTo>
                  <a:pt x="200897" y="72231"/>
                  <a:pt x="194862" y="52627"/>
                  <a:pt x="203085" y="69073"/>
                </a:cubicBezTo>
                <a:cubicBezTo>
                  <a:pt x="204208" y="71318"/>
                  <a:pt x="204344" y="73972"/>
                  <a:pt x="205466" y="76217"/>
                </a:cubicBezTo>
                <a:cubicBezTo>
                  <a:pt x="207209" y="79703"/>
                  <a:pt x="215751" y="90724"/>
                  <a:pt x="217372" y="92886"/>
                </a:cubicBezTo>
                <a:cubicBezTo>
                  <a:pt x="223946" y="112604"/>
                  <a:pt x="219350" y="102995"/>
                  <a:pt x="231660" y="121461"/>
                </a:cubicBezTo>
                <a:cubicBezTo>
                  <a:pt x="233247" y="123842"/>
                  <a:pt x="233707" y="127700"/>
                  <a:pt x="236422" y="128605"/>
                </a:cubicBezTo>
                <a:lnTo>
                  <a:pt x="250710" y="133367"/>
                </a:lnTo>
                <a:cubicBezTo>
                  <a:pt x="251504" y="127017"/>
                  <a:pt x="250714" y="120259"/>
                  <a:pt x="253091" y="114317"/>
                </a:cubicBezTo>
                <a:cubicBezTo>
                  <a:pt x="254154" y="111660"/>
                  <a:pt x="258211" y="111579"/>
                  <a:pt x="260235" y="109555"/>
                </a:cubicBezTo>
                <a:cubicBezTo>
                  <a:pt x="264850" y="104940"/>
                  <a:pt x="265442" y="101076"/>
                  <a:pt x="267378" y="95267"/>
                </a:cubicBezTo>
                <a:cubicBezTo>
                  <a:pt x="266584" y="91298"/>
                  <a:pt x="263885" y="87253"/>
                  <a:pt x="264997" y="83361"/>
                </a:cubicBezTo>
                <a:cubicBezTo>
                  <a:pt x="267406" y="74930"/>
                  <a:pt x="275411" y="79688"/>
                  <a:pt x="279285" y="80980"/>
                </a:cubicBezTo>
                <a:cubicBezTo>
                  <a:pt x="281666" y="83361"/>
                  <a:pt x="284560" y="85321"/>
                  <a:pt x="286428" y="88123"/>
                </a:cubicBezTo>
                <a:cubicBezTo>
                  <a:pt x="287820" y="90212"/>
                  <a:pt x="287035" y="93492"/>
                  <a:pt x="288810" y="95267"/>
                </a:cubicBezTo>
                <a:cubicBezTo>
                  <a:pt x="290585" y="97042"/>
                  <a:pt x="293572" y="96854"/>
                  <a:pt x="295953" y="97648"/>
                </a:cubicBezTo>
                <a:cubicBezTo>
                  <a:pt x="297541" y="100029"/>
                  <a:pt x="298884" y="102593"/>
                  <a:pt x="300716" y="104792"/>
                </a:cubicBezTo>
                <a:cubicBezTo>
                  <a:pt x="302872" y="107379"/>
                  <a:pt x="306225" y="108992"/>
                  <a:pt x="307860" y="111936"/>
                </a:cubicBezTo>
                <a:cubicBezTo>
                  <a:pt x="307862" y="111940"/>
                  <a:pt x="313812" y="129793"/>
                  <a:pt x="315003" y="133367"/>
                </a:cubicBezTo>
                <a:cubicBezTo>
                  <a:pt x="315797" y="135748"/>
                  <a:pt x="314950" y="139902"/>
                  <a:pt x="317385" y="140511"/>
                </a:cubicBezTo>
                <a:lnTo>
                  <a:pt x="326910" y="142892"/>
                </a:lnTo>
                <a:cubicBezTo>
                  <a:pt x="332466" y="142098"/>
                  <a:pt x="338075" y="141612"/>
                  <a:pt x="343578" y="140511"/>
                </a:cubicBezTo>
                <a:cubicBezTo>
                  <a:pt x="346039" y="140019"/>
                  <a:pt x="348287" y="138739"/>
                  <a:pt x="350722" y="138130"/>
                </a:cubicBezTo>
                <a:cubicBezTo>
                  <a:pt x="354648" y="137148"/>
                  <a:pt x="358702" y="136730"/>
                  <a:pt x="362628" y="135748"/>
                </a:cubicBezTo>
                <a:cubicBezTo>
                  <a:pt x="365063" y="135139"/>
                  <a:pt x="367358" y="134057"/>
                  <a:pt x="369772" y="133367"/>
                </a:cubicBezTo>
                <a:cubicBezTo>
                  <a:pt x="372919" y="132468"/>
                  <a:pt x="376122" y="131780"/>
                  <a:pt x="379297" y="130986"/>
                </a:cubicBezTo>
                <a:cubicBezTo>
                  <a:pt x="381678" y="129398"/>
                  <a:pt x="383826" y="127385"/>
                  <a:pt x="386441" y="126223"/>
                </a:cubicBezTo>
                <a:cubicBezTo>
                  <a:pt x="391028" y="124184"/>
                  <a:pt x="400728" y="121461"/>
                  <a:pt x="400728" y="121461"/>
                </a:cubicBezTo>
                <a:cubicBezTo>
                  <a:pt x="405491" y="122255"/>
                  <a:pt x="412247" y="119887"/>
                  <a:pt x="415016" y="123842"/>
                </a:cubicBezTo>
                <a:cubicBezTo>
                  <a:pt x="415783" y="124937"/>
                  <a:pt x="415785" y="146427"/>
                  <a:pt x="419778" y="152417"/>
                </a:cubicBezTo>
                <a:cubicBezTo>
                  <a:pt x="421646" y="155219"/>
                  <a:pt x="424964" y="156821"/>
                  <a:pt x="426922" y="159561"/>
                </a:cubicBezTo>
                <a:cubicBezTo>
                  <a:pt x="428985" y="162450"/>
                  <a:pt x="429622" y="166197"/>
                  <a:pt x="431685" y="169086"/>
                </a:cubicBezTo>
                <a:cubicBezTo>
                  <a:pt x="433642" y="171826"/>
                  <a:pt x="436672" y="173643"/>
                  <a:pt x="438828" y="176230"/>
                </a:cubicBezTo>
                <a:cubicBezTo>
                  <a:pt x="440660" y="178428"/>
                  <a:pt x="442003" y="180992"/>
                  <a:pt x="443591" y="183373"/>
                </a:cubicBezTo>
                <a:cubicBezTo>
                  <a:pt x="444385" y="186548"/>
                  <a:pt x="445073" y="189751"/>
                  <a:pt x="445972" y="192898"/>
                </a:cubicBezTo>
                <a:cubicBezTo>
                  <a:pt x="447643" y="198746"/>
                  <a:pt x="450651" y="201338"/>
                  <a:pt x="445972" y="207186"/>
                </a:cubicBezTo>
                <a:cubicBezTo>
                  <a:pt x="440034" y="214609"/>
                  <a:pt x="429690" y="212528"/>
                  <a:pt x="422160" y="216711"/>
                </a:cubicBezTo>
                <a:cubicBezTo>
                  <a:pt x="397598" y="230356"/>
                  <a:pt x="416892" y="223230"/>
                  <a:pt x="400728" y="228617"/>
                </a:cubicBezTo>
                <a:cubicBezTo>
                  <a:pt x="398347" y="230205"/>
                  <a:pt x="395609" y="231356"/>
                  <a:pt x="393585" y="233380"/>
                </a:cubicBezTo>
                <a:cubicBezTo>
                  <a:pt x="382869" y="244096"/>
                  <a:pt x="389368" y="255887"/>
                  <a:pt x="391203" y="271480"/>
                </a:cubicBezTo>
                <a:cubicBezTo>
                  <a:pt x="391585" y="274730"/>
                  <a:pt x="392121" y="278078"/>
                  <a:pt x="393585" y="281005"/>
                </a:cubicBezTo>
                <a:cubicBezTo>
                  <a:pt x="396145" y="286124"/>
                  <a:pt x="403110" y="295292"/>
                  <a:pt x="403110" y="295292"/>
                </a:cubicBezTo>
                <a:cubicBezTo>
                  <a:pt x="405335" y="301968"/>
                  <a:pt x="412619" y="311290"/>
                  <a:pt x="403110" y="316723"/>
                </a:cubicBezTo>
                <a:cubicBezTo>
                  <a:pt x="399596" y="318731"/>
                  <a:pt x="395172" y="318311"/>
                  <a:pt x="391203" y="319105"/>
                </a:cubicBezTo>
                <a:cubicBezTo>
                  <a:pt x="386441" y="318311"/>
                  <a:pt x="381600" y="317894"/>
                  <a:pt x="376916" y="316723"/>
                </a:cubicBezTo>
                <a:cubicBezTo>
                  <a:pt x="372046" y="315505"/>
                  <a:pt x="367498" y="313178"/>
                  <a:pt x="362628" y="311961"/>
                </a:cubicBezTo>
                <a:cubicBezTo>
                  <a:pt x="359453" y="311167"/>
                  <a:pt x="356298" y="310290"/>
                  <a:pt x="353103" y="309580"/>
                </a:cubicBezTo>
                <a:cubicBezTo>
                  <a:pt x="339068" y="306461"/>
                  <a:pt x="338657" y="306881"/>
                  <a:pt x="322147" y="304817"/>
                </a:cubicBezTo>
                <a:cubicBezTo>
                  <a:pt x="305396" y="299234"/>
                  <a:pt x="325480" y="305374"/>
                  <a:pt x="293572" y="300055"/>
                </a:cubicBezTo>
                <a:cubicBezTo>
                  <a:pt x="291096" y="299642"/>
                  <a:pt x="288878" y="298218"/>
                  <a:pt x="286428" y="297673"/>
                </a:cubicBezTo>
                <a:cubicBezTo>
                  <a:pt x="281715" y="296626"/>
                  <a:pt x="276942" y="295797"/>
                  <a:pt x="272141" y="295292"/>
                </a:cubicBezTo>
                <a:cubicBezTo>
                  <a:pt x="261849" y="294209"/>
                  <a:pt x="251504" y="293705"/>
                  <a:pt x="241185" y="292911"/>
                </a:cubicBezTo>
                <a:cubicBezTo>
                  <a:pt x="233175" y="290241"/>
                  <a:pt x="231708" y="289425"/>
                  <a:pt x="222135" y="288148"/>
                </a:cubicBezTo>
                <a:cubicBezTo>
                  <a:pt x="214228" y="287094"/>
                  <a:pt x="206245" y="286699"/>
                  <a:pt x="198322" y="285767"/>
                </a:cubicBezTo>
                <a:cubicBezTo>
                  <a:pt x="183975" y="284079"/>
                  <a:pt x="182593" y="283574"/>
                  <a:pt x="169747" y="281005"/>
                </a:cubicBezTo>
                <a:cubicBezTo>
                  <a:pt x="163294" y="282295"/>
                  <a:pt x="155368" y="282309"/>
                  <a:pt x="150697" y="288148"/>
                </a:cubicBezTo>
                <a:cubicBezTo>
                  <a:pt x="149129" y="290108"/>
                  <a:pt x="149110" y="292911"/>
                  <a:pt x="148316" y="295292"/>
                </a:cubicBezTo>
                <a:cubicBezTo>
                  <a:pt x="147522" y="304023"/>
                  <a:pt x="148513" y="313106"/>
                  <a:pt x="145935" y="321486"/>
                </a:cubicBezTo>
                <a:cubicBezTo>
                  <a:pt x="143223" y="330299"/>
                  <a:pt x="127358" y="324402"/>
                  <a:pt x="124503" y="323867"/>
                </a:cubicBezTo>
                <a:cubicBezTo>
                  <a:pt x="116547" y="322375"/>
                  <a:pt x="108370" y="321665"/>
                  <a:pt x="100691" y="319105"/>
                </a:cubicBezTo>
                <a:cubicBezTo>
                  <a:pt x="98310" y="318311"/>
                  <a:pt x="96008" y="317215"/>
                  <a:pt x="93547" y="316723"/>
                </a:cubicBezTo>
                <a:cubicBezTo>
                  <a:pt x="85057" y="315025"/>
                  <a:pt x="62871" y="312786"/>
                  <a:pt x="55447" y="311961"/>
                </a:cubicBezTo>
                <a:cubicBezTo>
                  <a:pt x="39260" y="307914"/>
                  <a:pt x="38831" y="309270"/>
                  <a:pt x="26872" y="302436"/>
                </a:cubicBezTo>
                <a:cubicBezTo>
                  <a:pt x="24387" y="301016"/>
                  <a:pt x="22109" y="299261"/>
                  <a:pt x="19728" y="297673"/>
                </a:cubicBezTo>
                <a:cubicBezTo>
                  <a:pt x="20522" y="289736"/>
                  <a:pt x="20316" y="281634"/>
                  <a:pt x="22110" y="273861"/>
                </a:cubicBezTo>
                <a:cubicBezTo>
                  <a:pt x="22754" y="271072"/>
                  <a:pt x="25592" y="269277"/>
                  <a:pt x="26872" y="266717"/>
                </a:cubicBezTo>
                <a:cubicBezTo>
                  <a:pt x="27994" y="264472"/>
                  <a:pt x="28459" y="261954"/>
                  <a:pt x="29253" y="259573"/>
                </a:cubicBezTo>
                <a:cubicBezTo>
                  <a:pt x="28903" y="256073"/>
                  <a:pt x="28676" y="236151"/>
                  <a:pt x="24491" y="228617"/>
                </a:cubicBezTo>
                <a:cubicBezTo>
                  <a:pt x="21711" y="223614"/>
                  <a:pt x="19728" y="217505"/>
                  <a:pt x="14966" y="214330"/>
                </a:cubicBezTo>
                <a:lnTo>
                  <a:pt x="7822" y="209567"/>
                </a:lnTo>
                <a:cubicBezTo>
                  <a:pt x="7028" y="207186"/>
                  <a:pt x="5441" y="204933"/>
                  <a:pt x="5441" y="202423"/>
                </a:cubicBezTo>
                <a:cubicBezTo>
                  <a:pt x="5441" y="197494"/>
                  <a:pt x="10177" y="191748"/>
                  <a:pt x="12585" y="188136"/>
                </a:cubicBezTo>
                <a:cubicBezTo>
                  <a:pt x="14899" y="181192"/>
                  <a:pt x="15525" y="178192"/>
                  <a:pt x="19728" y="171467"/>
                </a:cubicBezTo>
                <a:cubicBezTo>
                  <a:pt x="21831" y="168101"/>
                  <a:pt x="24596" y="165193"/>
                  <a:pt x="26872" y="161942"/>
                </a:cubicBezTo>
                <a:cubicBezTo>
                  <a:pt x="40164" y="142954"/>
                  <a:pt x="31232" y="152820"/>
                  <a:pt x="43541" y="140511"/>
                </a:cubicBezTo>
                <a:cubicBezTo>
                  <a:pt x="44335" y="138130"/>
                  <a:pt x="44799" y="135612"/>
                  <a:pt x="45922" y="133367"/>
                </a:cubicBezTo>
                <a:cubicBezTo>
                  <a:pt x="47202" y="130807"/>
                  <a:pt x="50495" y="129079"/>
                  <a:pt x="50685" y="126223"/>
                </a:cubicBezTo>
                <a:cubicBezTo>
                  <a:pt x="52645" y="96822"/>
                  <a:pt x="50855" y="105190"/>
                  <a:pt x="43541" y="88123"/>
                </a:cubicBezTo>
                <a:cubicBezTo>
                  <a:pt x="38905" y="77305"/>
                  <a:pt x="5044" y="66692"/>
                  <a:pt x="678" y="57167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Кинешемский текст">
            <a:extLst>
              <a:ext uri="{FF2B5EF4-FFF2-40B4-BE49-F238E27FC236}">
                <a16:creationId xmlns:a16="http://schemas.microsoft.com/office/drawing/2014/main" xmlns="" id="{1D36D67E-A2A6-482D-8301-D16649DF020A}"/>
              </a:ext>
            </a:extLst>
          </p:cNvPr>
          <p:cNvSpPr txBox="1"/>
          <p:nvPr/>
        </p:nvSpPr>
        <p:spPr>
          <a:xfrm>
            <a:off x="6290820" y="2029148"/>
            <a:ext cx="124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Кинешемский</a:t>
            </a:r>
          </a:p>
        </p:txBody>
      </p:sp>
      <p:sp>
        <p:nvSpPr>
          <p:cNvPr id="35" name="Кинешма текст">
            <a:extLst>
              <a:ext uri="{FF2B5EF4-FFF2-40B4-BE49-F238E27FC236}">
                <a16:creationId xmlns:a16="http://schemas.microsoft.com/office/drawing/2014/main" xmlns="" id="{5A5F9B62-4596-4739-9511-7E030C01BF51}"/>
              </a:ext>
            </a:extLst>
          </p:cNvPr>
          <p:cNvSpPr txBox="1"/>
          <p:nvPr/>
        </p:nvSpPr>
        <p:spPr>
          <a:xfrm>
            <a:off x="6145828" y="1497148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Кинешма</a:t>
            </a:r>
          </a:p>
        </p:txBody>
      </p:sp>
      <p:sp>
        <p:nvSpPr>
          <p:cNvPr id="31" name="Кинешма">
            <a:extLst>
              <a:ext uri="{FF2B5EF4-FFF2-40B4-BE49-F238E27FC236}">
                <a16:creationId xmlns:a16="http://schemas.microsoft.com/office/drawing/2014/main" xmlns="" id="{044B476E-81FE-4982-BD46-699D09A9C25D}"/>
              </a:ext>
            </a:extLst>
          </p:cNvPr>
          <p:cNvSpPr/>
          <p:nvPr/>
        </p:nvSpPr>
        <p:spPr>
          <a:xfrm>
            <a:off x="6193034" y="1803798"/>
            <a:ext cx="650681" cy="276820"/>
          </a:xfrm>
          <a:custGeom>
            <a:avLst/>
            <a:gdLst>
              <a:gd name="connsiteX0" fmla="*/ 799 w 867574"/>
              <a:gd name="connsiteY0" fmla="*/ 59531 h 369093"/>
              <a:gd name="connsiteX1" fmla="*/ 3180 w 867574"/>
              <a:gd name="connsiteY1" fmla="*/ 80962 h 369093"/>
              <a:gd name="connsiteX2" fmla="*/ 17468 w 867574"/>
              <a:gd name="connsiteY2" fmla="*/ 104775 h 369093"/>
              <a:gd name="connsiteX3" fmla="*/ 22230 w 867574"/>
              <a:gd name="connsiteY3" fmla="*/ 114300 h 369093"/>
              <a:gd name="connsiteX4" fmla="*/ 36518 w 867574"/>
              <a:gd name="connsiteY4" fmla="*/ 128587 h 369093"/>
              <a:gd name="connsiteX5" fmla="*/ 46043 w 867574"/>
              <a:gd name="connsiteY5" fmla="*/ 142875 h 369093"/>
              <a:gd name="connsiteX6" fmla="*/ 53187 w 867574"/>
              <a:gd name="connsiteY6" fmla="*/ 150018 h 369093"/>
              <a:gd name="connsiteX7" fmla="*/ 57949 w 867574"/>
              <a:gd name="connsiteY7" fmla="*/ 157162 h 369093"/>
              <a:gd name="connsiteX8" fmla="*/ 72237 w 867574"/>
              <a:gd name="connsiteY8" fmla="*/ 171450 h 369093"/>
              <a:gd name="connsiteX9" fmla="*/ 81762 w 867574"/>
              <a:gd name="connsiteY9" fmla="*/ 188118 h 369093"/>
              <a:gd name="connsiteX10" fmla="*/ 88905 w 867574"/>
              <a:gd name="connsiteY10" fmla="*/ 192881 h 369093"/>
              <a:gd name="connsiteX11" fmla="*/ 96049 w 867574"/>
              <a:gd name="connsiteY11" fmla="*/ 200025 h 369093"/>
              <a:gd name="connsiteX12" fmla="*/ 110337 w 867574"/>
              <a:gd name="connsiteY12" fmla="*/ 209550 h 369093"/>
              <a:gd name="connsiteX13" fmla="*/ 115099 w 867574"/>
              <a:gd name="connsiteY13" fmla="*/ 216693 h 369093"/>
              <a:gd name="connsiteX14" fmla="*/ 122243 w 867574"/>
              <a:gd name="connsiteY14" fmla="*/ 219075 h 369093"/>
              <a:gd name="connsiteX15" fmla="*/ 146055 w 867574"/>
              <a:gd name="connsiteY15" fmla="*/ 230981 h 369093"/>
              <a:gd name="connsiteX16" fmla="*/ 167487 w 867574"/>
              <a:gd name="connsiteY16" fmla="*/ 242887 h 369093"/>
              <a:gd name="connsiteX17" fmla="*/ 188918 w 867574"/>
              <a:gd name="connsiteY17" fmla="*/ 259556 h 369093"/>
              <a:gd name="connsiteX18" fmla="*/ 205587 w 867574"/>
              <a:gd name="connsiteY18" fmla="*/ 266700 h 369093"/>
              <a:gd name="connsiteX19" fmla="*/ 219874 w 867574"/>
              <a:gd name="connsiteY19" fmla="*/ 273843 h 369093"/>
              <a:gd name="connsiteX20" fmla="*/ 236543 w 867574"/>
              <a:gd name="connsiteY20" fmla="*/ 283368 h 369093"/>
              <a:gd name="connsiteX21" fmla="*/ 243687 w 867574"/>
              <a:gd name="connsiteY21" fmla="*/ 288131 h 369093"/>
              <a:gd name="connsiteX22" fmla="*/ 253212 w 867574"/>
              <a:gd name="connsiteY22" fmla="*/ 292893 h 369093"/>
              <a:gd name="connsiteX23" fmla="*/ 260355 w 867574"/>
              <a:gd name="connsiteY23" fmla="*/ 297656 h 369093"/>
              <a:gd name="connsiteX24" fmla="*/ 267499 w 867574"/>
              <a:gd name="connsiteY24" fmla="*/ 300037 h 369093"/>
              <a:gd name="connsiteX25" fmla="*/ 274643 w 867574"/>
              <a:gd name="connsiteY25" fmla="*/ 307181 h 369093"/>
              <a:gd name="connsiteX26" fmla="*/ 281787 w 867574"/>
              <a:gd name="connsiteY26" fmla="*/ 309562 h 369093"/>
              <a:gd name="connsiteX27" fmla="*/ 288930 w 867574"/>
              <a:gd name="connsiteY27" fmla="*/ 314325 h 369093"/>
              <a:gd name="connsiteX28" fmla="*/ 298455 w 867574"/>
              <a:gd name="connsiteY28" fmla="*/ 319087 h 369093"/>
              <a:gd name="connsiteX29" fmla="*/ 312743 w 867574"/>
              <a:gd name="connsiteY29" fmla="*/ 326231 h 369093"/>
              <a:gd name="connsiteX30" fmla="*/ 331793 w 867574"/>
              <a:gd name="connsiteY30" fmla="*/ 335756 h 369093"/>
              <a:gd name="connsiteX31" fmla="*/ 346080 w 867574"/>
              <a:gd name="connsiteY31" fmla="*/ 340518 h 369093"/>
              <a:gd name="connsiteX32" fmla="*/ 369893 w 867574"/>
              <a:gd name="connsiteY32" fmla="*/ 350043 h 369093"/>
              <a:gd name="connsiteX33" fmla="*/ 377037 w 867574"/>
              <a:gd name="connsiteY33" fmla="*/ 352425 h 369093"/>
              <a:gd name="connsiteX34" fmla="*/ 384180 w 867574"/>
              <a:gd name="connsiteY34" fmla="*/ 354806 h 369093"/>
              <a:gd name="connsiteX35" fmla="*/ 391324 w 867574"/>
              <a:gd name="connsiteY35" fmla="*/ 359568 h 369093"/>
              <a:gd name="connsiteX36" fmla="*/ 405612 w 867574"/>
              <a:gd name="connsiteY36" fmla="*/ 364331 h 369093"/>
              <a:gd name="connsiteX37" fmla="*/ 412755 w 867574"/>
              <a:gd name="connsiteY37" fmla="*/ 366712 h 369093"/>
              <a:gd name="connsiteX38" fmla="*/ 419899 w 867574"/>
              <a:gd name="connsiteY38" fmla="*/ 369093 h 369093"/>
              <a:gd name="connsiteX39" fmla="*/ 450855 w 867574"/>
              <a:gd name="connsiteY39" fmla="*/ 366712 h 369093"/>
              <a:gd name="connsiteX40" fmla="*/ 462762 w 867574"/>
              <a:gd name="connsiteY40" fmla="*/ 347662 h 369093"/>
              <a:gd name="connsiteX41" fmla="*/ 474668 w 867574"/>
              <a:gd name="connsiteY41" fmla="*/ 338137 h 369093"/>
              <a:gd name="connsiteX42" fmla="*/ 488955 w 867574"/>
              <a:gd name="connsiteY42" fmla="*/ 326231 h 369093"/>
              <a:gd name="connsiteX43" fmla="*/ 500862 w 867574"/>
              <a:gd name="connsiteY43" fmla="*/ 328612 h 369093"/>
              <a:gd name="connsiteX44" fmla="*/ 515149 w 867574"/>
              <a:gd name="connsiteY44" fmla="*/ 333375 h 369093"/>
              <a:gd name="connsiteX45" fmla="*/ 522293 w 867574"/>
              <a:gd name="connsiteY45" fmla="*/ 335756 h 369093"/>
              <a:gd name="connsiteX46" fmla="*/ 529437 w 867574"/>
              <a:gd name="connsiteY46" fmla="*/ 340518 h 369093"/>
              <a:gd name="connsiteX47" fmla="*/ 538962 w 867574"/>
              <a:gd name="connsiteY47" fmla="*/ 342900 h 369093"/>
              <a:gd name="connsiteX48" fmla="*/ 546105 w 867574"/>
              <a:gd name="connsiteY48" fmla="*/ 345281 h 369093"/>
              <a:gd name="connsiteX49" fmla="*/ 555630 w 867574"/>
              <a:gd name="connsiteY49" fmla="*/ 352425 h 369093"/>
              <a:gd name="connsiteX50" fmla="*/ 572299 w 867574"/>
              <a:gd name="connsiteY50" fmla="*/ 357187 h 369093"/>
              <a:gd name="connsiteX51" fmla="*/ 600874 w 867574"/>
              <a:gd name="connsiteY51" fmla="*/ 354806 h 369093"/>
              <a:gd name="connsiteX52" fmla="*/ 646118 w 867574"/>
              <a:gd name="connsiteY52" fmla="*/ 350043 h 369093"/>
              <a:gd name="connsiteX53" fmla="*/ 667549 w 867574"/>
              <a:gd name="connsiteY53" fmla="*/ 345281 h 369093"/>
              <a:gd name="connsiteX54" fmla="*/ 677074 w 867574"/>
              <a:gd name="connsiteY54" fmla="*/ 342900 h 369093"/>
              <a:gd name="connsiteX55" fmla="*/ 696124 w 867574"/>
              <a:gd name="connsiteY55" fmla="*/ 340518 h 369093"/>
              <a:gd name="connsiteX56" fmla="*/ 712793 w 867574"/>
              <a:gd name="connsiteY56" fmla="*/ 335756 h 369093"/>
              <a:gd name="connsiteX57" fmla="*/ 722318 w 867574"/>
              <a:gd name="connsiteY57" fmla="*/ 326231 h 369093"/>
              <a:gd name="connsiteX58" fmla="*/ 743749 w 867574"/>
              <a:gd name="connsiteY58" fmla="*/ 311943 h 369093"/>
              <a:gd name="connsiteX59" fmla="*/ 750893 w 867574"/>
              <a:gd name="connsiteY59" fmla="*/ 307181 h 369093"/>
              <a:gd name="connsiteX60" fmla="*/ 758037 w 867574"/>
              <a:gd name="connsiteY60" fmla="*/ 304800 h 369093"/>
              <a:gd name="connsiteX61" fmla="*/ 765180 w 867574"/>
              <a:gd name="connsiteY61" fmla="*/ 300037 h 369093"/>
              <a:gd name="connsiteX62" fmla="*/ 772324 w 867574"/>
              <a:gd name="connsiteY62" fmla="*/ 292893 h 369093"/>
              <a:gd name="connsiteX63" fmla="*/ 779468 w 867574"/>
              <a:gd name="connsiteY63" fmla="*/ 290512 h 369093"/>
              <a:gd name="connsiteX64" fmla="*/ 793755 w 867574"/>
              <a:gd name="connsiteY64" fmla="*/ 280987 h 369093"/>
              <a:gd name="connsiteX65" fmla="*/ 803280 w 867574"/>
              <a:gd name="connsiteY65" fmla="*/ 273843 h 369093"/>
              <a:gd name="connsiteX66" fmla="*/ 819949 w 867574"/>
              <a:gd name="connsiteY66" fmla="*/ 269081 h 369093"/>
              <a:gd name="connsiteX67" fmla="*/ 834237 w 867574"/>
              <a:gd name="connsiteY67" fmla="*/ 257175 h 369093"/>
              <a:gd name="connsiteX68" fmla="*/ 855668 w 867574"/>
              <a:gd name="connsiteY68" fmla="*/ 247650 h 369093"/>
              <a:gd name="connsiteX69" fmla="*/ 867574 w 867574"/>
              <a:gd name="connsiteY69" fmla="*/ 219075 h 369093"/>
              <a:gd name="connsiteX70" fmla="*/ 865193 w 867574"/>
              <a:gd name="connsiteY70" fmla="*/ 211931 h 369093"/>
              <a:gd name="connsiteX71" fmla="*/ 819949 w 867574"/>
              <a:gd name="connsiteY71" fmla="*/ 207168 h 369093"/>
              <a:gd name="connsiteX72" fmla="*/ 791374 w 867574"/>
              <a:gd name="connsiteY72" fmla="*/ 214312 h 369093"/>
              <a:gd name="connsiteX73" fmla="*/ 755655 w 867574"/>
              <a:gd name="connsiteY73" fmla="*/ 221456 h 369093"/>
              <a:gd name="connsiteX74" fmla="*/ 748512 w 867574"/>
              <a:gd name="connsiteY74" fmla="*/ 223837 h 369093"/>
              <a:gd name="connsiteX75" fmla="*/ 667549 w 867574"/>
              <a:gd name="connsiteY75" fmla="*/ 221456 h 369093"/>
              <a:gd name="connsiteX76" fmla="*/ 641355 w 867574"/>
              <a:gd name="connsiteY76" fmla="*/ 214312 h 369093"/>
              <a:gd name="connsiteX77" fmla="*/ 634212 w 867574"/>
              <a:gd name="connsiteY77" fmla="*/ 211931 h 369093"/>
              <a:gd name="connsiteX78" fmla="*/ 581824 w 867574"/>
              <a:gd name="connsiteY78" fmla="*/ 204787 h 369093"/>
              <a:gd name="connsiteX79" fmla="*/ 572299 w 867574"/>
              <a:gd name="connsiteY79" fmla="*/ 202406 h 369093"/>
              <a:gd name="connsiteX80" fmla="*/ 555630 w 867574"/>
              <a:gd name="connsiteY80" fmla="*/ 200025 h 369093"/>
              <a:gd name="connsiteX81" fmla="*/ 531818 w 867574"/>
              <a:gd name="connsiteY81" fmla="*/ 190500 h 369093"/>
              <a:gd name="connsiteX82" fmla="*/ 517530 w 867574"/>
              <a:gd name="connsiteY82" fmla="*/ 185737 h 369093"/>
              <a:gd name="connsiteX83" fmla="*/ 510387 w 867574"/>
              <a:gd name="connsiteY83" fmla="*/ 180975 h 369093"/>
              <a:gd name="connsiteX84" fmla="*/ 498480 w 867574"/>
              <a:gd name="connsiteY84" fmla="*/ 178593 h 369093"/>
              <a:gd name="connsiteX85" fmla="*/ 488955 w 867574"/>
              <a:gd name="connsiteY85" fmla="*/ 176212 h 369093"/>
              <a:gd name="connsiteX86" fmla="*/ 477049 w 867574"/>
              <a:gd name="connsiteY86" fmla="*/ 159543 h 369093"/>
              <a:gd name="connsiteX87" fmla="*/ 462762 w 867574"/>
              <a:gd name="connsiteY87" fmla="*/ 145256 h 369093"/>
              <a:gd name="connsiteX88" fmla="*/ 455618 w 867574"/>
              <a:gd name="connsiteY88" fmla="*/ 138112 h 369093"/>
              <a:gd name="connsiteX89" fmla="*/ 448474 w 867574"/>
              <a:gd name="connsiteY89" fmla="*/ 130968 h 369093"/>
              <a:gd name="connsiteX90" fmla="*/ 427043 w 867574"/>
              <a:gd name="connsiteY90" fmla="*/ 116681 h 369093"/>
              <a:gd name="connsiteX91" fmla="*/ 419899 w 867574"/>
              <a:gd name="connsiteY91" fmla="*/ 111918 h 369093"/>
              <a:gd name="connsiteX92" fmla="*/ 412755 w 867574"/>
              <a:gd name="connsiteY92" fmla="*/ 104775 h 369093"/>
              <a:gd name="connsiteX93" fmla="*/ 405612 w 867574"/>
              <a:gd name="connsiteY93" fmla="*/ 100012 h 369093"/>
              <a:gd name="connsiteX94" fmla="*/ 384180 w 867574"/>
              <a:gd name="connsiteY94" fmla="*/ 83343 h 369093"/>
              <a:gd name="connsiteX95" fmla="*/ 367512 w 867574"/>
              <a:gd name="connsiteY95" fmla="*/ 66675 h 369093"/>
              <a:gd name="connsiteX96" fmla="*/ 357987 w 867574"/>
              <a:gd name="connsiteY96" fmla="*/ 54768 h 369093"/>
              <a:gd name="connsiteX97" fmla="*/ 343699 w 867574"/>
              <a:gd name="connsiteY97" fmla="*/ 40481 h 369093"/>
              <a:gd name="connsiteX98" fmla="*/ 336555 w 867574"/>
              <a:gd name="connsiteY98" fmla="*/ 30956 h 369093"/>
              <a:gd name="connsiteX99" fmla="*/ 329412 w 867574"/>
              <a:gd name="connsiteY99" fmla="*/ 28575 h 369093"/>
              <a:gd name="connsiteX100" fmla="*/ 322268 w 867574"/>
              <a:gd name="connsiteY100" fmla="*/ 23812 h 369093"/>
              <a:gd name="connsiteX101" fmla="*/ 307980 w 867574"/>
              <a:gd name="connsiteY101" fmla="*/ 19050 h 369093"/>
              <a:gd name="connsiteX102" fmla="*/ 300837 w 867574"/>
              <a:gd name="connsiteY102" fmla="*/ 16668 h 369093"/>
              <a:gd name="connsiteX103" fmla="*/ 284168 w 867574"/>
              <a:gd name="connsiteY103" fmla="*/ 14287 h 369093"/>
              <a:gd name="connsiteX104" fmla="*/ 260355 w 867574"/>
              <a:gd name="connsiteY104" fmla="*/ 9525 h 369093"/>
              <a:gd name="connsiteX105" fmla="*/ 215112 w 867574"/>
              <a:gd name="connsiteY105" fmla="*/ 4762 h 369093"/>
              <a:gd name="connsiteX106" fmla="*/ 196062 w 867574"/>
              <a:gd name="connsiteY106" fmla="*/ 2381 h 369093"/>
              <a:gd name="connsiteX107" fmla="*/ 184155 w 867574"/>
              <a:gd name="connsiteY107" fmla="*/ 0 h 369093"/>
              <a:gd name="connsiteX108" fmla="*/ 129387 w 867574"/>
              <a:gd name="connsiteY108" fmla="*/ 2381 h 369093"/>
              <a:gd name="connsiteX109" fmla="*/ 115099 w 867574"/>
              <a:gd name="connsiteY109" fmla="*/ 7143 h 369093"/>
              <a:gd name="connsiteX110" fmla="*/ 105574 w 867574"/>
              <a:gd name="connsiteY110" fmla="*/ 9525 h 369093"/>
              <a:gd name="connsiteX111" fmla="*/ 86524 w 867574"/>
              <a:gd name="connsiteY111" fmla="*/ 16668 h 369093"/>
              <a:gd name="connsiteX112" fmla="*/ 72237 w 867574"/>
              <a:gd name="connsiteY112" fmla="*/ 21431 h 369093"/>
              <a:gd name="connsiteX113" fmla="*/ 65093 w 867574"/>
              <a:gd name="connsiteY113" fmla="*/ 23812 h 369093"/>
              <a:gd name="connsiteX114" fmla="*/ 57949 w 867574"/>
              <a:gd name="connsiteY114" fmla="*/ 28575 h 369093"/>
              <a:gd name="connsiteX115" fmla="*/ 41280 w 867574"/>
              <a:gd name="connsiteY115" fmla="*/ 33337 h 369093"/>
              <a:gd name="connsiteX116" fmla="*/ 26993 w 867574"/>
              <a:gd name="connsiteY116" fmla="*/ 38100 h 369093"/>
              <a:gd name="connsiteX117" fmla="*/ 17468 w 867574"/>
              <a:gd name="connsiteY117" fmla="*/ 40481 h 369093"/>
              <a:gd name="connsiteX118" fmla="*/ 799 w 867574"/>
              <a:gd name="connsiteY118" fmla="*/ 59531 h 3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67574" h="369093">
                <a:moveTo>
                  <a:pt x="799" y="59531"/>
                </a:moveTo>
                <a:cubicBezTo>
                  <a:pt x="-1582" y="66278"/>
                  <a:pt x="1998" y="73872"/>
                  <a:pt x="3180" y="80962"/>
                </a:cubicBezTo>
                <a:cubicBezTo>
                  <a:pt x="4792" y="90632"/>
                  <a:pt x="12536" y="96884"/>
                  <a:pt x="17468" y="104775"/>
                </a:cubicBezTo>
                <a:cubicBezTo>
                  <a:pt x="19349" y="107785"/>
                  <a:pt x="20013" y="111528"/>
                  <a:pt x="22230" y="114300"/>
                </a:cubicBezTo>
                <a:cubicBezTo>
                  <a:pt x="26437" y="119559"/>
                  <a:pt x="32782" y="122983"/>
                  <a:pt x="36518" y="128587"/>
                </a:cubicBezTo>
                <a:cubicBezTo>
                  <a:pt x="39693" y="133350"/>
                  <a:pt x="41995" y="138828"/>
                  <a:pt x="46043" y="142875"/>
                </a:cubicBezTo>
                <a:cubicBezTo>
                  <a:pt x="48424" y="145256"/>
                  <a:pt x="51031" y="147431"/>
                  <a:pt x="53187" y="150018"/>
                </a:cubicBezTo>
                <a:cubicBezTo>
                  <a:pt x="55019" y="152217"/>
                  <a:pt x="56048" y="155023"/>
                  <a:pt x="57949" y="157162"/>
                </a:cubicBezTo>
                <a:cubicBezTo>
                  <a:pt x="62424" y="162196"/>
                  <a:pt x="72237" y="171450"/>
                  <a:pt x="72237" y="171450"/>
                </a:cubicBezTo>
                <a:cubicBezTo>
                  <a:pt x="74107" y="175190"/>
                  <a:pt x="78393" y="184749"/>
                  <a:pt x="81762" y="188118"/>
                </a:cubicBezTo>
                <a:cubicBezTo>
                  <a:pt x="83786" y="190142"/>
                  <a:pt x="86707" y="191049"/>
                  <a:pt x="88905" y="192881"/>
                </a:cubicBezTo>
                <a:cubicBezTo>
                  <a:pt x="91492" y="195037"/>
                  <a:pt x="93391" y="197957"/>
                  <a:pt x="96049" y="200025"/>
                </a:cubicBezTo>
                <a:cubicBezTo>
                  <a:pt x="100567" y="203539"/>
                  <a:pt x="110337" y="209550"/>
                  <a:pt x="110337" y="209550"/>
                </a:cubicBezTo>
                <a:cubicBezTo>
                  <a:pt x="111924" y="211931"/>
                  <a:pt x="112864" y="214905"/>
                  <a:pt x="115099" y="216693"/>
                </a:cubicBezTo>
                <a:cubicBezTo>
                  <a:pt x="117059" y="218261"/>
                  <a:pt x="119964" y="218023"/>
                  <a:pt x="122243" y="219075"/>
                </a:cubicBezTo>
                <a:cubicBezTo>
                  <a:pt x="130300" y="222794"/>
                  <a:pt x="138671" y="226059"/>
                  <a:pt x="146055" y="230981"/>
                </a:cubicBezTo>
                <a:cubicBezTo>
                  <a:pt x="162432" y="241898"/>
                  <a:pt x="154913" y="238696"/>
                  <a:pt x="167487" y="242887"/>
                </a:cubicBezTo>
                <a:cubicBezTo>
                  <a:pt x="173651" y="249052"/>
                  <a:pt x="180371" y="256707"/>
                  <a:pt x="188918" y="259556"/>
                </a:cubicBezTo>
                <a:cubicBezTo>
                  <a:pt x="196935" y="262228"/>
                  <a:pt x="197346" y="261990"/>
                  <a:pt x="205587" y="266700"/>
                </a:cubicBezTo>
                <a:cubicBezTo>
                  <a:pt x="218509" y="274084"/>
                  <a:pt x="206778" y="269478"/>
                  <a:pt x="219874" y="273843"/>
                </a:cubicBezTo>
                <a:cubicBezTo>
                  <a:pt x="237280" y="285448"/>
                  <a:pt x="215394" y="271283"/>
                  <a:pt x="236543" y="283368"/>
                </a:cubicBezTo>
                <a:cubicBezTo>
                  <a:pt x="239028" y="284788"/>
                  <a:pt x="241202" y="286711"/>
                  <a:pt x="243687" y="288131"/>
                </a:cubicBezTo>
                <a:cubicBezTo>
                  <a:pt x="246769" y="289892"/>
                  <a:pt x="250130" y="291132"/>
                  <a:pt x="253212" y="292893"/>
                </a:cubicBezTo>
                <a:cubicBezTo>
                  <a:pt x="255697" y="294313"/>
                  <a:pt x="257795" y="296376"/>
                  <a:pt x="260355" y="297656"/>
                </a:cubicBezTo>
                <a:cubicBezTo>
                  <a:pt x="262600" y="298779"/>
                  <a:pt x="265118" y="299243"/>
                  <a:pt x="267499" y="300037"/>
                </a:cubicBezTo>
                <a:cubicBezTo>
                  <a:pt x="269880" y="302418"/>
                  <a:pt x="271841" y="305313"/>
                  <a:pt x="274643" y="307181"/>
                </a:cubicBezTo>
                <a:cubicBezTo>
                  <a:pt x="276732" y="308573"/>
                  <a:pt x="279542" y="308439"/>
                  <a:pt x="281787" y="309562"/>
                </a:cubicBezTo>
                <a:cubicBezTo>
                  <a:pt x="284347" y="310842"/>
                  <a:pt x="286445" y="312905"/>
                  <a:pt x="288930" y="314325"/>
                </a:cubicBezTo>
                <a:cubicBezTo>
                  <a:pt x="292012" y="316086"/>
                  <a:pt x="295373" y="317326"/>
                  <a:pt x="298455" y="319087"/>
                </a:cubicBezTo>
                <a:cubicBezTo>
                  <a:pt x="326875" y="335327"/>
                  <a:pt x="286056" y="314101"/>
                  <a:pt x="312743" y="326231"/>
                </a:cubicBezTo>
                <a:cubicBezTo>
                  <a:pt x="319206" y="329169"/>
                  <a:pt x="325058" y="333511"/>
                  <a:pt x="331793" y="335756"/>
                </a:cubicBezTo>
                <a:cubicBezTo>
                  <a:pt x="336555" y="337343"/>
                  <a:pt x="341590" y="338273"/>
                  <a:pt x="346080" y="340518"/>
                </a:cubicBezTo>
                <a:cubicBezTo>
                  <a:pt x="360099" y="347528"/>
                  <a:pt x="352232" y="344156"/>
                  <a:pt x="369893" y="350043"/>
                </a:cubicBezTo>
                <a:lnTo>
                  <a:pt x="377037" y="352425"/>
                </a:lnTo>
                <a:cubicBezTo>
                  <a:pt x="379418" y="353219"/>
                  <a:pt x="382092" y="353414"/>
                  <a:pt x="384180" y="354806"/>
                </a:cubicBezTo>
                <a:cubicBezTo>
                  <a:pt x="386561" y="356393"/>
                  <a:pt x="388709" y="358406"/>
                  <a:pt x="391324" y="359568"/>
                </a:cubicBezTo>
                <a:cubicBezTo>
                  <a:pt x="395912" y="361607"/>
                  <a:pt x="400849" y="362743"/>
                  <a:pt x="405612" y="364331"/>
                </a:cubicBezTo>
                <a:lnTo>
                  <a:pt x="412755" y="366712"/>
                </a:lnTo>
                <a:lnTo>
                  <a:pt x="419899" y="369093"/>
                </a:lnTo>
                <a:cubicBezTo>
                  <a:pt x="430218" y="368299"/>
                  <a:pt x="440683" y="368619"/>
                  <a:pt x="450855" y="366712"/>
                </a:cubicBezTo>
                <a:cubicBezTo>
                  <a:pt x="461736" y="364672"/>
                  <a:pt x="457867" y="355005"/>
                  <a:pt x="462762" y="347662"/>
                </a:cubicBezTo>
                <a:cubicBezTo>
                  <a:pt x="468916" y="338429"/>
                  <a:pt x="464809" y="341423"/>
                  <a:pt x="474668" y="338137"/>
                </a:cubicBezTo>
                <a:cubicBezTo>
                  <a:pt x="476590" y="336215"/>
                  <a:pt x="485166" y="326705"/>
                  <a:pt x="488955" y="326231"/>
                </a:cubicBezTo>
                <a:cubicBezTo>
                  <a:pt x="492971" y="325729"/>
                  <a:pt x="496957" y="327547"/>
                  <a:pt x="500862" y="328612"/>
                </a:cubicBezTo>
                <a:cubicBezTo>
                  <a:pt x="505705" y="329933"/>
                  <a:pt x="510387" y="331787"/>
                  <a:pt x="515149" y="333375"/>
                </a:cubicBezTo>
                <a:cubicBezTo>
                  <a:pt x="517530" y="334169"/>
                  <a:pt x="520204" y="334364"/>
                  <a:pt x="522293" y="335756"/>
                </a:cubicBezTo>
                <a:cubicBezTo>
                  <a:pt x="524674" y="337343"/>
                  <a:pt x="526807" y="339391"/>
                  <a:pt x="529437" y="340518"/>
                </a:cubicBezTo>
                <a:cubicBezTo>
                  <a:pt x="532445" y="341807"/>
                  <a:pt x="535815" y="342001"/>
                  <a:pt x="538962" y="342900"/>
                </a:cubicBezTo>
                <a:cubicBezTo>
                  <a:pt x="541375" y="343590"/>
                  <a:pt x="543724" y="344487"/>
                  <a:pt x="546105" y="345281"/>
                </a:cubicBezTo>
                <a:cubicBezTo>
                  <a:pt x="549280" y="347662"/>
                  <a:pt x="552184" y="350456"/>
                  <a:pt x="555630" y="352425"/>
                </a:cubicBezTo>
                <a:cubicBezTo>
                  <a:pt x="558286" y="353943"/>
                  <a:pt x="570238" y="356672"/>
                  <a:pt x="572299" y="357187"/>
                </a:cubicBezTo>
                <a:lnTo>
                  <a:pt x="600874" y="354806"/>
                </a:lnTo>
                <a:cubicBezTo>
                  <a:pt x="617940" y="353255"/>
                  <a:pt x="629282" y="351914"/>
                  <a:pt x="646118" y="350043"/>
                </a:cubicBezTo>
                <a:cubicBezTo>
                  <a:pt x="669348" y="344236"/>
                  <a:pt x="640341" y="351327"/>
                  <a:pt x="667549" y="345281"/>
                </a:cubicBezTo>
                <a:cubicBezTo>
                  <a:pt x="670744" y="344571"/>
                  <a:pt x="673846" y="343438"/>
                  <a:pt x="677074" y="342900"/>
                </a:cubicBezTo>
                <a:cubicBezTo>
                  <a:pt x="683386" y="341848"/>
                  <a:pt x="689812" y="341570"/>
                  <a:pt x="696124" y="340518"/>
                </a:cubicBezTo>
                <a:cubicBezTo>
                  <a:pt x="702105" y="339521"/>
                  <a:pt x="707130" y="337643"/>
                  <a:pt x="712793" y="335756"/>
                </a:cubicBezTo>
                <a:cubicBezTo>
                  <a:pt x="716834" y="323632"/>
                  <a:pt x="711927" y="332004"/>
                  <a:pt x="722318" y="326231"/>
                </a:cubicBezTo>
                <a:cubicBezTo>
                  <a:pt x="722326" y="326227"/>
                  <a:pt x="740174" y="314327"/>
                  <a:pt x="743749" y="311943"/>
                </a:cubicBezTo>
                <a:cubicBezTo>
                  <a:pt x="746130" y="310356"/>
                  <a:pt x="748178" y="308086"/>
                  <a:pt x="750893" y="307181"/>
                </a:cubicBezTo>
                <a:lnTo>
                  <a:pt x="758037" y="304800"/>
                </a:lnTo>
                <a:cubicBezTo>
                  <a:pt x="760418" y="303212"/>
                  <a:pt x="762982" y="301869"/>
                  <a:pt x="765180" y="300037"/>
                </a:cubicBezTo>
                <a:cubicBezTo>
                  <a:pt x="767767" y="297881"/>
                  <a:pt x="769522" y="294761"/>
                  <a:pt x="772324" y="292893"/>
                </a:cubicBezTo>
                <a:cubicBezTo>
                  <a:pt x="774413" y="291501"/>
                  <a:pt x="777274" y="291731"/>
                  <a:pt x="779468" y="290512"/>
                </a:cubicBezTo>
                <a:cubicBezTo>
                  <a:pt x="784471" y="287732"/>
                  <a:pt x="789176" y="284421"/>
                  <a:pt x="793755" y="280987"/>
                </a:cubicBezTo>
                <a:cubicBezTo>
                  <a:pt x="796930" y="278606"/>
                  <a:pt x="799834" y="275812"/>
                  <a:pt x="803280" y="273843"/>
                </a:cubicBezTo>
                <a:cubicBezTo>
                  <a:pt x="805936" y="272325"/>
                  <a:pt x="817888" y="269596"/>
                  <a:pt x="819949" y="269081"/>
                </a:cubicBezTo>
                <a:cubicBezTo>
                  <a:pt x="824437" y="264593"/>
                  <a:pt x="828268" y="259828"/>
                  <a:pt x="834237" y="257175"/>
                </a:cubicBezTo>
                <a:cubicBezTo>
                  <a:pt x="859741" y="245840"/>
                  <a:pt x="839500" y="258427"/>
                  <a:pt x="855668" y="247650"/>
                </a:cubicBezTo>
                <a:cubicBezTo>
                  <a:pt x="867871" y="229345"/>
                  <a:pt x="864252" y="239008"/>
                  <a:pt x="867574" y="219075"/>
                </a:cubicBezTo>
                <a:cubicBezTo>
                  <a:pt x="866780" y="216694"/>
                  <a:pt x="866316" y="214176"/>
                  <a:pt x="865193" y="211931"/>
                </a:cubicBezTo>
                <a:cubicBezTo>
                  <a:pt x="855910" y="193365"/>
                  <a:pt x="849221" y="205446"/>
                  <a:pt x="819949" y="207168"/>
                </a:cubicBezTo>
                <a:cubicBezTo>
                  <a:pt x="810424" y="209549"/>
                  <a:pt x="801059" y="212698"/>
                  <a:pt x="791374" y="214312"/>
                </a:cubicBezTo>
                <a:cubicBezTo>
                  <a:pt x="779404" y="216307"/>
                  <a:pt x="767349" y="218115"/>
                  <a:pt x="755655" y="221456"/>
                </a:cubicBezTo>
                <a:cubicBezTo>
                  <a:pt x="753242" y="222145"/>
                  <a:pt x="750893" y="223043"/>
                  <a:pt x="748512" y="223837"/>
                </a:cubicBezTo>
                <a:cubicBezTo>
                  <a:pt x="721524" y="223043"/>
                  <a:pt x="694513" y="222839"/>
                  <a:pt x="667549" y="221456"/>
                </a:cubicBezTo>
                <a:cubicBezTo>
                  <a:pt x="659592" y="221048"/>
                  <a:pt x="648478" y="216686"/>
                  <a:pt x="641355" y="214312"/>
                </a:cubicBezTo>
                <a:cubicBezTo>
                  <a:pt x="638974" y="213518"/>
                  <a:pt x="636662" y="212475"/>
                  <a:pt x="634212" y="211931"/>
                </a:cubicBezTo>
                <a:cubicBezTo>
                  <a:pt x="602677" y="204923"/>
                  <a:pt x="620077" y="207729"/>
                  <a:pt x="581824" y="204787"/>
                </a:cubicBezTo>
                <a:cubicBezTo>
                  <a:pt x="578649" y="203993"/>
                  <a:pt x="575519" y="202991"/>
                  <a:pt x="572299" y="202406"/>
                </a:cubicBezTo>
                <a:cubicBezTo>
                  <a:pt x="566777" y="201402"/>
                  <a:pt x="561015" y="201609"/>
                  <a:pt x="555630" y="200025"/>
                </a:cubicBezTo>
                <a:cubicBezTo>
                  <a:pt x="547429" y="197613"/>
                  <a:pt x="539928" y="193204"/>
                  <a:pt x="531818" y="190500"/>
                </a:cubicBezTo>
                <a:lnTo>
                  <a:pt x="517530" y="185737"/>
                </a:lnTo>
                <a:cubicBezTo>
                  <a:pt x="515149" y="184150"/>
                  <a:pt x="513066" y="181980"/>
                  <a:pt x="510387" y="180975"/>
                </a:cubicBezTo>
                <a:cubicBezTo>
                  <a:pt x="506597" y="179554"/>
                  <a:pt x="502431" y="179471"/>
                  <a:pt x="498480" y="178593"/>
                </a:cubicBezTo>
                <a:cubicBezTo>
                  <a:pt x="495285" y="177883"/>
                  <a:pt x="492130" y="177006"/>
                  <a:pt x="488955" y="176212"/>
                </a:cubicBezTo>
                <a:cubicBezTo>
                  <a:pt x="485640" y="171239"/>
                  <a:pt x="480850" y="163767"/>
                  <a:pt x="477049" y="159543"/>
                </a:cubicBezTo>
                <a:cubicBezTo>
                  <a:pt x="472544" y="154537"/>
                  <a:pt x="467524" y="150018"/>
                  <a:pt x="462762" y="145256"/>
                </a:cubicBezTo>
                <a:lnTo>
                  <a:pt x="455618" y="138112"/>
                </a:lnTo>
                <a:cubicBezTo>
                  <a:pt x="453237" y="135731"/>
                  <a:pt x="451276" y="132836"/>
                  <a:pt x="448474" y="130968"/>
                </a:cubicBezTo>
                <a:lnTo>
                  <a:pt x="427043" y="116681"/>
                </a:lnTo>
                <a:cubicBezTo>
                  <a:pt x="424662" y="115093"/>
                  <a:pt x="421923" y="113942"/>
                  <a:pt x="419899" y="111918"/>
                </a:cubicBezTo>
                <a:cubicBezTo>
                  <a:pt x="417518" y="109537"/>
                  <a:pt x="415342" y="106931"/>
                  <a:pt x="412755" y="104775"/>
                </a:cubicBezTo>
                <a:cubicBezTo>
                  <a:pt x="410557" y="102943"/>
                  <a:pt x="407751" y="101913"/>
                  <a:pt x="405612" y="100012"/>
                </a:cubicBezTo>
                <a:cubicBezTo>
                  <a:pt x="386338" y="82880"/>
                  <a:pt x="398910" y="88254"/>
                  <a:pt x="384180" y="83343"/>
                </a:cubicBezTo>
                <a:cubicBezTo>
                  <a:pt x="373263" y="66968"/>
                  <a:pt x="380085" y="70866"/>
                  <a:pt x="367512" y="66675"/>
                </a:cubicBezTo>
                <a:cubicBezTo>
                  <a:pt x="363373" y="54260"/>
                  <a:pt x="368190" y="63837"/>
                  <a:pt x="357987" y="54768"/>
                </a:cubicBezTo>
                <a:cubicBezTo>
                  <a:pt x="352953" y="50293"/>
                  <a:pt x="347740" y="45869"/>
                  <a:pt x="343699" y="40481"/>
                </a:cubicBezTo>
                <a:cubicBezTo>
                  <a:pt x="341318" y="37306"/>
                  <a:pt x="339604" y="33497"/>
                  <a:pt x="336555" y="30956"/>
                </a:cubicBezTo>
                <a:cubicBezTo>
                  <a:pt x="334627" y="29349"/>
                  <a:pt x="331793" y="29369"/>
                  <a:pt x="329412" y="28575"/>
                </a:cubicBezTo>
                <a:cubicBezTo>
                  <a:pt x="327031" y="26987"/>
                  <a:pt x="324883" y="24974"/>
                  <a:pt x="322268" y="23812"/>
                </a:cubicBezTo>
                <a:cubicBezTo>
                  <a:pt x="317680" y="21773"/>
                  <a:pt x="312743" y="20638"/>
                  <a:pt x="307980" y="19050"/>
                </a:cubicBezTo>
                <a:cubicBezTo>
                  <a:pt x="305599" y="18256"/>
                  <a:pt x="303322" y="17023"/>
                  <a:pt x="300837" y="16668"/>
                </a:cubicBezTo>
                <a:cubicBezTo>
                  <a:pt x="295281" y="15874"/>
                  <a:pt x="289695" y="15262"/>
                  <a:pt x="284168" y="14287"/>
                </a:cubicBezTo>
                <a:cubicBezTo>
                  <a:pt x="276196" y="12880"/>
                  <a:pt x="268410" y="10331"/>
                  <a:pt x="260355" y="9525"/>
                </a:cubicBezTo>
                <a:lnTo>
                  <a:pt x="215112" y="4762"/>
                </a:lnTo>
                <a:cubicBezTo>
                  <a:pt x="208756" y="4014"/>
                  <a:pt x="202387" y="3354"/>
                  <a:pt x="196062" y="2381"/>
                </a:cubicBezTo>
                <a:cubicBezTo>
                  <a:pt x="192061" y="1766"/>
                  <a:pt x="188124" y="794"/>
                  <a:pt x="184155" y="0"/>
                </a:cubicBezTo>
                <a:cubicBezTo>
                  <a:pt x="165899" y="794"/>
                  <a:pt x="147563" y="501"/>
                  <a:pt x="129387" y="2381"/>
                </a:cubicBezTo>
                <a:cubicBezTo>
                  <a:pt x="124393" y="2898"/>
                  <a:pt x="119969" y="5925"/>
                  <a:pt x="115099" y="7143"/>
                </a:cubicBezTo>
                <a:cubicBezTo>
                  <a:pt x="111924" y="7937"/>
                  <a:pt x="108721" y="8626"/>
                  <a:pt x="105574" y="9525"/>
                </a:cubicBezTo>
                <a:cubicBezTo>
                  <a:pt x="97312" y="11886"/>
                  <a:pt x="95759" y="13310"/>
                  <a:pt x="86524" y="16668"/>
                </a:cubicBezTo>
                <a:cubicBezTo>
                  <a:pt x="81806" y="18384"/>
                  <a:pt x="76999" y="19843"/>
                  <a:pt x="72237" y="21431"/>
                </a:cubicBezTo>
                <a:lnTo>
                  <a:pt x="65093" y="23812"/>
                </a:lnTo>
                <a:cubicBezTo>
                  <a:pt x="62712" y="25400"/>
                  <a:pt x="60509" y="27295"/>
                  <a:pt x="57949" y="28575"/>
                </a:cubicBezTo>
                <a:cubicBezTo>
                  <a:pt x="53948" y="30575"/>
                  <a:pt x="45094" y="32193"/>
                  <a:pt x="41280" y="33337"/>
                </a:cubicBezTo>
                <a:cubicBezTo>
                  <a:pt x="36472" y="34780"/>
                  <a:pt x="31863" y="36883"/>
                  <a:pt x="26993" y="38100"/>
                </a:cubicBezTo>
                <a:cubicBezTo>
                  <a:pt x="23818" y="38894"/>
                  <a:pt x="20615" y="39582"/>
                  <a:pt x="17468" y="40481"/>
                </a:cubicBezTo>
                <a:cubicBezTo>
                  <a:pt x="15054" y="41171"/>
                  <a:pt x="3180" y="52784"/>
                  <a:pt x="799" y="59531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Ивановский текст">
            <a:extLst>
              <a:ext uri="{FF2B5EF4-FFF2-40B4-BE49-F238E27FC236}">
                <a16:creationId xmlns:a16="http://schemas.microsoft.com/office/drawing/2014/main" xmlns="" id="{6C684F6D-2618-45E7-A9DF-82B49512985C}"/>
              </a:ext>
            </a:extLst>
          </p:cNvPr>
          <p:cNvSpPr txBox="1"/>
          <p:nvPr/>
        </p:nvSpPr>
        <p:spPr>
          <a:xfrm>
            <a:off x="4026499" y="3307889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</a:t>
            </a:r>
          </a:p>
        </p:txBody>
      </p:sp>
      <p:sp>
        <p:nvSpPr>
          <p:cNvPr id="45" name="Ивановский">
            <a:extLst>
              <a:ext uri="{FF2B5EF4-FFF2-40B4-BE49-F238E27FC236}">
                <a16:creationId xmlns:a16="http://schemas.microsoft.com/office/drawing/2014/main" xmlns="" id="{50C0F348-E42F-4BCB-B6C4-1B5980B7005B}"/>
              </a:ext>
            </a:extLst>
          </p:cNvPr>
          <p:cNvSpPr/>
          <p:nvPr/>
        </p:nvSpPr>
        <p:spPr>
          <a:xfrm>
            <a:off x="3278755" y="3060685"/>
            <a:ext cx="1080000" cy="918000"/>
          </a:xfrm>
          <a:custGeom>
            <a:avLst/>
            <a:gdLst>
              <a:gd name="connsiteX0" fmla="*/ 142875 w 693820"/>
              <a:gd name="connsiteY0" fmla="*/ 50006 h 600075"/>
              <a:gd name="connsiteX1" fmla="*/ 147638 w 693820"/>
              <a:gd name="connsiteY1" fmla="*/ 38100 h 600075"/>
              <a:gd name="connsiteX2" fmla="*/ 154782 w 693820"/>
              <a:gd name="connsiteY2" fmla="*/ 35719 h 600075"/>
              <a:gd name="connsiteX3" fmla="*/ 164307 w 693820"/>
              <a:gd name="connsiteY3" fmla="*/ 28575 h 600075"/>
              <a:gd name="connsiteX4" fmla="*/ 171450 w 693820"/>
              <a:gd name="connsiteY4" fmla="*/ 23812 h 600075"/>
              <a:gd name="connsiteX5" fmla="*/ 188119 w 693820"/>
              <a:gd name="connsiteY5" fmla="*/ 7144 h 600075"/>
              <a:gd name="connsiteX6" fmla="*/ 197644 w 693820"/>
              <a:gd name="connsiteY6" fmla="*/ 4762 h 600075"/>
              <a:gd name="connsiteX7" fmla="*/ 211932 w 693820"/>
              <a:gd name="connsiteY7" fmla="*/ 0 h 600075"/>
              <a:gd name="connsiteX8" fmla="*/ 238125 w 693820"/>
              <a:gd name="connsiteY8" fmla="*/ 7144 h 600075"/>
              <a:gd name="connsiteX9" fmla="*/ 252413 w 693820"/>
              <a:gd name="connsiteY9" fmla="*/ 21431 h 600075"/>
              <a:gd name="connsiteX10" fmla="*/ 257175 w 693820"/>
              <a:gd name="connsiteY10" fmla="*/ 28575 h 600075"/>
              <a:gd name="connsiteX11" fmla="*/ 264319 w 693820"/>
              <a:gd name="connsiteY11" fmla="*/ 30956 h 600075"/>
              <a:gd name="connsiteX12" fmla="*/ 285750 w 693820"/>
              <a:gd name="connsiteY12" fmla="*/ 50006 h 600075"/>
              <a:gd name="connsiteX13" fmla="*/ 302419 w 693820"/>
              <a:gd name="connsiteY13" fmla="*/ 52387 h 600075"/>
              <a:gd name="connsiteX14" fmla="*/ 311944 w 693820"/>
              <a:gd name="connsiteY14" fmla="*/ 57150 h 600075"/>
              <a:gd name="connsiteX15" fmla="*/ 319088 w 693820"/>
              <a:gd name="connsiteY15" fmla="*/ 59531 h 600075"/>
              <a:gd name="connsiteX16" fmla="*/ 328613 w 693820"/>
              <a:gd name="connsiteY16" fmla="*/ 71437 h 600075"/>
              <a:gd name="connsiteX17" fmla="*/ 361950 w 693820"/>
              <a:gd name="connsiteY17" fmla="*/ 73819 h 600075"/>
              <a:gd name="connsiteX18" fmla="*/ 371475 w 693820"/>
              <a:gd name="connsiteY18" fmla="*/ 88106 h 600075"/>
              <a:gd name="connsiteX19" fmla="*/ 373857 w 693820"/>
              <a:gd name="connsiteY19" fmla="*/ 97631 h 600075"/>
              <a:gd name="connsiteX20" fmla="*/ 383382 w 693820"/>
              <a:gd name="connsiteY20" fmla="*/ 128587 h 600075"/>
              <a:gd name="connsiteX21" fmla="*/ 388144 w 693820"/>
              <a:gd name="connsiteY21" fmla="*/ 152400 h 600075"/>
              <a:gd name="connsiteX22" fmla="*/ 392907 w 693820"/>
              <a:gd name="connsiteY22" fmla="*/ 159544 h 600075"/>
              <a:gd name="connsiteX23" fmla="*/ 411957 w 693820"/>
              <a:gd name="connsiteY23" fmla="*/ 161925 h 600075"/>
              <a:gd name="connsiteX24" fmla="*/ 431007 w 693820"/>
              <a:gd name="connsiteY24" fmla="*/ 159544 h 600075"/>
              <a:gd name="connsiteX25" fmla="*/ 440532 w 693820"/>
              <a:gd name="connsiteY25" fmla="*/ 154781 h 600075"/>
              <a:gd name="connsiteX26" fmla="*/ 457200 w 693820"/>
              <a:gd name="connsiteY26" fmla="*/ 152400 h 600075"/>
              <a:gd name="connsiteX27" fmla="*/ 473869 w 693820"/>
              <a:gd name="connsiteY27" fmla="*/ 145256 h 600075"/>
              <a:gd name="connsiteX28" fmla="*/ 488157 w 693820"/>
              <a:gd name="connsiteY28" fmla="*/ 140494 h 600075"/>
              <a:gd name="connsiteX29" fmla="*/ 495300 w 693820"/>
              <a:gd name="connsiteY29" fmla="*/ 138112 h 600075"/>
              <a:gd name="connsiteX30" fmla="*/ 502444 w 693820"/>
              <a:gd name="connsiteY30" fmla="*/ 135731 h 600075"/>
              <a:gd name="connsiteX31" fmla="*/ 535782 w 693820"/>
              <a:gd name="connsiteY31" fmla="*/ 138112 h 600075"/>
              <a:gd name="connsiteX32" fmla="*/ 542925 w 693820"/>
              <a:gd name="connsiteY32" fmla="*/ 159544 h 600075"/>
              <a:gd name="connsiteX33" fmla="*/ 545307 w 693820"/>
              <a:gd name="connsiteY33" fmla="*/ 166687 h 600075"/>
              <a:gd name="connsiteX34" fmla="*/ 538163 w 693820"/>
              <a:gd name="connsiteY34" fmla="*/ 185737 h 600075"/>
              <a:gd name="connsiteX35" fmla="*/ 526257 w 693820"/>
              <a:gd name="connsiteY35" fmla="*/ 207169 h 600075"/>
              <a:gd name="connsiteX36" fmla="*/ 519113 w 693820"/>
              <a:gd name="connsiteY36" fmla="*/ 209550 h 600075"/>
              <a:gd name="connsiteX37" fmla="*/ 521494 w 693820"/>
              <a:gd name="connsiteY37" fmla="*/ 273844 h 600075"/>
              <a:gd name="connsiteX38" fmla="*/ 523875 w 693820"/>
              <a:gd name="connsiteY38" fmla="*/ 280987 h 600075"/>
              <a:gd name="connsiteX39" fmla="*/ 531019 w 693820"/>
              <a:gd name="connsiteY39" fmla="*/ 288131 h 600075"/>
              <a:gd name="connsiteX40" fmla="*/ 550069 w 693820"/>
              <a:gd name="connsiteY40" fmla="*/ 292894 h 600075"/>
              <a:gd name="connsiteX41" fmla="*/ 571500 w 693820"/>
              <a:gd name="connsiteY41" fmla="*/ 304800 h 600075"/>
              <a:gd name="connsiteX42" fmla="*/ 585788 w 693820"/>
              <a:gd name="connsiteY42" fmla="*/ 316706 h 600075"/>
              <a:gd name="connsiteX43" fmla="*/ 600075 w 693820"/>
              <a:gd name="connsiteY43" fmla="*/ 321469 h 600075"/>
              <a:gd name="connsiteX44" fmla="*/ 607219 w 693820"/>
              <a:gd name="connsiteY44" fmla="*/ 323850 h 600075"/>
              <a:gd name="connsiteX45" fmla="*/ 640557 w 693820"/>
              <a:gd name="connsiteY45" fmla="*/ 321469 h 600075"/>
              <a:gd name="connsiteX46" fmla="*/ 650082 w 693820"/>
              <a:gd name="connsiteY46" fmla="*/ 316706 h 600075"/>
              <a:gd name="connsiteX47" fmla="*/ 673894 w 693820"/>
              <a:gd name="connsiteY47" fmla="*/ 319087 h 600075"/>
              <a:gd name="connsiteX48" fmla="*/ 676275 w 693820"/>
              <a:gd name="connsiteY48" fmla="*/ 373856 h 600075"/>
              <a:gd name="connsiteX49" fmla="*/ 673894 w 693820"/>
              <a:gd name="connsiteY49" fmla="*/ 381000 h 600075"/>
              <a:gd name="connsiteX50" fmla="*/ 664369 w 693820"/>
              <a:gd name="connsiteY50" fmla="*/ 388144 h 600075"/>
              <a:gd name="connsiteX51" fmla="*/ 666750 w 693820"/>
              <a:gd name="connsiteY51" fmla="*/ 407194 h 600075"/>
              <a:gd name="connsiteX52" fmla="*/ 673894 w 693820"/>
              <a:gd name="connsiteY52" fmla="*/ 411956 h 600075"/>
              <a:gd name="connsiteX53" fmla="*/ 688182 w 693820"/>
              <a:gd name="connsiteY53" fmla="*/ 423862 h 600075"/>
              <a:gd name="connsiteX54" fmla="*/ 690563 w 693820"/>
              <a:gd name="connsiteY54" fmla="*/ 442912 h 600075"/>
              <a:gd name="connsiteX55" fmla="*/ 683419 w 693820"/>
              <a:gd name="connsiteY55" fmla="*/ 445294 h 600075"/>
              <a:gd name="connsiteX56" fmla="*/ 669132 w 693820"/>
              <a:gd name="connsiteY56" fmla="*/ 454819 h 600075"/>
              <a:gd name="connsiteX57" fmla="*/ 638175 w 693820"/>
              <a:gd name="connsiteY57" fmla="*/ 464344 h 600075"/>
              <a:gd name="connsiteX58" fmla="*/ 631032 w 693820"/>
              <a:gd name="connsiteY58" fmla="*/ 469106 h 600075"/>
              <a:gd name="connsiteX59" fmla="*/ 616744 w 693820"/>
              <a:gd name="connsiteY59" fmla="*/ 492919 h 600075"/>
              <a:gd name="connsiteX60" fmla="*/ 609600 w 693820"/>
              <a:gd name="connsiteY60" fmla="*/ 502444 h 600075"/>
              <a:gd name="connsiteX61" fmla="*/ 607219 w 693820"/>
              <a:gd name="connsiteY61" fmla="*/ 545306 h 600075"/>
              <a:gd name="connsiteX62" fmla="*/ 604838 w 693820"/>
              <a:gd name="connsiteY62" fmla="*/ 552450 h 600075"/>
              <a:gd name="connsiteX63" fmla="*/ 559594 w 693820"/>
              <a:gd name="connsiteY63" fmla="*/ 550069 h 600075"/>
              <a:gd name="connsiteX64" fmla="*/ 526257 w 693820"/>
              <a:gd name="connsiteY64" fmla="*/ 547687 h 600075"/>
              <a:gd name="connsiteX65" fmla="*/ 502444 w 693820"/>
              <a:gd name="connsiteY65" fmla="*/ 550069 h 600075"/>
              <a:gd name="connsiteX66" fmla="*/ 497682 w 693820"/>
              <a:gd name="connsiteY66" fmla="*/ 559594 h 600075"/>
              <a:gd name="connsiteX67" fmla="*/ 485775 w 693820"/>
              <a:gd name="connsiteY67" fmla="*/ 573881 h 600075"/>
              <a:gd name="connsiteX68" fmla="*/ 452438 w 693820"/>
              <a:gd name="connsiteY68" fmla="*/ 576262 h 600075"/>
              <a:gd name="connsiteX69" fmla="*/ 445294 w 693820"/>
              <a:gd name="connsiteY69" fmla="*/ 583406 h 600075"/>
              <a:gd name="connsiteX70" fmla="*/ 438150 w 693820"/>
              <a:gd name="connsiteY70" fmla="*/ 585787 h 600075"/>
              <a:gd name="connsiteX71" fmla="*/ 428625 w 693820"/>
              <a:gd name="connsiteY71" fmla="*/ 590550 h 600075"/>
              <a:gd name="connsiteX72" fmla="*/ 395288 w 693820"/>
              <a:gd name="connsiteY72" fmla="*/ 597694 h 600075"/>
              <a:gd name="connsiteX73" fmla="*/ 388144 w 693820"/>
              <a:gd name="connsiteY73" fmla="*/ 600075 h 600075"/>
              <a:gd name="connsiteX74" fmla="*/ 366713 w 693820"/>
              <a:gd name="connsiteY74" fmla="*/ 588169 h 600075"/>
              <a:gd name="connsiteX75" fmla="*/ 359569 w 693820"/>
              <a:gd name="connsiteY75" fmla="*/ 583406 h 600075"/>
              <a:gd name="connsiteX76" fmla="*/ 338138 w 693820"/>
              <a:gd name="connsiteY76" fmla="*/ 578644 h 600075"/>
              <a:gd name="connsiteX77" fmla="*/ 321469 w 693820"/>
              <a:gd name="connsiteY77" fmla="*/ 569119 h 600075"/>
              <a:gd name="connsiteX78" fmla="*/ 307182 w 693820"/>
              <a:gd name="connsiteY78" fmla="*/ 561975 h 600075"/>
              <a:gd name="connsiteX79" fmla="*/ 285750 w 693820"/>
              <a:gd name="connsiteY79" fmla="*/ 554831 h 600075"/>
              <a:gd name="connsiteX80" fmla="*/ 269082 w 693820"/>
              <a:gd name="connsiteY80" fmla="*/ 545306 h 600075"/>
              <a:gd name="connsiteX81" fmla="*/ 245269 w 693820"/>
              <a:gd name="connsiteY81" fmla="*/ 538162 h 600075"/>
              <a:gd name="connsiteX82" fmla="*/ 233363 w 693820"/>
              <a:gd name="connsiteY82" fmla="*/ 540544 h 600075"/>
              <a:gd name="connsiteX83" fmla="*/ 226219 w 693820"/>
              <a:gd name="connsiteY83" fmla="*/ 545306 h 600075"/>
              <a:gd name="connsiteX84" fmla="*/ 214313 w 693820"/>
              <a:gd name="connsiteY84" fmla="*/ 542925 h 600075"/>
              <a:gd name="connsiteX85" fmla="*/ 204788 w 693820"/>
              <a:gd name="connsiteY85" fmla="*/ 528637 h 600075"/>
              <a:gd name="connsiteX86" fmla="*/ 197644 w 693820"/>
              <a:gd name="connsiteY86" fmla="*/ 514350 h 600075"/>
              <a:gd name="connsiteX87" fmla="*/ 180975 w 693820"/>
              <a:gd name="connsiteY87" fmla="*/ 492919 h 600075"/>
              <a:gd name="connsiteX88" fmla="*/ 171450 w 693820"/>
              <a:gd name="connsiteY88" fmla="*/ 478631 h 600075"/>
              <a:gd name="connsiteX89" fmla="*/ 157163 w 693820"/>
              <a:gd name="connsiteY89" fmla="*/ 454819 h 600075"/>
              <a:gd name="connsiteX90" fmla="*/ 150019 w 693820"/>
              <a:gd name="connsiteY90" fmla="*/ 447675 h 600075"/>
              <a:gd name="connsiteX91" fmla="*/ 138113 w 693820"/>
              <a:gd name="connsiteY91" fmla="*/ 435769 h 600075"/>
              <a:gd name="connsiteX92" fmla="*/ 128588 w 693820"/>
              <a:gd name="connsiteY92" fmla="*/ 421481 h 600075"/>
              <a:gd name="connsiteX93" fmla="*/ 114300 w 693820"/>
              <a:gd name="connsiteY93" fmla="*/ 411956 h 600075"/>
              <a:gd name="connsiteX94" fmla="*/ 97632 w 693820"/>
              <a:gd name="connsiteY94" fmla="*/ 390525 h 600075"/>
              <a:gd name="connsiteX95" fmla="*/ 88107 w 693820"/>
              <a:gd name="connsiteY95" fmla="*/ 388144 h 600075"/>
              <a:gd name="connsiteX96" fmla="*/ 80963 w 693820"/>
              <a:gd name="connsiteY96" fmla="*/ 381000 h 600075"/>
              <a:gd name="connsiteX97" fmla="*/ 78582 w 693820"/>
              <a:gd name="connsiteY97" fmla="*/ 373856 h 600075"/>
              <a:gd name="connsiteX98" fmla="*/ 73819 w 693820"/>
              <a:gd name="connsiteY98" fmla="*/ 364331 h 600075"/>
              <a:gd name="connsiteX99" fmla="*/ 71438 w 693820"/>
              <a:gd name="connsiteY99" fmla="*/ 354806 h 600075"/>
              <a:gd name="connsiteX100" fmla="*/ 50007 w 693820"/>
              <a:gd name="connsiteY100" fmla="*/ 354806 h 600075"/>
              <a:gd name="connsiteX101" fmla="*/ 40482 w 693820"/>
              <a:gd name="connsiteY101" fmla="*/ 357187 h 600075"/>
              <a:gd name="connsiteX102" fmla="*/ 23813 w 693820"/>
              <a:gd name="connsiteY102" fmla="*/ 359569 h 600075"/>
              <a:gd name="connsiteX103" fmla="*/ 11907 w 693820"/>
              <a:gd name="connsiteY103" fmla="*/ 361950 h 600075"/>
              <a:gd name="connsiteX104" fmla="*/ 4763 w 693820"/>
              <a:gd name="connsiteY104" fmla="*/ 369094 h 600075"/>
              <a:gd name="connsiteX105" fmla="*/ 0 w 693820"/>
              <a:gd name="connsiteY105" fmla="*/ 371475 h 600075"/>
              <a:gd name="connsiteX106" fmla="*/ 2382 w 693820"/>
              <a:gd name="connsiteY106" fmla="*/ 361950 h 600075"/>
              <a:gd name="connsiteX107" fmla="*/ 30957 w 693820"/>
              <a:gd name="connsiteY107" fmla="*/ 333375 h 600075"/>
              <a:gd name="connsiteX108" fmla="*/ 38100 w 693820"/>
              <a:gd name="connsiteY108" fmla="*/ 330994 h 600075"/>
              <a:gd name="connsiteX109" fmla="*/ 47625 w 693820"/>
              <a:gd name="connsiteY109" fmla="*/ 316706 h 600075"/>
              <a:gd name="connsiteX110" fmla="*/ 52388 w 693820"/>
              <a:gd name="connsiteY110" fmla="*/ 283369 h 600075"/>
              <a:gd name="connsiteX111" fmla="*/ 111919 w 693820"/>
              <a:gd name="connsiteY111" fmla="*/ 280987 h 600075"/>
              <a:gd name="connsiteX112" fmla="*/ 121444 w 693820"/>
              <a:gd name="connsiteY112" fmla="*/ 276225 h 600075"/>
              <a:gd name="connsiteX113" fmla="*/ 123825 w 693820"/>
              <a:gd name="connsiteY113" fmla="*/ 269081 h 600075"/>
              <a:gd name="connsiteX114" fmla="*/ 128588 w 693820"/>
              <a:gd name="connsiteY114" fmla="*/ 245269 h 600075"/>
              <a:gd name="connsiteX115" fmla="*/ 130969 w 693820"/>
              <a:gd name="connsiteY115" fmla="*/ 238125 h 600075"/>
              <a:gd name="connsiteX116" fmla="*/ 135732 w 693820"/>
              <a:gd name="connsiteY116" fmla="*/ 221456 h 600075"/>
              <a:gd name="connsiteX117" fmla="*/ 126207 w 693820"/>
              <a:gd name="connsiteY117" fmla="*/ 209550 h 600075"/>
              <a:gd name="connsiteX118" fmla="*/ 116682 w 693820"/>
              <a:gd name="connsiteY118" fmla="*/ 195262 h 600075"/>
              <a:gd name="connsiteX119" fmla="*/ 102394 w 693820"/>
              <a:gd name="connsiteY119" fmla="*/ 183356 h 600075"/>
              <a:gd name="connsiteX120" fmla="*/ 97632 w 693820"/>
              <a:gd name="connsiteY120" fmla="*/ 176212 h 600075"/>
              <a:gd name="connsiteX121" fmla="*/ 83344 w 693820"/>
              <a:gd name="connsiteY121" fmla="*/ 164306 h 600075"/>
              <a:gd name="connsiteX122" fmla="*/ 71438 w 693820"/>
              <a:gd name="connsiteY122" fmla="*/ 147637 h 600075"/>
              <a:gd name="connsiteX123" fmla="*/ 80963 w 693820"/>
              <a:gd name="connsiteY123" fmla="*/ 145256 h 600075"/>
              <a:gd name="connsiteX124" fmla="*/ 114300 w 693820"/>
              <a:gd name="connsiteY124" fmla="*/ 142875 h 600075"/>
              <a:gd name="connsiteX125" fmla="*/ 128588 w 693820"/>
              <a:gd name="connsiteY125" fmla="*/ 133350 h 600075"/>
              <a:gd name="connsiteX126" fmla="*/ 135732 w 693820"/>
              <a:gd name="connsiteY126" fmla="*/ 128587 h 600075"/>
              <a:gd name="connsiteX127" fmla="*/ 138113 w 693820"/>
              <a:gd name="connsiteY127" fmla="*/ 121444 h 600075"/>
              <a:gd name="connsiteX128" fmla="*/ 145257 w 693820"/>
              <a:gd name="connsiteY128" fmla="*/ 116681 h 600075"/>
              <a:gd name="connsiteX129" fmla="*/ 152400 w 693820"/>
              <a:gd name="connsiteY129" fmla="*/ 109537 h 600075"/>
              <a:gd name="connsiteX130" fmla="*/ 157163 w 693820"/>
              <a:gd name="connsiteY130" fmla="*/ 102394 h 600075"/>
              <a:gd name="connsiteX131" fmla="*/ 142875 w 693820"/>
              <a:gd name="connsiteY131" fmla="*/ 5000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93820" h="600075">
                <a:moveTo>
                  <a:pt x="142875" y="50006"/>
                </a:moveTo>
                <a:cubicBezTo>
                  <a:pt x="141288" y="39290"/>
                  <a:pt x="144901" y="41384"/>
                  <a:pt x="147638" y="38100"/>
                </a:cubicBezTo>
                <a:cubicBezTo>
                  <a:pt x="149245" y="36172"/>
                  <a:pt x="152603" y="36964"/>
                  <a:pt x="154782" y="35719"/>
                </a:cubicBezTo>
                <a:cubicBezTo>
                  <a:pt x="158228" y="33750"/>
                  <a:pt x="161078" y="30882"/>
                  <a:pt x="164307" y="28575"/>
                </a:cubicBezTo>
                <a:cubicBezTo>
                  <a:pt x="166636" y="26911"/>
                  <a:pt x="169323" y="25726"/>
                  <a:pt x="171450" y="23812"/>
                </a:cubicBezTo>
                <a:cubicBezTo>
                  <a:pt x="177290" y="18556"/>
                  <a:pt x="180496" y="9050"/>
                  <a:pt x="188119" y="7144"/>
                </a:cubicBezTo>
                <a:cubicBezTo>
                  <a:pt x="191294" y="6350"/>
                  <a:pt x="194509" y="5702"/>
                  <a:pt x="197644" y="4762"/>
                </a:cubicBezTo>
                <a:cubicBezTo>
                  <a:pt x="202452" y="3319"/>
                  <a:pt x="211932" y="0"/>
                  <a:pt x="211932" y="0"/>
                </a:cubicBezTo>
                <a:cubicBezTo>
                  <a:pt x="225716" y="1723"/>
                  <a:pt x="229282" y="-716"/>
                  <a:pt x="238125" y="7144"/>
                </a:cubicBezTo>
                <a:cubicBezTo>
                  <a:pt x="243159" y="11619"/>
                  <a:pt x="248677" y="15827"/>
                  <a:pt x="252413" y="21431"/>
                </a:cubicBezTo>
                <a:cubicBezTo>
                  <a:pt x="254000" y="23812"/>
                  <a:pt x="254940" y="26787"/>
                  <a:pt x="257175" y="28575"/>
                </a:cubicBezTo>
                <a:cubicBezTo>
                  <a:pt x="259135" y="30143"/>
                  <a:pt x="261938" y="30162"/>
                  <a:pt x="264319" y="30956"/>
                </a:cubicBezTo>
                <a:cubicBezTo>
                  <a:pt x="264914" y="31551"/>
                  <a:pt x="279680" y="48185"/>
                  <a:pt x="285750" y="50006"/>
                </a:cubicBezTo>
                <a:cubicBezTo>
                  <a:pt x="291126" y="51619"/>
                  <a:pt x="296863" y="51593"/>
                  <a:pt x="302419" y="52387"/>
                </a:cubicBezTo>
                <a:cubicBezTo>
                  <a:pt x="305594" y="53975"/>
                  <a:pt x="308681" y="55752"/>
                  <a:pt x="311944" y="57150"/>
                </a:cubicBezTo>
                <a:cubicBezTo>
                  <a:pt x="314251" y="58139"/>
                  <a:pt x="317313" y="57756"/>
                  <a:pt x="319088" y="59531"/>
                </a:cubicBezTo>
                <a:cubicBezTo>
                  <a:pt x="325537" y="65980"/>
                  <a:pt x="315775" y="69171"/>
                  <a:pt x="328613" y="71437"/>
                </a:cubicBezTo>
                <a:cubicBezTo>
                  <a:pt x="339584" y="73373"/>
                  <a:pt x="350838" y="73025"/>
                  <a:pt x="361950" y="73819"/>
                </a:cubicBezTo>
                <a:cubicBezTo>
                  <a:pt x="365125" y="78581"/>
                  <a:pt x="370086" y="82553"/>
                  <a:pt x="371475" y="88106"/>
                </a:cubicBezTo>
                <a:cubicBezTo>
                  <a:pt x="372269" y="91281"/>
                  <a:pt x="372917" y="94496"/>
                  <a:pt x="373857" y="97631"/>
                </a:cubicBezTo>
                <a:cubicBezTo>
                  <a:pt x="376940" y="107908"/>
                  <a:pt x="381449" y="117957"/>
                  <a:pt x="383382" y="128587"/>
                </a:cubicBezTo>
                <a:cubicBezTo>
                  <a:pt x="384635" y="135479"/>
                  <a:pt x="384651" y="145415"/>
                  <a:pt x="388144" y="152400"/>
                </a:cubicBezTo>
                <a:cubicBezTo>
                  <a:pt x="389424" y="154960"/>
                  <a:pt x="390250" y="158481"/>
                  <a:pt x="392907" y="159544"/>
                </a:cubicBezTo>
                <a:cubicBezTo>
                  <a:pt x="398849" y="161921"/>
                  <a:pt x="405607" y="161131"/>
                  <a:pt x="411957" y="161925"/>
                </a:cubicBezTo>
                <a:cubicBezTo>
                  <a:pt x="418307" y="161131"/>
                  <a:pt x="424799" y="161096"/>
                  <a:pt x="431007" y="159544"/>
                </a:cubicBezTo>
                <a:cubicBezTo>
                  <a:pt x="434451" y="158683"/>
                  <a:pt x="437107" y="155715"/>
                  <a:pt x="440532" y="154781"/>
                </a:cubicBezTo>
                <a:cubicBezTo>
                  <a:pt x="445947" y="153304"/>
                  <a:pt x="451644" y="153194"/>
                  <a:pt x="457200" y="152400"/>
                </a:cubicBezTo>
                <a:cubicBezTo>
                  <a:pt x="480196" y="144736"/>
                  <a:pt x="444443" y="157026"/>
                  <a:pt x="473869" y="145256"/>
                </a:cubicBezTo>
                <a:cubicBezTo>
                  <a:pt x="478530" y="143392"/>
                  <a:pt x="483394" y="142082"/>
                  <a:pt x="488157" y="140494"/>
                </a:cubicBezTo>
                <a:lnTo>
                  <a:pt x="495300" y="138112"/>
                </a:lnTo>
                <a:lnTo>
                  <a:pt x="502444" y="135731"/>
                </a:lnTo>
                <a:cubicBezTo>
                  <a:pt x="513557" y="136525"/>
                  <a:pt x="525575" y="133646"/>
                  <a:pt x="535782" y="138112"/>
                </a:cubicBezTo>
                <a:cubicBezTo>
                  <a:pt x="535783" y="138112"/>
                  <a:pt x="541734" y="155972"/>
                  <a:pt x="542925" y="159544"/>
                </a:cubicBezTo>
                <a:lnTo>
                  <a:pt x="545307" y="166687"/>
                </a:lnTo>
                <a:cubicBezTo>
                  <a:pt x="540711" y="189664"/>
                  <a:pt x="546339" y="169384"/>
                  <a:pt x="538163" y="185737"/>
                </a:cubicBezTo>
                <a:cubicBezTo>
                  <a:pt x="534808" y="192447"/>
                  <a:pt x="535267" y="204166"/>
                  <a:pt x="526257" y="207169"/>
                </a:cubicBezTo>
                <a:lnTo>
                  <a:pt x="519113" y="209550"/>
                </a:lnTo>
                <a:cubicBezTo>
                  <a:pt x="519907" y="230981"/>
                  <a:pt x="520068" y="252445"/>
                  <a:pt x="521494" y="273844"/>
                </a:cubicBezTo>
                <a:cubicBezTo>
                  <a:pt x="521661" y="276348"/>
                  <a:pt x="522483" y="278899"/>
                  <a:pt x="523875" y="280987"/>
                </a:cubicBezTo>
                <a:cubicBezTo>
                  <a:pt x="525743" y="283789"/>
                  <a:pt x="527953" y="286737"/>
                  <a:pt x="531019" y="288131"/>
                </a:cubicBezTo>
                <a:cubicBezTo>
                  <a:pt x="536978" y="290840"/>
                  <a:pt x="550069" y="292894"/>
                  <a:pt x="550069" y="292894"/>
                </a:cubicBezTo>
                <a:cubicBezTo>
                  <a:pt x="566445" y="303811"/>
                  <a:pt x="558927" y="300609"/>
                  <a:pt x="571500" y="304800"/>
                </a:cubicBezTo>
                <a:cubicBezTo>
                  <a:pt x="575988" y="309288"/>
                  <a:pt x="579819" y="314053"/>
                  <a:pt x="585788" y="316706"/>
                </a:cubicBezTo>
                <a:cubicBezTo>
                  <a:pt x="590375" y="318745"/>
                  <a:pt x="595313" y="319881"/>
                  <a:pt x="600075" y="321469"/>
                </a:cubicBezTo>
                <a:lnTo>
                  <a:pt x="607219" y="323850"/>
                </a:lnTo>
                <a:cubicBezTo>
                  <a:pt x="618332" y="323056"/>
                  <a:pt x="629568" y="323301"/>
                  <a:pt x="640557" y="321469"/>
                </a:cubicBezTo>
                <a:cubicBezTo>
                  <a:pt x="644059" y="320885"/>
                  <a:pt x="646541" y="316959"/>
                  <a:pt x="650082" y="316706"/>
                </a:cubicBezTo>
                <a:cubicBezTo>
                  <a:pt x="658039" y="316137"/>
                  <a:pt x="665957" y="318293"/>
                  <a:pt x="673894" y="319087"/>
                </a:cubicBezTo>
                <a:cubicBezTo>
                  <a:pt x="687177" y="339010"/>
                  <a:pt x="680450" y="325847"/>
                  <a:pt x="676275" y="373856"/>
                </a:cubicBezTo>
                <a:cubicBezTo>
                  <a:pt x="676058" y="376357"/>
                  <a:pt x="675501" y="379072"/>
                  <a:pt x="673894" y="381000"/>
                </a:cubicBezTo>
                <a:cubicBezTo>
                  <a:pt x="671353" y="384049"/>
                  <a:pt x="667544" y="385763"/>
                  <a:pt x="664369" y="388144"/>
                </a:cubicBezTo>
                <a:cubicBezTo>
                  <a:pt x="665163" y="394494"/>
                  <a:pt x="664373" y="401252"/>
                  <a:pt x="666750" y="407194"/>
                </a:cubicBezTo>
                <a:cubicBezTo>
                  <a:pt x="667813" y="409851"/>
                  <a:pt x="671695" y="410124"/>
                  <a:pt x="673894" y="411956"/>
                </a:cubicBezTo>
                <a:cubicBezTo>
                  <a:pt x="692229" y="427235"/>
                  <a:pt x="670445" y="412039"/>
                  <a:pt x="688182" y="423862"/>
                </a:cubicBezTo>
                <a:cubicBezTo>
                  <a:pt x="692762" y="430732"/>
                  <a:pt x="696938" y="433349"/>
                  <a:pt x="690563" y="442912"/>
                </a:cubicBezTo>
                <a:cubicBezTo>
                  <a:pt x="689171" y="445001"/>
                  <a:pt x="685613" y="444075"/>
                  <a:pt x="683419" y="445294"/>
                </a:cubicBezTo>
                <a:cubicBezTo>
                  <a:pt x="678416" y="448074"/>
                  <a:pt x="674562" y="453009"/>
                  <a:pt x="669132" y="454819"/>
                </a:cubicBezTo>
                <a:cubicBezTo>
                  <a:pt x="644595" y="462997"/>
                  <a:pt x="655005" y="460135"/>
                  <a:pt x="638175" y="464344"/>
                </a:cubicBezTo>
                <a:cubicBezTo>
                  <a:pt x="635794" y="465931"/>
                  <a:pt x="632916" y="466952"/>
                  <a:pt x="631032" y="469106"/>
                </a:cubicBezTo>
                <a:cubicBezTo>
                  <a:pt x="618188" y="483786"/>
                  <a:pt x="624904" y="479863"/>
                  <a:pt x="616744" y="492919"/>
                </a:cubicBezTo>
                <a:cubicBezTo>
                  <a:pt x="614640" y="496284"/>
                  <a:pt x="611981" y="499269"/>
                  <a:pt x="609600" y="502444"/>
                </a:cubicBezTo>
                <a:cubicBezTo>
                  <a:pt x="608806" y="516731"/>
                  <a:pt x="608576" y="531061"/>
                  <a:pt x="607219" y="545306"/>
                </a:cubicBezTo>
                <a:cubicBezTo>
                  <a:pt x="606981" y="547805"/>
                  <a:pt x="607336" y="552200"/>
                  <a:pt x="604838" y="552450"/>
                </a:cubicBezTo>
                <a:cubicBezTo>
                  <a:pt x="589811" y="553953"/>
                  <a:pt x="574669" y="550983"/>
                  <a:pt x="559594" y="550069"/>
                </a:cubicBezTo>
                <a:cubicBezTo>
                  <a:pt x="548474" y="549395"/>
                  <a:pt x="537369" y="548481"/>
                  <a:pt x="526257" y="547687"/>
                </a:cubicBezTo>
                <a:cubicBezTo>
                  <a:pt x="518319" y="548481"/>
                  <a:pt x="509808" y="547001"/>
                  <a:pt x="502444" y="550069"/>
                </a:cubicBezTo>
                <a:cubicBezTo>
                  <a:pt x="499167" y="551434"/>
                  <a:pt x="499443" y="556512"/>
                  <a:pt x="497682" y="559594"/>
                </a:cubicBezTo>
                <a:cubicBezTo>
                  <a:pt x="496079" y="562398"/>
                  <a:pt x="489025" y="573116"/>
                  <a:pt x="485775" y="573881"/>
                </a:cubicBezTo>
                <a:cubicBezTo>
                  <a:pt x="474931" y="576433"/>
                  <a:pt x="463550" y="575468"/>
                  <a:pt x="452438" y="576262"/>
                </a:cubicBezTo>
                <a:cubicBezTo>
                  <a:pt x="450057" y="578643"/>
                  <a:pt x="448096" y="581538"/>
                  <a:pt x="445294" y="583406"/>
                </a:cubicBezTo>
                <a:cubicBezTo>
                  <a:pt x="443205" y="584798"/>
                  <a:pt x="440457" y="584798"/>
                  <a:pt x="438150" y="585787"/>
                </a:cubicBezTo>
                <a:cubicBezTo>
                  <a:pt x="434887" y="587185"/>
                  <a:pt x="432045" y="589600"/>
                  <a:pt x="428625" y="590550"/>
                </a:cubicBezTo>
                <a:cubicBezTo>
                  <a:pt x="417675" y="593592"/>
                  <a:pt x="406070" y="594101"/>
                  <a:pt x="395288" y="597694"/>
                </a:cubicBezTo>
                <a:lnTo>
                  <a:pt x="388144" y="600075"/>
                </a:lnTo>
                <a:cubicBezTo>
                  <a:pt x="371768" y="589158"/>
                  <a:pt x="379287" y="592360"/>
                  <a:pt x="366713" y="588169"/>
                </a:cubicBezTo>
                <a:cubicBezTo>
                  <a:pt x="364332" y="586581"/>
                  <a:pt x="362129" y="584686"/>
                  <a:pt x="359569" y="583406"/>
                </a:cubicBezTo>
                <a:cubicBezTo>
                  <a:pt x="353708" y="580476"/>
                  <a:pt x="343623" y="579558"/>
                  <a:pt x="338138" y="578644"/>
                </a:cubicBezTo>
                <a:cubicBezTo>
                  <a:pt x="320732" y="567039"/>
                  <a:pt x="342618" y="581204"/>
                  <a:pt x="321469" y="569119"/>
                </a:cubicBezTo>
                <a:cubicBezTo>
                  <a:pt x="308542" y="561732"/>
                  <a:pt x="320281" y="566341"/>
                  <a:pt x="307182" y="561975"/>
                </a:cubicBezTo>
                <a:cubicBezTo>
                  <a:pt x="292334" y="552075"/>
                  <a:pt x="309081" y="561829"/>
                  <a:pt x="285750" y="554831"/>
                </a:cubicBezTo>
                <a:cubicBezTo>
                  <a:pt x="271119" y="550442"/>
                  <a:pt x="281231" y="550706"/>
                  <a:pt x="269082" y="545306"/>
                </a:cubicBezTo>
                <a:cubicBezTo>
                  <a:pt x="261636" y="541997"/>
                  <a:pt x="253179" y="540140"/>
                  <a:pt x="245269" y="538162"/>
                </a:cubicBezTo>
                <a:cubicBezTo>
                  <a:pt x="241300" y="538956"/>
                  <a:pt x="237153" y="539123"/>
                  <a:pt x="233363" y="540544"/>
                </a:cubicBezTo>
                <a:cubicBezTo>
                  <a:pt x="230683" y="541549"/>
                  <a:pt x="229059" y="544951"/>
                  <a:pt x="226219" y="545306"/>
                </a:cubicBezTo>
                <a:cubicBezTo>
                  <a:pt x="222203" y="545808"/>
                  <a:pt x="218282" y="543719"/>
                  <a:pt x="214313" y="542925"/>
                </a:cubicBezTo>
                <a:cubicBezTo>
                  <a:pt x="211138" y="538162"/>
                  <a:pt x="206598" y="534067"/>
                  <a:pt x="204788" y="528637"/>
                </a:cubicBezTo>
                <a:cubicBezTo>
                  <a:pt x="201502" y="518779"/>
                  <a:pt x="203799" y="523582"/>
                  <a:pt x="197644" y="514350"/>
                </a:cubicBezTo>
                <a:cubicBezTo>
                  <a:pt x="191138" y="494829"/>
                  <a:pt x="202392" y="525046"/>
                  <a:pt x="180975" y="492919"/>
                </a:cubicBezTo>
                <a:cubicBezTo>
                  <a:pt x="177800" y="488156"/>
                  <a:pt x="174010" y="483751"/>
                  <a:pt x="171450" y="478631"/>
                </a:cubicBezTo>
                <a:cubicBezTo>
                  <a:pt x="167692" y="471113"/>
                  <a:pt x="162912" y="460568"/>
                  <a:pt x="157163" y="454819"/>
                </a:cubicBezTo>
                <a:cubicBezTo>
                  <a:pt x="154782" y="452438"/>
                  <a:pt x="152175" y="450262"/>
                  <a:pt x="150019" y="447675"/>
                </a:cubicBezTo>
                <a:cubicBezTo>
                  <a:pt x="140098" y="435769"/>
                  <a:pt x="151210" y="444499"/>
                  <a:pt x="138113" y="435769"/>
                </a:cubicBezTo>
                <a:cubicBezTo>
                  <a:pt x="135332" y="427424"/>
                  <a:pt x="136615" y="427724"/>
                  <a:pt x="128588" y="421481"/>
                </a:cubicBezTo>
                <a:cubicBezTo>
                  <a:pt x="124070" y="417967"/>
                  <a:pt x="114300" y="411956"/>
                  <a:pt x="114300" y="411956"/>
                </a:cubicBezTo>
                <a:cubicBezTo>
                  <a:pt x="111688" y="408039"/>
                  <a:pt x="103656" y="393967"/>
                  <a:pt x="97632" y="390525"/>
                </a:cubicBezTo>
                <a:cubicBezTo>
                  <a:pt x="94791" y="388901"/>
                  <a:pt x="91282" y="388938"/>
                  <a:pt x="88107" y="388144"/>
                </a:cubicBezTo>
                <a:cubicBezTo>
                  <a:pt x="85726" y="385763"/>
                  <a:pt x="82831" y="383802"/>
                  <a:pt x="80963" y="381000"/>
                </a:cubicBezTo>
                <a:cubicBezTo>
                  <a:pt x="79571" y="378911"/>
                  <a:pt x="79571" y="376163"/>
                  <a:pt x="78582" y="373856"/>
                </a:cubicBezTo>
                <a:cubicBezTo>
                  <a:pt x="77184" y="370593"/>
                  <a:pt x="75407" y="367506"/>
                  <a:pt x="73819" y="364331"/>
                </a:cubicBezTo>
                <a:cubicBezTo>
                  <a:pt x="73025" y="361156"/>
                  <a:pt x="73482" y="357362"/>
                  <a:pt x="71438" y="354806"/>
                </a:cubicBezTo>
                <a:cubicBezTo>
                  <a:pt x="67326" y="349667"/>
                  <a:pt x="52128" y="354382"/>
                  <a:pt x="50007" y="354806"/>
                </a:cubicBezTo>
                <a:cubicBezTo>
                  <a:pt x="46798" y="355448"/>
                  <a:pt x="43702" y="356602"/>
                  <a:pt x="40482" y="357187"/>
                </a:cubicBezTo>
                <a:cubicBezTo>
                  <a:pt x="34960" y="358191"/>
                  <a:pt x="29349" y="358646"/>
                  <a:pt x="23813" y="359569"/>
                </a:cubicBezTo>
                <a:cubicBezTo>
                  <a:pt x="19821" y="360234"/>
                  <a:pt x="15876" y="361156"/>
                  <a:pt x="11907" y="361950"/>
                </a:cubicBezTo>
                <a:cubicBezTo>
                  <a:pt x="9526" y="364331"/>
                  <a:pt x="6434" y="366170"/>
                  <a:pt x="4763" y="369094"/>
                </a:cubicBezTo>
                <a:cubicBezTo>
                  <a:pt x="357" y="376805"/>
                  <a:pt x="4504" y="384983"/>
                  <a:pt x="0" y="371475"/>
                </a:cubicBezTo>
                <a:cubicBezTo>
                  <a:pt x="794" y="368300"/>
                  <a:pt x="733" y="364777"/>
                  <a:pt x="2382" y="361950"/>
                </a:cubicBezTo>
                <a:cubicBezTo>
                  <a:pt x="8223" y="351937"/>
                  <a:pt x="18632" y="337483"/>
                  <a:pt x="30957" y="333375"/>
                </a:cubicBezTo>
                <a:lnTo>
                  <a:pt x="38100" y="330994"/>
                </a:lnTo>
                <a:cubicBezTo>
                  <a:pt x="44378" y="324716"/>
                  <a:pt x="46148" y="325076"/>
                  <a:pt x="47625" y="316706"/>
                </a:cubicBezTo>
                <a:cubicBezTo>
                  <a:pt x="49576" y="305652"/>
                  <a:pt x="42575" y="288820"/>
                  <a:pt x="52388" y="283369"/>
                </a:cubicBezTo>
                <a:cubicBezTo>
                  <a:pt x="69748" y="273724"/>
                  <a:pt x="92075" y="281781"/>
                  <a:pt x="111919" y="280987"/>
                </a:cubicBezTo>
                <a:cubicBezTo>
                  <a:pt x="115094" y="279400"/>
                  <a:pt x="118934" y="278735"/>
                  <a:pt x="121444" y="276225"/>
                </a:cubicBezTo>
                <a:cubicBezTo>
                  <a:pt x="123219" y="274450"/>
                  <a:pt x="123261" y="271527"/>
                  <a:pt x="123825" y="269081"/>
                </a:cubicBezTo>
                <a:cubicBezTo>
                  <a:pt x="125645" y="261194"/>
                  <a:pt x="126768" y="253156"/>
                  <a:pt x="128588" y="245269"/>
                </a:cubicBezTo>
                <a:cubicBezTo>
                  <a:pt x="129152" y="242823"/>
                  <a:pt x="130279" y="240539"/>
                  <a:pt x="130969" y="238125"/>
                </a:cubicBezTo>
                <a:cubicBezTo>
                  <a:pt x="136941" y="217220"/>
                  <a:pt x="130027" y="238565"/>
                  <a:pt x="135732" y="221456"/>
                </a:cubicBezTo>
                <a:cubicBezTo>
                  <a:pt x="129770" y="197615"/>
                  <a:pt x="138733" y="222077"/>
                  <a:pt x="126207" y="209550"/>
                </a:cubicBezTo>
                <a:cubicBezTo>
                  <a:pt x="122160" y="205502"/>
                  <a:pt x="120730" y="199309"/>
                  <a:pt x="116682" y="195262"/>
                </a:cubicBezTo>
                <a:cubicBezTo>
                  <a:pt x="107514" y="186095"/>
                  <a:pt x="112340" y="189987"/>
                  <a:pt x="102394" y="183356"/>
                </a:cubicBezTo>
                <a:cubicBezTo>
                  <a:pt x="100807" y="180975"/>
                  <a:pt x="99656" y="178236"/>
                  <a:pt x="97632" y="176212"/>
                </a:cubicBezTo>
                <a:cubicBezTo>
                  <a:pt x="75576" y="154156"/>
                  <a:pt x="106762" y="191627"/>
                  <a:pt x="83344" y="164306"/>
                </a:cubicBezTo>
                <a:cubicBezTo>
                  <a:pt x="78910" y="159133"/>
                  <a:pt x="75209" y="153294"/>
                  <a:pt x="71438" y="147637"/>
                </a:cubicBezTo>
                <a:cubicBezTo>
                  <a:pt x="74613" y="146843"/>
                  <a:pt x="77710" y="145617"/>
                  <a:pt x="80963" y="145256"/>
                </a:cubicBezTo>
                <a:cubicBezTo>
                  <a:pt x="92036" y="144026"/>
                  <a:pt x="103492" y="145577"/>
                  <a:pt x="114300" y="142875"/>
                </a:cubicBezTo>
                <a:cubicBezTo>
                  <a:pt x="119853" y="141487"/>
                  <a:pt x="123825" y="136525"/>
                  <a:pt x="128588" y="133350"/>
                </a:cubicBezTo>
                <a:lnTo>
                  <a:pt x="135732" y="128587"/>
                </a:lnTo>
                <a:cubicBezTo>
                  <a:pt x="136526" y="126206"/>
                  <a:pt x="136545" y="123404"/>
                  <a:pt x="138113" y="121444"/>
                </a:cubicBezTo>
                <a:cubicBezTo>
                  <a:pt x="139901" y="119209"/>
                  <a:pt x="143058" y="118513"/>
                  <a:pt x="145257" y="116681"/>
                </a:cubicBezTo>
                <a:cubicBezTo>
                  <a:pt x="147844" y="114525"/>
                  <a:pt x="150244" y="112124"/>
                  <a:pt x="152400" y="109537"/>
                </a:cubicBezTo>
                <a:cubicBezTo>
                  <a:pt x="154232" y="107339"/>
                  <a:pt x="155262" y="104533"/>
                  <a:pt x="157163" y="102394"/>
                </a:cubicBezTo>
                <a:cubicBezTo>
                  <a:pt x="172011" y="85690"/>
                  <a:pt x="144462" y="60722"/>
                  <a:pt x="142875" y="5000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Иваново">
            <a:extLst>
              <a:ext uri="{FF2B5EF4-FFF2-40B4-BE49-F238E27FC236}">
                <a16:creationId xmlns:a16="http://schemas.microsoft.com/office/drawing/2014/main" xmlns="" id="{B3DB100E-AE6E-4EFD-BB5E-E2C061242548}"/>
              </a:ext>
            </a:extLst>
          </p:cNvPr>
          <p:cNvSpPr/>
          <p:nvPr/>
        </p:nvSpPr>
        <p:spPr>
          <a:xfrm>
            <a:off x="3566519" y="3334346"/>
            <a:ext cx="520365" cy="450056"/>
          </a:xfrm>
          <a:custGeom>
            <a:avLst/>
            <a:gdLst>
              <a:gd name="connsiteX0" fmla="*/ 142875 w 693820"/>
              <a:gd name="connsiteY0" fmla="*/ 50006 h 600075"/>
              <a:gd name="connsiteX1" fmla="*/ 147638 w 693820"/>
              <a:gd name="connsiteY1" fmla="*/ 38100 h 600075"/>
              <a:gd name="connsiteX2" fmla="*/ 154782 w 693820"/>
              <a:gd name="connsiteY2" fmla="*/ 35719 h 600075"/>
              <a:gd name="connsiteX3" fmla="*/ 164307 w 693820"/>
              <a:gd name="connsiteY3" fmla="*/ 28575 h 600075"/>
              <a:gd name="connsiteX4" fmla="*/ 171450 w 693820"/>
              <a:gd name="connsiteY4" fmla="*/ 23812 h 600075"/>
              <a:gd name="connsiteX5" fmla="*/ 188119 w 693820"/>
              <a:gd name="connsiteY5" fmla="*/ 7144 h 600075"/>
              <a:gd name="connsiteX6" fmla="*/ 197644 w 693820"/>
              <a:gd name="connsiteY6" fmla="*/ 4762 h 600075"/>
              <a:gd name="connsiteX7" fmla="*/ 211932 w 693820"/>
              <a:gd name="connsiteY7" fmla="*/ 0 h 600075"/>
              <a:gd name="connsiteX8" fmla="*/ 238125 w 693820"/>
              <a:gd name="connsiteY8" fmla="*/ 7144 h 600075"/>
              <a:gd name="connsiteX9" fmla="*/ 252413 w 693820"/>
              <a:gd name="connsiteY9" fmla="*/ 21431 h 600075"/>
              <a:gd name="connsiteX10" fmla="*/ 257175 w 693820"/>
              <a:gd name="connsiteY10" fmla="*/ 28575 h 600075"/>
              <a:gd name="connsiteX11" fmla="*/ 264319 w 693820"/>
              <a:gd name="connsiteY11" fmla="*/ 30956 h 600075"/>
              <a:gd name="connsiteX12" fmla="*/ 285750 w 693820"/>
              <a:gd name="connsiteY12" fmla="*/ 50006 h 600075"/>
              <a:gd name="connsiteX13" fmla="*/ 302419 w 693820"/>
              <a:gd name="connsiteY13" fmla="*/ 52387 h 600075"/>
              <a:gd name="connsiteX14" fmla="*/ 311944 w 693820"/>
              <a:gd name="connsiteY14" fmla="*/ 57150 h 600075"/>
              <a:gd name="connsiteX15" fmla="*/ 319088 w 693820"/>
              <a:gd name="connsiteY15" fmla="*/ 59531 h 600075"/>
              <a:gd name="connsiteX16" fmla="*/ 328613 w 693820"/>
              <a:gd name="connsiteY16" fmla="*/ 71437 h 600075"/>
              <a:gd name="connsiteX17" fmla="*/ 361950 w 693820"/>
              <a:gd name="connsiteY17" fmla="*/ 73819 h 600075"/>
              <a:gd name="connsiteX18" fmla="*/ 371475 w 693820"/>
              <a:gd name="connsiteY18" fmla="*/ 88106 h 600075"/>
              <a:gd name="connsiteX19" fmla="*/ 373857 w 693820"/>
              <a:gd name="connsiteY19" fmla="*/ 97631 h 600075"/>
              <a:gd name="connsiteX20" fmla="*/ 383382 w 693820"/>
              <a:gd name="connsiteY20" fmla="*/ 128587 h 600075"/>
              <a:gd name="connsiteX21" fmla="*/ 388144 w 693820"/>
              <a:gd name="connsiteY21" fmla="*/ 152400 h 600075"/>
              <a:gd name="connsiteX22" fmla="*/ 392907 w 693820"/>
              <a:gd name="connsiteY22" fmla="*/ 159544 h 600075"/>
              <a:gd name="connsiteX23" fmla="*/ 411957 w 693820"/>
              <a:gd name="connsiteY23" fmla="*/ 161925 h 600075"/>
              <a:gd name="connsiteX24" fmla="*/ 431007 w 693820"/>
              <a:gd name="connsiteY24" fmla="*/ 159544 h 600075"/>
              <a:gd name="connsiteX25" fmla="*/ 440532 w 693820"/>
              <a:gd name="connsiteY25" fmla="*/ 154781 h 600075"/>
              <a:gd name="connsiteX26" fmla="*/ 457200 w 693820"/>
              <a:gd name="connsiteY26" fmla="*/ 152400 h 600075"/>
              <a:gd name="connsiteX27" fmla="*/ 473869 w 693820"/>
              <a:gd name="connsiteY27" fmla="*/ 145256 h 600075"/>
              <a:gd name="connsiteX28" fmla="*/ 488157 w 693820"/>
              <a:gd name="connsiteY28" fmla="*/ 140494 h 600075"/>
              <a:gd name="connsiteX29" fmla="*/ 495300 w 693820"/>
              <a:gd name="connsiteY29" fmla="*/ 138112 h 600075"/>
              <a:gd name="connsiteX30" fmla="*/ 502444 w 693820"/>
              <a:gd name="connsiteY30" fmla="*/ 135731 h 600075"/>
              <a:gd name="connsiteX31" fmla="*/ 535782 w 693820"/>
              <a:gd name="connsiteY31" fmla="*/ 138112 h 600075"/>
              <a:gd name="connsiteX32" fmla="*/ 542925 w 693820"/>
              <a:gd name="connsiteY32" fmla="*/ 159544 h 600075"/>
              <a:gd name="connsiteX33" fmla="*/ 545307 w 693820"/>
              <a:gd name="connsiteY33" fmla="*/ 166687 h 600075"/>
              <a:gd name="connsiteX34" fmla="*/ 538163 w 693820"/>
              <a:gd name="connsiteY34" fmla="*/ 185737 h 600075"/>
              <a:gd name="connsiteX35" fmla="*/ 526257 w 693820"/>
              <a:gd name="connsiteY35" fmla="*/ 207169 h 600075"/>
              <a:gd name="connsiteX36" fmla="*/ 519113 w 693820"/>
              <a:gd name="connsiteY36" fmla="*/ 209550 h 600075"/>
              <a:gd name="connsiteX37" fmla="*/ 521494 w 693820"/>
              <a:gd name="connsiteY37" fmla="*/ 273844 h 600075"/>
              <a:gd name="connsiteX38" fmla="*/ 523875 w 693820"/>
              <a:gd name="connsiteY38" fmla="*/ 280987 h 600075"/>
              <a:gd name="connsiteX39" fmla="*/ 531019 w 693820"/>
              <a:gd name="connsiteY39" fmla="*/ 288131 h 600075"/>
              <a:gd name="connsiteX40" fmla="*/ 550069 w 693820"/>
              <a:gd name="connsiteY40" fmla="*/ 292894 h 600075"/>
              <a:gd name="connsiteX41" fmla="*/ 571500 w 693820"/>
              <a:gd name="connsiteY41" fmla="*/ 304800 h 600075"/>
              <a:gd name="connsiteX42" fmla="*/ 585788 w 693820"/>
              <a:gd name="connsiteY42" fmla="*/ 316706 h 600075"/>
              <a:gd name="connsiteX43" fmla="*/ 600075 w 693820"/>
              <a:gd name="connsiteY43" fmla="*/ 321469 h 600075"/>
              <a:gd name="connsiteX44" fmla="*/ 607219 w 693820"/>
              <a:gd name="connsiteY44" fmla="*/ 323850 h 600075"/>
              <a:gd name="connsiteX45" fmla="*/ 640557 w 693820"/>
              <a:gd name="connsiteY45" fmla="*/ 321469 h 600075"/>
              <a:gd name="connsiteX46" fmla="*/ 650082 w 693820"/>
              <a:gd name="connsiteY46" fmla="*/ 316706 h 600075"/>
              <a:gd name="connsiteX47" fmla="*/ 673894 w 693820"/>
              <a:gd name="connsiteY47" fmla="*/ 319087 h 600075"/>
              <a:gd name="connsiteX48" fmla="*/ 676275 w 693820"/>
              <a:gd name="connsiteY48" fmla="*/ 373856 h 600075"/>
              <a:gd name="connsiteX49" fmla="*/ 673894 w 693820"/>
              <a:gd name="connsiteY49" fmla="*/ 381000 h 600075"/>
              <a:gd name="connsiteX50" fmla="*/ 664369 w 693820"/>
              <a:gd name="connsiteY50" fmla="*/ 388144 h 600075"/>
              <a:gd name="connsiteX51" fmla="*/ 666750 w 693820"/>
              <a:gd name="connsiteY51" fmla="*/ 407194 h 600075"/>
              <a:gd name="connsiteX52" fmla="*/ 673894 w 693820"/>
              <a:gd name="connsiteY52" fmla="*/ 411956 h 600075"/>
              <a:gd name="connsiteX53" fmla="*/ 688182 w 693820"/>
              <a:gd name="connsiteY53" fmla="*/ 423862 h 600075"/>
              <a:gd name="connsiteX54" fmla="*/ 690563 w 693820"/>
              <a:gd name="connsiteY54" fmla="*/ 442912 h 600075"/>
              <a:gd name="connsiteX55" fmla="*/ 683419 w 693820"/>
              <a:gd name="connsiteY55" fmla="*/ 445294 h 600075"/>
              <a:gd name="connsiteX56" fmla="*/ 669132 w 693820"/>
              <a:gd name="connsiteY56" fmla="*/ 454819 h 600075"/>
              <a:gd name="connsiteX57" fmla="*/ 638175 w 693820"/>
              <a:gd name="connsiteY57" fmla="*/ 464344 h 600075"/>
              <a:gd name="connsiteX58" fmla="*/ 631032 w 693820"/>
              <a:gd name="connsiteY58" fmla="*/ 469106 h 600075"/>
              <a:gd name="connsiteX59" fmla="*/ 616744 w 693820"/>
              <a:gd name="connsiteY59" fmla="*/ 492919 h 600075"/>
              <a:gd name="connsiteX60" fmla="*/ 609600 w 693820"/>
              <a:gd name="connsiteY60" fmla="*/ 502444 h 600075"/>
              <a:gd name="connsiteX61" fmla="*/ 607219 w 693820"/>
              <a:gd name="connsiteY61" fmla="*/ 545306 h 600075"/>
              <a:gd name="connsiteX62" fmla="*/ 604838 w 693820"/>
              <a:gd name="connsiteY62" fmla="*/ 552450 h 600075"/>
              <a:gd name="connsiteX63" fmla="*/ 559594 w 693820"/>
              <a:gd name="connsiteY63" fmla="*/ 550069 h 600075"/>
              <a:gd name="connsiteX64" fmla="*/ 526257 w 693820"/>
              <a:gd name="connsiteY64" fmla="*/ 547687 h 600075"/>
              <a:gd name="connsiteX65" fmla="*/ 502444 w 693820"/>
              <a:gd name="connsiteY65" fmla="*/ 550069 h 600075"/>
              <a:gd name="connsiteX66" fmla="*/ 497682 w 693820"/>
              <a:gd name="connsiteY66" fmla="*/ 559594 h 600075"/>
              <a:gd name="connsiteX67" fmla="*/ 485775 w 693820"/>
              <a:gd name="connsiteY67" fmla="*/ 573881 h 600075"/>
              <a:gd name="connsiteX68" fmla="*/ 452438 w 693820"/>
              <a:gd name="connsiteY68" fmla="*/ 576262 h 600075"/>
              <a:gd name="connsiteX69" fmla="*/ 445294 w 693820"/>
              <a:gd name="connsiteY69" fmla="*/ 583406 h 600075"/>
              <a:gd name="connsiteX70" fmla="*/ 438150 w 693820"/>
              <a:gd name="connsiteY70" fmla="*/ 585787 h 600075"/>
              <a:gd name="connsiteX71" fmla="*/ 428625 w 693820"/>
              <a:gd name="connsiteY71" fmla="*/ 590550 h 600075"/>
              <a:gd name="connsiteX72" fmla="*/ 395288 w 693820"/>
              <a:gd name="connsiteY72" fmla="*/ 597694 h 600075"/>
              <a:gd name="connsiteX73" fmla="*/ 388144 w 693820"/>
              <a:gd name="connsiteY73" fmla="*/ 600075 h 600075"/>
              <a:gd name="connsiteX74" fmla="*/ 366713 w 693820"/>
              <a:gd name="connsiteY74" fmla="*/ 588169 h 600075"/>
              <a:gd name="connsiteX75" fmla="*/ 359569 w 693820"/>
              <a:gd name="connsiteY75" fmla="*/ 583406 h 600075"/>
              <a:gd name="connsiteX76" fmla="*/ 338138 w 693820"/>
              <a:gd name="connsiteY76" fmla="*/ 578644 h 600075"/>
              <a:gd name="connsiteX77" fmla="*/ 321469 w 693820"/>
              <a:gd name="connsiteY77" fmla="*/ 569119 h 600075"/>
              <a:gd name="connsiteX78" fmla="*/ 307182 w 693820"/>
              <a:gd name="connsiteY78" fmla="*/ 561975 h 600075"/>
              <a:gd name="connsiteX79" fmla="*/ 285750 w 693820"/>
              <a:gd name="connsiteY79" fmla="*/ 554831 h 600075"/>
              <a:gd name="connsiteX80" fmla="*/ 269082 w 693820"/>
              <a:gd name="connsiteY80" fmla="*/ 545306 h 600075"/>
              <a:gd name="connsiteX81" fmla="*/ 245269 w 693820"/>
              <a:gd name="connsiteY81" fmla="*/ 538162 h 600075"/>
              <a:gd name="connsiteX82" fmla="*/ 233363 w 693820"/>
              <a:gd name="connsiteY82" fmla="*/ 540544 h 600075"/>
              <a:gd name="connsiteX83" fmla="*/ 226219 w 693820"/>
              <a:gd name="connsiteY83" fmla="*/ 545306 h 600075"/>
              <a:gd name="connsiteX84" fmla="*/ 214313 w 693820"/>
              <a:gd name="connsiteY84" fmla="*/ 542925 h 600075"/>
              <a:gd name="connsiteX85" fmla="*/ 204788 w 693820"/>
              <a:gd name="connsiteY85" fmla="*/ 528637 h 600075"/>
              <a:gd name="connsiteX86" fmla="*/ 197644 w 693820"/>
              <a:gd name="connsiteY86" fmla="*/ 514350 h 600075"/>
              <a:gd name="connsiteX87" fmla="*/ 180975 w 693820"/>
              <a:gd name="connsiteY87" fmla="*/ 492919 h 600075"/>
              <a:gd name="connsiteX88" fmla="*/ 171450 w 693820"/>
              <a:gd name="connsiteY88" fmla="*/ 478631 h 600075"/>
              <a:gd name="connsiteX89" fmla="*/ 157163 w 693820"/>
              <a:gd name="connsiteY89" fmla="*/ 454819 h 600075"/>
              <a:gd name="connsiteX90" fmla="*/ 150019 w 693820"/>
              <a:gd name="connsiteY90" fmla="*/ 447675 h 600075"/>
              <a:gd name="connsiteX91" fmla="*/ 138113 w 693820"/>
              <a:gd name="connsiteY91" fmla="*/ 435769 h 600075"/>
              <a:gd name="connsiteX92" fmla="*/ 128588 w 693820"/>
              <a:gd name="connsiteY92" fmla="*/ 421481 h 600075"/>
              <a:gd name="connsiteX93" fmla="*/ 114300 w 693820"/>
              <a:gd name="connsiteY93" fmla="*/ 411956 h 600075"/>
              <a:gd name="connsiteX94" fmla="*/ 97632 w 693820"/>
              <a:gd name="connsiteY94" fmla="*/ 390525 h 600075"/>
              <a:gd name="connsiteX95" fmla="*/ 88107 w 693820"/>
              <a:gd name="connsiteY95" fmla="*/ 388144 h 600075"/>
              <a:gd name="connsiteX96" fmla="*/ 80963 w 693820"/>
              <a:gd name="connsiteY96" fmla="*/ 381000 h 600075"/>
              <a:gd name="connsiteX97" fmla="*/ 78582 w 693820"/>
              <a:gd name="connsiteY97" fmla="*/ 373856 h 600075"/>
              <a:gd name="connsiteX98" fmla="*/ 73819 w 693820"/>
              <a:gd name="connsiteY98" fmla="*/ 364331 h 600075"/>
              <a:gd name="connsiteX99" fmla="*/ 71438 w 693820"/>
              <a:gd name="connsiteY99" fmla="*/ 354806 h 600075"/>
              <a:gd name="connsiteX100" fmla="*/ 50007 w 693820"/>
              <a:gd name="connsiteY100" fmla="*/ 354806 h 600075"/>
              <a:gd name="connsiteX101" fmla="*/ 40482 w 693820"/>
              <a:gd name="connsiteY101" fmla="*/ 357187 h 600075"/>
              <a:gd name="connsiteX102" fmla="*/ 23813 w 693820"/>
              <a:gd name="connsiteY102" fmla="*/ 359569 h 600075"/>
              <a:gd name="connsiteX103" fmla="*/ 11907 w 693820"/>
              <a:gd name="connsiteY103" fmla="*/ 361950 h 600075"/>
              <a:gd name="connsiteX104" fmla="*/ 4763 w 693820"/>
              <a:gd name="connsiteY104" fmla="*/ 369094 h 600075"/>
              <a:gd name="connsiteX105" fmla="*/ 0 w 693820"/>
              <a:gd name="connsiteY105" fmla="*/ 371475 h 600075"/>
              <a:gd name="connsiteX106" fmla="*/ 2382 w 693820"/>
              <a:gd name="connsiteY106" fmla="*/ 361950 h 600075"/>
              <a:gd name="connsiteX107" fmla="*/ 30957 w 693820"/>
              <a:gd name="connsiteY107" fmla="*/ 333375 h 600075"/>
              <a:gd name="connsiteX108" fmla="*/ 38100 w 693820"/>
              <a:gd name="connsiteY108" fmla="*/ 330994 h 600075"/>
              <a:gd name="connsiteX109" fmla="*/ 47625 w 693820"/>
              <a:gd name="connsiteY109" fmla="*/ 316706 h 600075"/>
              <a:gd name="connsiteX110" fmla="*/ 52388 w 693820"/>
              <a:gd name="connsiteY110" fmla="*/ 283369 h 600075"/>
              <a:gd name="connsiteX111" fmla="*/ 111919 w 693820"/>
              <a:gd name="connsiteY111" fmla="*/ 280987 h 600075"/>
              <a:gd name="connsiteX112" fmla="*/ 121444 w 693820"/>
              <a:gd name="connsiteY112" fmla="*/ 276225 h 600075"/>
              <a:gd name="connsiteX113" fmla="*/ 123825 w 693820"/>
              <a:gd name="connsiteY113" fmla="*/ 269081 h 600075"/>
              <a:gd name="connsiteX114" fmla="*/ 128588 w 693820"/>
              <a:gd name="connsiteY114" fmla="*/ 245269 h 600075"/>
              <a:gd name="connsiteX115" fmla="*/ 130969 w 693820"/>
              <a:gd name="connsiteY115" fmla="*/ 238125 h 600075"/>
              <a:gd name="connsiteX116" fmla="*/ 135732 w 693820"/>
              <a:gd name="connsiteY116" fmla="*/ 221456 h 600075"/>
              <a:gd name="connsiteX117" fmla="*/ 126207 w 693820"/>
              <a:gd name="connsiteY117" fmla="*/ 209550 h 600075"/>
              <a:gd name="connsiteX118" fmla="*/ 116682 w 693820"/>
              <a:gd name="connsiteY118" fmla="*/ 195262 h 600075"/>
              <a:gd name="connsiteX119" fmla="*/ 102394 w 693820"/>
              <a:gd name="connsiteY119" fmla="*/ 183356 h 600075"/>
              <a:gd name="connsiteX120" fmla="*/ 97632 w 693820"/>
              <a:gd name="connsiteY120" fmla="*/ 176212 h 600075"/>
              <a:gd name="connsiteX121" fmla="*/ 83344 w 693820"/>
              <a:gd name="connsiteY121" fmla="*/ 164306 h 600075"/>
              <a:gd name="connsiteX122" fmla="*/ 71438 w 693820"/>
              <a:gd name="connsiteY122" fmla="*/ 147637 h 600075"/>
              <a:gd name="connsiteX123" fmla="*/ 80963 w 693820"/>
              <a:gd name="connsiteY123" fmla="*/ 145256 h 600075"/>
              <a:gd name="connsiteX124" fmla="*/ 114300 w 693820"/>
              <a:gd name="connsiteY124" fmla="*/ 142875 h 600075"/>
              <a:gd name="connsiteX125" fmla="*/ 128588 w 693820"/>
              <a:gd name="connsiteY125" fmla="*/ 133350 h 600075"/>
              <a:gd name="connsiteX126" fmla="*/ 135732 w 693820"/>
              <a:gd name="connsiteY126" fmla="*/ 128587 h 600075"/>
              <a:gd name="connsiteX127" fmla="*/ 138113 w 693820"/>
              <a:gd name="connsiteY127" fmla="*/ 121444 h 600075"/>
              <a:gd name="connsiteX128" fmla="*/ 145257 w 693820"/>
              <a:gd name="connsiteY128" fmla="*/ 116681 h 600075"/>
              <a:gd name="connsiteX129" fmla="*/ 152400 w 693820"/>
              <a:gd name="connsiteY129" fmla="*/ 109537 h 600075"/>
              <a:gd name="connsiteX130" fmla="*/ 157163 w 693820"/>
              <a:gd name="connsiteY130" fmla="*/ 102394 h 600075"/>
              <a:gd name="connsiteX131" fmla="*/ 142875 w 693820"/>
              <a:gd name="connsiteY131" fmla="*/ 5000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93820" h="600075">
                <a:moveTo>
                  <a:pt x="142875" y="50006"/>
                </a:moveTo>
                <a:cubicBezTo>
                  <a:pt x="141288" y="39290"/>
                  <a:pt x="144901" y="41384"/>
                  <a:pt x="147638" y="38100"/>
                </a:cubicBezTo>
                <a:cubicBezTo>
                  <a:pt x="149245" y="36172"/>
                  <a:pt x="152603" y="36964"/>
                  <a:pt x="154782" y="35719"/>
                </a:cubicBezTo>
                <a:cubicBezTo>
                  <a:pt x="158228" y="33750"/>
                  <a:pt x="161078" y="30882"/>
                  <a:pt x="164307" y="28575"/>
                </a:cubicBezTo>
                <a:cubicBezTo>
                  <a:pt x="166636" y="26911"/>
                  <a:pt x="169323" y="25726"/>
                  <a:pt x="171450" y="23812"/>
                </a:cubicBezTo>
                <a:cubicBezTo>
                  <a:pt x="177290" y="18556"/>
                  <a:pt x="180496" y="9050"/>
                  <a:pt x="188119" y="7144"/>
                </a:cubicBezTo>
                <a:cubicBezTo>
                  <a:pt x="191294" y="6350"/>
                  <a:pt x="194509" y="5702"/>
                  <a:pt x="197644" y="4762"/>
                </a:cubicBezTo>
                <a:cubicBezTo>
                  <a:pt x="202452" y="3319"/>
                  <a:pt x="211932" y="0"/>
                  <a:pt x="211932" y="0"/>
                </a:cubicBezTo>
                <a:cubicBezTo>
                  <a:pt x="225716" y="1723"/>
                  <a:pt x="229282" y="-716"/>
                  <a:pt x="238125" y="7144"/>
                </a:cubicBezTo>
                <a:cubicBezTo>
                  <a:pt x="243159" y="11619"/>
                  <a:pt x="248677" y="15827"/>
                  <a:pt x="252413" y="21431"/>
                </a:cubicBezTo>
                <a:cubicBezTo>
                  <a:pt x="254000" y="23812"/>
                  <a:pt x="254940" y="26787"/>
                  <a:pt x="257175" y="28575"/>
                </a:cubicBezTo>
                <a:cubicBezTo>
                  <a:pt x="259135" y="30143"/>
                  <a:pt x="261938" y="30162"/>
                  <a:pt x="264319" y="30956"/>
                </a:cubicBezTo>
                <a:cubicBezTo>
                  <a:pt x="264914" y="31551"/>
                  <a:pt x="279680" y="48185"/>
                  <a:pt x="285750" y="50006"/>
                </a:cubicBezTo>
                <a:cubicBezTo>
                  <a:pt x="291126" y="51619"/>
                  <a:pt x="296863" y="51593"/>
                  <a:pt x="302419" y="52387"/>
                </a:cubicBezTo>
                <a:cubicBezTo>
                  <a:pt x="305594" y="53975"/>
                  <a:pt x="308681" y="55752"/>
                  <a:pt x="311944" y="57150"/>
                </a:cubicBezTo>
                <a:cubicBezTo>
                  <a:pt x="314251" y="58139"/>
                  <a:pt x="317313" y="57756"/>
                  <a:pt x="319088" y="59531"/>
                </a:cubicBezTo>
                <a:cubicBezTo>
                  <a:pt x="325537" y="65980"/>
                  <a:pt x="315775" y="69171"/>
                  <a:pt x="328613" y="71437"/>
                </a:cubicBezTo>
                <a:cubicBezTo>
                  <a:pt x="339584" y="73373"/>
                  <a:pt x="350838" y="73025"/>
                  <a:pt x="361950" y="73819"/>
                </a:cubicBezTo>
                <a:cubicBezTo>
                  <a:pt x="365125" y="78581"/>
                  <a:pt x="370086" y="82553"/>
                  <a:pt x="371475" y="88106"/>
                </a:cubicBezTo>
                <a:cubicBezTo>
                  <a:pt x="372269" y="91281"/>
                  <a:pt x="372917" y="94496"/>
                  <a:pt x="373857" y="97631"/>
                </a:cubicBezTo>
                <a:cubicBezTo>
                  <a:pt x="376940" y="107908"/>
                  <a:pt x="381449" y="117957"/>
                  <a:pt x="383382" y="128587"/>
                </a:cubicBezTo>
                <a:cubicBezTo>
                  <a:pt x="384635" y="135479"/>
                  <a:pt x="384651" y="145415"/>
                  <a:pt x="388144" y="152400"/>
                </a:cubicBezTo>
                <a:cubicBezTo>
                  <a:pt x="389424" y="154960"/>
                  <a:pt x="390250" y="158481"/>
                  <a:pt x="392907" y="159544"/>
                </a:cubicBezTo>
                <a:cubicBezTo>
                  <a:pt x="398849" y="161921"/>
                  <a:pt x="405607" y="161131"/>
                  <a:pt x="411957" y="161925"/>
                </a:cubicBezTo>
                <a:cubicBezTo>
                  <a:pt x="418307" y="161131"/>
                  <a:pt x="424799" y="161096"/>
                  <a:pt x="431007" y="159544"/>
                </a:cubicBezTo>
                <a:cubicBezTo>
                  <a:pt x="434451" y="158683"/>
                  <a:pt x="437107" y="155715"/>
                  <a:pt x="440532" y="154781"/>
                </a:cubicBezTo>
                <a:cubicBezTo>
                  <a:pt x="445947" y="153304"/>
                  <a:pt x="451644" y="153194"/>
                  <a:pt x="457200" y="152400"/>
                </a:cubicBezTo>
                <a:cubicBezTo>
                  <a:pt x="480196" y="144736"/>
                  <a:pt x="444443" y="157026"/>
                  <a:pt x="473869" y="145256"/>
                </a:cubicBezTo>
                <a:cubicBezTo>
                  <a:pt x="478530" y="143392"/>
                  <a:pt x="483394" y="142082"/>
                  <a:pt x="488157" y="140494"/>
                </a:cubicBezTo>
                <a:lnTo>
                  <a:pt x="495300" y="138112"/>
                </a:lnTo>
                <a:lnTo>
                  <a:pt x="502444" y="135731"/>
                </a:lnTo>
                <a:cubicBezTo>
                  <a:pt x="513557" y="136525"/>
                  <a:pt x="525575" y="133646"/>
                  <a:pt x="535782" y="138112"/>
                </a:cubicBezTo>
                <a:cubicBezTo>
                  <a:pt x="535783" y="138112"/>
                  <a:pt x="541734" y="155972"/>
                  <a:pt x="542925" y="159544"/>
                </a:cubicBezTo>
                <a:lnTo>
                  <a:pt x="545307" y="166687"/>
                </a:lnTo>
                <a:cubicBezTo>
                  <a:pt x="540711" y="189664"/>
                  <a:pt x="546339" y="169384"/>
                  <a:pt x="538163" y="185737"/>
                </a:cubicBezTo>
                <a:cubicBezTo>
                  <a:pt x="534808" y="192447"/>
                  <a:pt x="535267" y="204166"/>
                  <a:pt x="526257" y="207169"/>
                </a:cubicBezTo>
                <a:lnTo>
                  <a:pt x="519113" y="209550"/>
                </a:lnTo>
                <a:cubicBezTo>
                  <a:pt x="519907" y="230981"/>
                  <a:pt x="520068" y="252445"/>
                  <a:pt x="521494" y="273844"/>
                </a:cubicBezTo>
                <a:cubicBezTo>
                  <a:pt x="521661" y="276348"/>
                  <a:pt x="522483" y="278899"/>
                  <a:pt x="523875" y="280987"/>
                </a:cubicBezTo>
                <a:cubicBezTo>
                  <a:pt x="525743" y="283789"/>
                  <a:pt x="527953" y="286737"/>
                  <a:pt x="531019" y="288131"/>
                </a:cubicBezTo>
                <a:cubicBezTo>
                  <a:pt x="536978" y="290840"/>
                  <a:pt x="550069" y="292894"/>
                  <a:pt x="550069" y="292894"/>
                </a:cubicBezTo>
                <a:cubicBezTo>
                  <a:pt x="566445" y="303811"/>
                  <a:pt x="558927" y="300609"/>
                  <a:pt x="571500" y="304800"/>
                </a:cubicBezTo>
                <a:cubicBezTo>
                  <a:pt x="575988" y="309288"/>
                  <a:pt x="579819" y="314053"/>
                  <a:pt x="585788" y="316706"/>
                </a:cubicBezTo>
                <a:cubicBezTo>
                  <a:pt x="590375" y="318745"/>
                  <a:pt x="595313" y="319881"/>
                  <a:pt x="600075" y="321469"/>
                </a:cubicBezTo>
                <a:lnTo>
                  <a:pt x="607219" y="323850"/>
                </a:lnTo>
                <a:cubicBezTo>
                  <a:pt x="618332" y="323056"/>
                  <a:pt x="629568" y="323301"/>
                  <a:pt x="640557" y="321469"/>
                </a:cubicBezTo>
                <a:cubicBezTo>
                  <a:pt x="644059" y="320885"/>
                  <a:pt x="646541" y="316959"/>
                  <a:pt x="650082" y="316706"/>
                </a:cubicBezTo>
                <a:cubicBezTo>
                  <a:pt x="658039" y="316137"/>
                  <a:pt x="665957" y="318293"/>
                  <a:pt x="673894" y="319087"/>
                </a:cubicBezTo>
                <a:cubicBezTo>
                  <a:pt x="687177" y="339010"/>
                  <a:pt x="680450" y="325847"/>
                  <a:pt x="676275" y="373856"/>
                </a:cubicBezTo>
                <a:cubicBezTo>
                  <a:pt x="676058" y="376357"/>
                  <a:pt x="675501" y="379072"/>
                  <a:pt x="673894" y="381000"/>
                </a:cubicBezTo>
                <a:cubicBezTo>
                  <a:pt x="671353" y="384049"/>
                  <a:pt x="667544" y="385763"/>
                  <a:pt x="664369" y="388144"/>
                </a:cubicBezTo>
                <a:cubicBezTo>
                  <a:pt x="665163" y="394494"/>
                  <a:pt x="664373" y="401252"/>
                  <a:pt x="666750" y="407194"/>
                </a:cubicBezTo>
                <a:cubicBezTo>
                  <a:pt x="667813" y="409851"/>
                  <a:pt x="671695" y="410124"/>
                  <a:pt x="673894" y="411956"/>
                </a:cubicBezTo>
                <a:cubicBezTo>
                  <a:pt x="692229" y="427235"/>
                  <a:pt x="670445" y="412039"/>
                  <a:pt x="688182" y="423862"/>
                </a:cubicBezTo>
                <a:cubicBezTo>
                  <a:pt x="692762" y="430732"/>
                  <a:pt x="696938" y="433349"/>
                  <a:pt x="690563" y="442912"/>
                </a:cubicBezTo>
                <a:cubicBezTo>
                  <a:pt x="689171" y="445001"/>
                  <a:pt x="685613" y="444075"/>
                  <a:pt x="683419" y="445294"/>
                </a:cubicBezTo>
                <a:cubicBezTo>
                  <a:pt x="678416" y="448074"/>
                  <a:pt x="674562" y="453009"/>
                  <a:pt x="669132" y="454819"/>
                </a:cubicBezTo>
                <a:cubicBezTo>
                  <a:pt x="644595" y="462997"/>
                  <a:pt x="655005" y="460135"/>
                  <a:pt x="638175" y="464344"/>
                </a:cubicBezTo>
                <a:cubicBezTo>
                  <a:pt x="635794" y="465931"/>
                  <a:pt x="632916" y="466952"/>
                  <a:pt x="631032" y="469106"/>
                </a:cubicBezTo>
                <a:cubicBezTo>
                  <a:pt x="618188" y="483786"/>
                  <a:pt x="624904" y="479863"/>
                  <a:pt x="616744" y="492919"/>
                </a:cubicBezTo>
                <a:cubicBezTo>
                  <a:pt x="614640" y="496284"/>
                  <a:pt x="611981" y="499269"/>
                  <a:pt x="609600" y="502444"/>
                </a:cubicBezTo>
                <a:cubicBezTo>
                  <a:pt x="608806" y="516731"/>
                  <a:pt x="608576" y="531061"/>
                  <a:pt x="607219" y="545306"/>
                </a:cubicBezTo>
                <a:cubicBezTo>
                  <a:pt x="606981" y="547805"/>
                  <a:pt x="607336" y="552200"/>
                  <a:pt x="604838" y="552450"/>
                </a:cubicBezTo>
                <a:cubicBezTo>
                  <a:pt x="589811" y="553953"/>
                  <a:pt x="574669" y="550983"/>
                  <a:pt x="559594" y="550069"/>
                </a:cubicBezTo>
                <a:cubicBezTo>
                  <a:pt x="548474" y="549395"/>
                  <a:pt x="537369" y="548481"/>
                  <a:pt x="526257" y="547687"/>
                </a:cubicBezTo>
                <a:cubicBezTo>
                  <a:pt x="518319" y="548481"/>
                  <a:pt x="509808" y="547001"/>
                  <a:pt x="502444" y="550069"/>
                </a:cubicBezTo>
                <a:cubicBezTo>
                  <a:pt x="499167" y="551434"/>
                  <a:pt x="499443" y="556512"/>
                  <a:pt x="497682" y="559594"/>
                </a:cubicBezTo>
                <a:cubicBezTo>
                  <a:pt x="496079" y="562398"/>
                  <a:pt x="489025" y="573116"/>
                  <a:pt x="485775" y="573881"/>
                </a:cubicBezTo>
                <a:cubicBezTo>
                  <a:pt x="474931" y="576433"/>
                  <a:pt x="463550" y="575468"/>
                  <a:pt x="452438" y="576262"/>
                </a:cubicBezTo>
                <a:cubicBezTo>
                  <a:pt x="450057" y="578643"/>
                  <a:pt x="448096" y="581538"/>
                  <a:pt x="445294" y="583406"/>
                </a:cubicBezTo>
                <a:cubicBezTo>
                  <a:pt x="443205" y="584798"/>
                  <a:pt x="440457" y="584798"/>
                  <a:pt x="438150" y="585787"/>
                </a:cubicBezTo>
                <a:cubicBezTo>
                  <a:pt x="434887" y="587185"/>
                  <a:pt x="432045" y="589600"/>
                  <a:pt x="428625" y="590550"/>
                </a:cubicBezTo>
                <a:cubicBezTo>
                  <a:pt x="417675" y="593592"/>
                  <a:pt x="406070" y="594101"/>
                  <a:pt x="395288" y="597694"/>
                </a:cubicBezTo>
                <a:lnTo>
                  <a:pt x="388144" y="600075"/>
                </a:lnTo>
                <a:cubicBezTo>
                  <a:pt x="371768" y="589158"/>
                  <a:pt x="379287" y="592360"/>
                  <a:pt x="366713" y="588169"/>
                </a:cubicBezTo>
                <a:cubicBezTo>
                  <a:pt x="364332" y="586581"/>
                  <a:pt x="362129" y="584686"/>
                  <a:pt x="359569" y="583406"/>
                </a:cubicBezTo>
                <a:cubicBezTo>
                  <a:pt x="353708" y="580476"/>
                  <a:pt x="343623" y="579558"/>
                  <a:pt x="338138" y="578644"/>
                </a:cubicBezTo>
                <a:cubicBezTo>
                  <a:pt x="320732" y="567039"/>
                  <a:pt x="342618" y="581204"/>
                  <a:pt x="321469" y="569119"/>
                </a:cubicBezTo>
                <a:cubicBezTo>
                  <a:pt x="308542" y="561732"/>
                  <a:pt x="320281" y="566341"/>
                  <a:pt x="307182" y="561975"/>
                </a:cubicBezTo>
                <a:cubicBezTo>
                  <a:pt x="292334" y="552075"/>
                  <a:pt x="309081" y="561829"/>
                  <a:pt x="285750" y="554831"/>
                </a:cubicBezTo>
                <a:cubicBezTo>
                  <a:pt x="271119" y="550442"/>
                  <a:pt x="281231" y="550706"/>
                  <a:pt x="269082" y="545306"/>
                </a:cubicBezTo>
                <a:cubicBezTo>
                  <a:pt x="261636" y="541997"/>
                  <a:pt x="253179" y="540140"/>
                  <a:pt x="245269" y="538162"/>
                </a:cubicBezTo>
                <a:cubicBezTo>
                  <a:pt x="241300" y="538956"/>
                  <a:pt x="237153" y="539123"/>
                  <a:pt x="233363" y="540544"/>
                </a:cubicBezTo>
                <a:cubicBezTo>
                  <a:pt x="230683" y="541549"/>
                  <a:pt x="229059" y="544951"/>
                  <a:pt x="226219" y="545306"/>
                </a:cubicBezTo>
                <a:cubicBezTo>
                  <a:pt x="222203" y="545808"/>
                  <a:pt x="218282" y="543719"/>
                  <a:pt x="214313" y="542925"/>
                </a:cubicBezTo>
                <a:cubicBezTo>
                  <a:pt x="211138" y="538162"/>
                  <a:pt x="206598" y="534067"/>
                  <a:pt x="204788" y="528637"/>
                </a:cubicBezTo>
                <a:cubicBezTo>
                  <a:pt x="201502" y="518779"/>
                  <a:pt x="203799" y="523582"/>
                  <a:pt x="197644" y="514350"/>
                </a:cubicBezTo>
                <a:cubicBezTo>
                  <a:pt x="191138" y="494829"/>
                  <a:pt x="202392" y="525046"/>
                  <a:pt x="180975" y="492919"/>
                </a:cubicBezTo>
                <a:cubicBezTo>
                  <a:pt x="177800" y="488156"/>
                  <a:pt x="174010" y="483751"/>
                  <a:pt x="171450" y="478631"/>
                </a:cubicBezTo>
                <a:cubicBezTo>
                  <a:pt x="167692" y="471113"/>
                  <a:pt x="162912" y="460568"/>
                  <a:pt x="157163" y="454819"/>
                </a:cubicBezTo>
                <a:cubicBezTo>
                  <a:pt x="154782" y="452438"/>
                  <a:pt x="152175" y="450262"/>
                  <a:pt x="150019" y="447675"/>
                </a:cubicBezTo>
                <a:cubicBezTo>
                  <a:pt x="140098" y="435769"/>
                  <a:pt x="151210" y="444499"/>
                  <a:pt x="138113" y="435769"/>
                </a:cubicBezTo>
                <a:cubicBezTo>
                  <a:pt x="135332" y="427424"/>
                  <a:pt x="136615" y="427724"/>
                  <a:pt x="128588" y="421481"/>
                </a:cubicBezTo>
                <a:cubicBezTo>
                  <a:pt x="124070" y="417967"/>
                  <a:pt x="114300" y="411956"/>
                  <a:pt x="114300" y="411956"/>
                </a:cubicBezTo>
                <a:cubicBezTo>
                  <a:pt x="111688" y="408039"/>
                  <a:pt x="103656" y="393967"/>
                  <a:pt x="97632" y="390525"/>
                </a:cubicBezTo>
                <a:cubicBezTo>
                  <a:pt x="94791" y="388901"/>
                  <a:pt x="91282" y="388938"/>
                  <a:pt x="88107" y="388144"/>
                </a:cubicBezTo>
                <a:cubicBezTo>
                  <a:pt x="85726" y="385763"/>
                  <a:pt x="82831" y="383802"/>
                  <a:pt x="80963" y="381000"/>
                </a:cubicBezTo>
                <a:cubicBezTo>
                  <a:pt x="79571" y="378911"/>
                  <a:pt x="79571" y="376163"/>
                  <a:pt x="78582" y="373856"/>
                </a:cubicBezTo>
                <a:cubicBezTo>
                  <a:pt x="77184" y="370593"/>
                  <a:pt x="75407" y="367506"/>
                  <a:pt x="73819" y="364331"/>
                </a:cubicBezTo>
                <a:cubicBezTo>
                  <a:pt x="73025" y="361156"/>
                  <a:pt x="73482" y="357362"/>
                  <a:pt x="71438" y="354806"/>
                </a:cubicBezTo>
                <a:cubicBezTo>
                  <a:pt x="67326" y="349667"/>
                  <a:pt x="52128" y="354382"/>
                  <a:pt x="50007" y="354806"/>
                </a:cubicBezTo>
                <a:cubicBezTo>
                  <a:pt x="46798" y="355448"/>
                  <a:pt x="43702" y="356602"/>
                  <a:pt x="40482" y="357187"/>
                </a:cubicBezTo>
                <a:cubicBezTo>
                  <a:pt x="34960" y="358191"/>
                  <a:pt x="29349" y="358646"/>
                  <a:pt x="23813" y="359569"/>
                </a:cubicBezTo>
                <a:cubicBezTo>
                  <a:pt x="19821" y="360234"/>
                  <a:pt x="15876" y="361156"/>
                  <a:pt x="11907" y="361950"/>
                </a:cubicBezTo>
                <a:cubicBezTo>
                  <a:pt x="9526" y="364331"/>
                  <a:pt x="6434" y="366170"/>
                  <a:pt x="4763" y="369094"/>
                </a:cubicBezTo>
                <a:cubicBezTo>
                  <a:pt x="357" y="376805"/>
                  <a:pt x="4504" y="384983"/>
                  <a:pt x="0" y="371475"/>
                </a:cubicBezTo>
                <a:cubicBezTo>
                  <a:pt x="794" y="368300"/>
                  <a:pt x="733" y="364777"/>
                  <a:pt x="2382" y="361950"/>
                </a:cubicBezTo>
                <a:cubicBezTo>
                  <a:pt x="8223" y="351937"/>
                  <a:pt x="18632" y="337483"/>
                  <a:pt x="30957" y="333375"/>
                </a:cubicBezTo>
                <a:lnTo>
                  <a:pt x="38100" y="330994"/>
                </a:lnTo>
                <a:cubicBezTo>
                  <a:pt x="44378" y="324716"/>
                  <a:pt x="46148" y="325076"/>
                  <a:pt x="47625" y="316706"/>
                </a:cubicBezTo>
                <a:cubicBezTo>
                  <a:pt x="49576" y="305652"/>
                  <a:pt x="42575" y="288820"/>
                  <a:pt x="52388" y="283369"/>
                </a:cubicBezTo>
                <a:cubicBezTo>
                  <a:pt x="69748" y="273724"/>
                  <a:pt x="92075" y="281781"/>
                  <a:pt x="111919" y="280987"/>
                </a:cubicBezTo>
                <a:cubicBezTo>
                  <a:pt x="115094" y="279400"/>
                  <a:pt x="118934" y="278735"/>
                  <a:pt x="121444" y="276225"/>
                </a:cubicBezTo>
                <a:cubicBezTo>
                  <a:pt x="123219" y="274450"/>
                  <a:pt x="123261" y="271527"/>
                  <a:pt x="123825" y="269081"/>
                </a:cubicBezTo>
                <a:cubicBezTo>
                  <a:pt x="125645" y="261194"/>
                  <a:pt x="126768" y="253156"/>
                  <a:pt x="128588" y="245269"/>
                </a:cubicBezTo>
                <a:cubicBezTo>
                  <a:pt x="129152" y="242823"/>
                  <a:pt x="130279" y="240539"/>
                  <a:pt x="130969" y="238125"/>
                </a:cubicBezTo>
                <a:cubicBezTo>
                  <a:pt x="136941" y="217220"/>
                  <a:pt x="130027" y="238565"/>
                  <a:pt x="135732" y="221456"/>
                </a:cubicBezTo>
                <a:cubicBezTo>
                  <a:pt x="129770" y="197615"/>
                  <a:pt x="138733" y="222077"/>
                  <a:pt x="126207" y="209550"/>
                </a:cubicBezTo>
                <a:cubicBezTo>
                  <a:pt x="122160" y="205502"/>
                  <a:pt x="120730" y="199309"/>
                  <a:pt x="116682" y="195262"/>
                </a:cubicBezTo>
                <a:cubicBezTo>
                  <a:pt x="107514" y="186095"/>
                  <a:pt x="112340" y="189987"/>
                  <a:pt x="102394" y="183356"/>
                </a:cubicBezTo>
                <a:cubicBezTo>
                  <a:pt x="100807" y="180975"/>
                  <a:pt x="99656" y="178236"/>
                  <a:pt x="97632" y="176212"/>
                </a:cubicBezTo>
                <a:cubicBezTo>
                  <a:pt x="75576" y="154156"/>
                  <a:pt x="106762" y="191627"/>
                  <a:pt x="83344" y="164306"/>
                </a:cubicBezTo>
                <a:cubicBezTo>
                  <a:pt x="78910" y="159133"/>
                  <a:pt x="75209" y="153294"/>
                  <a:pt x="71438" y="147637"/>
                </a:cubicBezTo>
                <a:cubicBezTo>
                  <a:pt x="74613" y="146843"/>
                  <a:pt x="77710" y="145617"/>
                  <a:pt x="80963" y="145256"/>
                </a:cubicBezTo>
                <a:cubicBezTo>
                  <a:pt x="92036" y="144026"/>
                  <a:pt x="103492" y="145577"/>
                  <a:pt x="114300" y="142875"/>
                </a:cubicBezTo>
                <a:cubicBezTo>
                  <a:pt x="119853" y="141487"/>
                  <a:pt x="123825" y="136525"/>
                  <a:pt x="128588" y="133350"/>
                </a:cubicBezTo>
                <a:lnTo>
                  <a:pt x="135732" y="128587"/>
                </a:lnTo>
                <a:cubicBezTo>
                  <a:pt x="136526" y="126206"/>
                  <a:pt x="136545" y="123404"/>
                  <a:pt x="138113" y="121444"/>
                </a:cubicBezTo>
                <a:cubicBezTo>
                  <a:pt x="139901" y="119209"/>
                  <a:pt x="143058" y="118513"/>
                  <a:pt x="145257" y="116681"/>
                </a:cubicBezTo>
                <a:cubicBezTo>
                  <a:pt x="147844" y="114525"/>
                  <a:pt x="150244" y="112124"/>
                  <a:pt x="152400" y="109537"/>
                </a:cubicBezTo>
                <a:cubicBezTo>
                  <a:pt x="154232" y="107339"/>
                  <a:pt x="155262" y="104533"/>
                  <a:pt x="157163" y="102394"/>
                </a:cubicBezTo>
                <a:cubicBezTo>
                  <a:pt x="172011" y="85690"/>
                  <a:pt x="144462" y="60722"/>
                  <a:pt x="142875" y="5000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Иваново текст">
            <a:extLst>
              <a:ext uri="{FF2B5EF4-FFF2-40B4-BE49-F238E27FC236}">
                <a16:creationId xmlns:a16="http://schemas.microsoft.com/office/drawing/2014/main" xmlns="" id="{26E07B18-7B95-4F50-A304-2A6EF8EB58B2}"/>
              </a:ext>
            </a:extLst>
          </p:cNvPr>
          <p:cNvSpPr txBox="1"/>
          <p:nvPr/>
        </p:nvSpPr>
        <p:spPr>
          <a:xfrm>
            <a:off x="3415006" y="3116756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</a:t>
            </a:r>
          </a:p>
        </p:txBody>
      </p:sp>
      <p:sp>
        <p:nvSpPr>
          <p:cNvPr id="44" name="Палехский текст">
            <a:extLst>
              <a:ext uri="{FF2B5EF4-FFF2-40B4-BE49-F238E27FC236}">
                <a16:creationId xmlns:a16="http://schemas.microsoft.com/office/drawing/2014/main" xmlns="" id="{B692ED0E-F5BD-45C8-83D8-D26909FC5D5B}"/>
              </a:ext>
            </a:extLst>
          </p:cNvPr>
          <p:cNvSpPr txBox="1"/>
          <p:nvPr/>
        </p:nvSpPr>
        <p:spPr>
          <a:xfrm>
            <a:off x="5742684" y="4093182"/>
            <a:ext cx="10867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Палехский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109AC0BC-2E25-45F6-BEB2-07FDB4FE2576}"/>
              </a:ext>
            </a:extLst>
          </p:cNvPr>
          <p:cNvSpPr/>
          <p:nvPr/>
        </p:nvSpPr>
        <p:spPr>
          <a:xfrm>
            <a:off x="105622" y="4331972"/>
            <a:ext cx="2826895" cy="1742952"/>
          </a:xfrm>
          <a:custGeom>
            <a:avLst/>
            <a:gdLst>
              <a:gd name="connsiteX0" fmla="*/ 182083 w 4006375"/>
              <a:gd name="connsiteY0" fmla="*/ 162876 h 2323936"/>
              <a:gd name="connsiteX1" fmla="*/ 210658 w 4006375"/>
              <a:gd name="connsiteY1" fmla="*/ 167638 h 2323936"/>
              <a:gd name="connsiteX2" fmla="*/ 215421 w 4006375"/>
              <a:gd name="connsiteY2" fmla="*/ 181926 h 2323936"/>
              <a:gd name="connsiteX3" fmla="*/ 253521 w 4006375"/>
              <a:gd name="connsiteY3" fmla="*/ 186688 h 2323936"/>
              <a:gd name="connsiteX4" fmla="*/ 258283 w 4006375"/>
              <a:gd name="connsiteY4" fmla="*/ 234313 h 2323936"/>
              <a:gd name="connsiteX5" fmla="*/ 263046 w 4006375"/>
              <a:gd name="connsiteY5" fmla="*/ 253363 h 2323936"/>
              <a:gd name="connsiteX6" fmla="*/ 277333 w 4006375"/>
              <a:gd name="connsiteY6" fmla="*/ 262888 h 2323936"/>
              <a:gd name="connsiteX7" fmla="*/ 329721 w 4006375"/>
              <a:gd name="connsiteY7" fmla="*/ 272413 h 2323936"/>
              <a:gd name="connsiteX8" fmla="*/ 344008 w 4006375"/>
              <a:gd name="connsiteY8" fmla="*/ 281938 h 2323936"/>
              <a:gd name="connsiteX9" fmla="*/ 363058 w 4006375"/>
              <a:gd name="connsiteY9" fmla="*/ 286701 h 2323936"/>
              <a:gd name="connsiteX10" fmla="*/ 372583 w 4006375"/>
              <a:gd name="connsiteY10" fmla="*/ 300988 h 2323936"/>
              <a:gd name="connsiteX11" fmla="*/ 396396 w 4006375"/>
              <a:gd name="connsiteY11" fmla="*/ 305751 h 2323936"/>
              <a:gd name="connsiteX12" fmla="*/ 520221 w 4006375"/>
              <a:gd name="connsiteY12" fmla="*/ 291463 h 2323936"/>
              <a:gd name="connsiteX13" fmla="*/ 534508 w 4006375"/>
              <a:gd name="connsiteY13" fmla="*/ 281938 h 2323936"/>
              <a:gd name="connsiteX14" fmla="*/ 548796 w 4006375"/>
              <a:gd name="connsiteY14" fmla="*/ 220026 h 2323936"/>
              <a:gd name="connsiteX15" fmla="*/ 591658 w 4006375"/>
              <a:gd name="connsiteY15" fmla="*/ 200976 h 2323936"/>
              <a:gd name="connsiteX16" fmla="*/ 605946 w 4006375"/>
              <a:gd name="connsiteY16" fmla="*/ 196213 h 2323936"/>
              <a:gd name="connsiteX17" fmla="*/ 620233 w 4006375"/>
              <a:gd name="connsiteY17" fmla="*/ 181926 h 2323936"/>
              <a:gd name="connsiteX18" fmla="*/ 624996 w 4006375"/>
              <a:gd name="connsiteY18" fmla="*/ 167638 h 2323936"/>
              <a:gd name="connsiteX19" fmla="*/ 644046 w 4006375"/>
              <a:gd name="connsiteY19" fmla="*/ 139063 h 2323936"/>
              <a:gd name="connsiteX20" fmla="*/ 672621 w 4006375"/>
              <a:gd name="connsiteY20" fmla="*/ 110488 h 2323936"/>
              <a:gd name="connsiteX21" fmla="*/ 682146 w 4006375"/>
              <a:gd name="connsiteY21" fmla="*/ 96201 h 2323936"/>
              <a:gd name="connsiteX22" fmla="*/ 696433 w 4006375"/>
              <a:gd name="connsiteY22" fmla="*/ 91438 h 2323936"/>
              <a:gd name="connsiteX23" fmla="*/ 729771 w 4006375"/>
              <a:gd name="connsiteY23" fmla="*/ 77151 h 2323936"/>
              <a:gd name="connsiteX24" fmla="*/ 744058 w 4006375"/>
              <a:gd name="connsiteY24" fmla="*/ 62863 h 2323936"/>
              <a:gd name="connsiteX25" fmla="*/ 758346 w 4006375"/>
              <a:gd name="connsiteY25" fmla="*/ 53338 h 2323936"/>
              <a:gd name="connsiteX26" fmla="*/ 772633 w 4006375"/>
              <a:gd name="connsiteY26" fmla="*/ 48576 h 2323936"/>
              <a:gd name="connsiteX27" fmla="*/ 934558 w 4006375"/>
              <a:gd name="connsiteY27" fmla="*/ 43813 h 2323936"/>
              <a:gd name="connsiteX28" fmla="*/ 939321 w 4006375"/>
              <a:gd name="connsiteY28" fmla="*/ 24763 h 2323936"/>
              <a:gd name="connsiteX29" fmla="*/ 1039333 w 4006375"/>
              <a:gd name="connsiteY29" fmla="*/ 5713 h 2323936"/>
              <a:gd name="connsiteX30" fmla="*/ 1086958 w 4006375"/>
              <a:gd name="connsiteY30" fmla="*/ 5713 h 2323936"/>
              <a:gd name="connsiteX31" fmla="*/ 1101246 w 4006375"/>
              <a:gd name="connsiteY31" fmla="*/ 39051 h 2323936"/>
              <a:gd name="connsiteX32" fmla="*/ 1115533 w 4006375"/>
              <a:gd name="connsiteY32" fmla="*/ 48576 h 2323936"/>
              <a:gd name="connsiteX33" fmla="*/ 1191733 w 4006375"/>
              <a:gd name="connsiteY33" fmla="*/ 58101 h 2323936"/>
              <a:gd name="connsiteX34" fmla="*/ 1229833 w 4006375"/>
              <a:gd name="connsiteY34" fmla="*/ 67626 h 2323936"/>
              <a:gd name="connsiteX35" fmla="*/ 1248883 w 4006375"/>
              <a:gd name="connsiteY35" fmla="*/ 77151 h 2323936"/>
              <a:gd name="connsiteX36" fmla="*/ 1306033 w 4006375"/>
              <a:gd name="connsiteY36" fmla="*/ 124776 h 2323936"/>
              <a:gd name="connsiteX37" fmla="*/ 1320321 w 4006375"/>
              <a:gd name="connsiteY37" fmla="*/ 134301 h 2323936"/>
              <a:gd name="connsiteX38" fmla="*/ 1353658 w 4006375"/>
              <a:gd name="connsiteY38" fmla="*/ 139063 h 2323936"/>
              <a:gd name="connsiteX39" fmla="*/ 1382233 w 4006375"/>
              <a:gd name="connsiteY39" fmla="*/ 167638 h 2323936"/>
              <a:gd name="connsiteX40" fmla="*/ 1410808 w 4006375"/>
              <a:gd name="connsiteY40" fmla="*/ 172401 h 2323936"/>
              <a:gd name="connsiteX41" fmla="*/ 1425096 w 4006375"/>
              <a:gd name="connsiteY41" fmla="*/ 177163 h 2323936"/>
              <a:gd name="connsiteX42" fmla="*/ 1439383 w 4006375"/>
              <a:gd name="connsiteY42" fmla="*/ 172401 h 2323936"/>
              <a:gd name="connsiteX43" fmla="*/ 1463196 w 4006375"/>
              <a:gd name="connsiteY43" fmla="*/ 196213 h 2323936"/>
              <a:gd name="connsiteX44" fmla="*/ 1477483 w 4006375"/>
              <a:gd name="connsiteY44" fmla="*/ 200976 h 2323936"/>
              <a:gd name="connsiteX45" fmla="*/ 1639408 w 4006375"/>
              <a:gd name="connsiteY45" fmla="*/ 196213 h 2323936"/>
              <a:gd name="connsiteX46" fmla="*/ 1653696 w 4006375"/>
              <a:gd name="connsiteY46" fmla="*/ 191451 h 2323936"/>
              <a:gd name="connsiteX47" fmla="*/ 1753708 w 4006375"/>
              <a:gd name="connsiteY47" fmla="*/ 196213 h 2323936"/>
              <a:gd name="connsiteX48" fmla="*/ 1748946 w 4006375"/>
              <a:gd name="connsiteY48" fmla="*/ 239076 h 2323936"/>
              <a:gd name="connsiteX49" fmla="*/ 1744183 w 4006375"/>
              <a:gd name="connsiteY49" fmla="*/ 253363 h 2323936"/>
              <a:gd name="connsiteX50" fmla="*/ 1739421 w 4006375"/>
              <a:gd name="connsiteY50" fmla="*/ 386713 h 2323936"/>
              <a:gd name="connsiteX51" fmla="*/ 1734658 w 4006375"/>
              <a:gd name="connsiteY51" fmla="*/ 401001 h 2323936"/>
              <a:gd name="connsiteX52" fmla="*/ 1729896 w 4006375"/>
              <a:gd name="connsiteY52" fmla="*/ 420051 h 2323936"/>
              <a:gd name="connsiteX53" fmla="*/ 1715608 w 4006375"/>
              <a:gd name="connsiteY53" fmla="*/ 448626 h 2323936"/>
              <a:gd name="connsiteX54" fmla="*/ 1706083 w 4006375"/>
              <a:gd name="connsiteY54" fmla="*/ 510538 h 2323936"/>
              <a:gd name="connsiteX55" fmla="*/ 1696558 w 4006375"/>
              <a:gd name="connsiteY55" fmla="*/ 524826 h 2323936"/>
              <a:gd name="connsiteX56" fmla="*/ 1691796 w 4006375"/>
              <a:gd name="connsiteY56" fmla="*/ 539113 h 2323936"/>
              <a:gd name="connsiteX57" fmla="*/ 1706083 w 4006375"/>
              <a:gd name="connsiteY57" fmla="*/ 572451 h 2323936"/>
              <a:gd name="connsiteX58" fmla="*/ 1701321 w 4006375"/>
              <a:gd name="connsiteY58" fmla="*/ 586738 h 2323936"/>
              <a:gd name="connsiteX59" fmla="*/ 1691796 w 4006375"/>
              <a:gd name="connsiteY59" fmla="*/ 601026 h 2323936"/>
              <a:gd name="connsiteX60" fmla="*/ 1672746 w 4006375"/>
              <a:gd name="connsiteY60" fmla="*/ 643888 h 2323936"/>
              <a:gd name="connsiteX61" fmla="*/ 1667983 w 4006375"/>
              <a:gd name="connsiteY61" fmla="*/ 667701 h 2323936"/>
              <a:gd name="connsiteX62" fmla="*/ 1658458 w 4006375"/>
              <a:gd name="connsiteY62" fmla="*/ 739138 h 2323936"/>
              <a:gd name="connsiteX63" fmla="*/ 1639408 w 4006375"/>
              <a:gd name="connsiteY63" fmla="*/ 767713 h 2323936"/>
              <a:gd name="connsiteX64" fmla="*/ 1629883 w 4006375"/>
              <a:gd name="connsiteY64" fmla="*/ 782001 h 2323936"/>
              <a:gd name="connsiteX65" fmla="*/ 1625121 w 4006375"/>
              <a:gd name="connsiteY65" fmla="*/ 815338 h 2323936"/>
              <a:gd name="connsiteX66" fmla="*/ 1596546 w 4006375"/>
              <a:gd name="connsiteY66" fmla="*/ 829626 h 2323936"/>
              <a:gd name="connsiteX67" fmla="*/ 1577496 w 4006375"/>
              <a:gd name="connsiteY67" fmla="*/ 858201 h 2323936"/>
              <a:gd name="connsiteX68" fmla="*/ 1567971 w 4006375"/>
              <a:gd name="connsiteY68" fmla="*/ 872488 h 2323936"/>
              <a:gd name="connsiteX69" fmla="*/ 1539396 w 4006375"/>
              <a:gd name="connsiteY69" fmla="*/ 891538 h 2323936"/>
              <a:gd name="connsiteX70" fmla="*/ 1525108 w 4006375"/>
              <a:gd name="connsiteY70" fmla="*/ 905826 h 2323936"/>
              <a:gd name="connsiteX71" fmla="*/ 1506058 w 4006375"/>
              <a:gd name="connsiteY71" fmla="*/ 934401 h 2323936"/>
              <a:gd name="connsiteX72" fmla="*/ 1506058 w 4006375"/>
              <a:gd name="connsiteY72" fmla="*/ 986788 h 2323936"/>
              <a:gd name="connsiteX73" fmla="*/ 1525108 w 4006375"/>
              <a:gd name="connsiteY73" fmla="*/ 996313 h 2323936"/>
              <a:gd name="connsiteX74" fmla="*/ 1563208 w 4006375"/>
              <a:gd name="connsiteY74" fmla="*/ 991551 h 2323936"/>
              <a:gd name="connsiteX75" fmla="*/ 1591783 w 4006375"/>
              <a:gd name="connsiteY75" fmla="*/ 982026 h 2323936"/>
              <a:gd name="connsiteX76" fmla="*/ 1567971 w 4006375"/>
              <a:gd name="connsiteY76" fmla="*/ 1039176 h 2323936"/>
              <a:gd name="connsiteX77" fmla="*/ 1558446 w 4006375"/>
              <a:gd name="connsiteY77" fmla="*/ 1053463 h 2323936"/>
              <a:gd name="connsiteX78" fmla="*/ 1563208 w 4006375"/>
              <a:gd name="connsiteY78" fmla="*/ 1082038 h 2323936"/>
              <a:gd name="connsiteX79" fmla="*/ 1620358 w 4006375"/>
              <a:gd name="connsiteY79" fmla="*/ 1072513 h 2323936"/>
              <a:gd name="connsiteX80" fmla="*/ 1639408 w 4006375"/>
              <a:gd name="connsiteY80" fmla="*/ 1062988 h 2323936"/>
              <a:gd name="connsiteX81" fmla="*/ 1653696 w 4006375"/>
              <a:gd name="connsiteY81" fmla="*/ 1058226 h 2323936"/>
              <a:gd name="connsiteX82" fmla="*/ 1682271 w 4006375"/>
              <a:gd name="connsiteY82" fmla="*/ 1043938 h 2323936"/>
              <a:gd name="connsiteX83" fmla="*/ 1720371 w 4006375"/>
              <a:gd name="connsiteY83" fmla="*/ 1129663 h 2323936"/>
              <a:gd name="connsiteX84" fmla="*/ 1729896 w 4006375"/>
              <a:gd name="connsiteY84" fmla="*/ 1143951 h 2323936"/>
              <a:gd name="connsiteX85" fmla="*/ 1758471 w 4006375"/>
              <a:gd name="connsiteY85" fmla="*/ 1163001 h 2323936"/>
              <a:gd name="connsiteX86" fmla="*/ 1777521 w 4006375"/>
              <a:gd name="connsiteY86" fmla="*/ 1191576 h 2323936"/>
              <a:gd name="connsiteX87" fmla="*/ 1787046 w 4006375"/>
              <a:gd name="connsiteY87" fmla="*/ 1205863 h 2323936"/>
              <a:gd name="connsiteX88" fmla="*/ 1801333 w 4006375"/>
              <a:gd name="connsiteY88" fmla="*/ 1220151 h 2323936"/>
              <a:gd name="connsiteX89" fmla="*/ 1834671 w 4006375"/>
              <a:gd name="connsiteY89" fmla="*/ 1258251 h 2323936"/>
              <a:gd name="connsiteX90" fmla="*/ 1848958 w 4006375"/>
              <a:gd name="connsiteY90" fmla="*/ 1263013 h 2323936"/>
              <a:gd name="connsiteX91" fmla="*/ 1858483 w 4006375"/>
              <a:gd name="connsiteY91" fmla="*/ 1277301 h 2323936"/>
              <a:gd name="connsiteX92" fmla="*/ 1882296 w 4006375"/>
              <a:gd name="connsiteY92" fmla="*/ 1320163 h 2323936"/>
              <a:gd name="connsiteX93" fmla="*/ 1901346 w 4006375"/>
              <a:gd name="connsiteY93" fmla="*/ 1329688 h 2323936"/>
              <a:gd name="connsiteX94" fmla="*/ 1887058 w 4006375"/>
              <a:gd name="connsiteY94" fmla="*/ 1339213 h 2323936"/>
              <a:gd name="connsiteX95" fmla="*/ 1848958 w 4006375"/>
              <a:gd name="connsiteY95" fmla="*/ 1343976 h 2323936"/>
              <a:gd name="connsiteX96" fmla="*/ 1839433 w 4006375"/>
              <a:gd name="connsiteY96" fmla="*/ 1372551 h 2323936"/>
              <a:gd name="connsiteX97" fmla="*/ 1834671 w 4006375"/>
              <a:gd name="connsiteY97" fmla="*/ 1477326 h 2323936"/>
              <a:gd name="connsiteX98" fmla="*/ 1806096 w 4006375"/>
              <a:gd name="connsiteY98" fmla="*/ 1496376 h 2323936"/>
              <a:gd name="connsiteX99" fmla="*/ 1801333 w 4006375"/>
              <a:gd name="connsiteY99" fmla="*/ 1510663 h 2323936"/>
              <a:gd name="connsiteX100" fmla="*/ 1791808 w 4006375"/>
              <a:gd name="connsiteY100" fmla="*/ 1524951 h 2323936"/>
              <a:gd name="connsiteX101" fmla="*/ 1796571 w 4006375"/>
              <a:gd name="connsiteY101" fmla="*/ 1544001 h 2323936"/>
              <a:gd name="connsiteX102" fmla="*/ 1868008 w 4006375"/>
              <a:gd name="connsiteY102" fmla="*/ 1544001 h 2323936"/>
              <a:gd name="connsiteX103" fmla="*/ 1872771 w 4006375"/>
              <a:gd name="connsiteY103" fmla="*/ 1567813 h 2323936"/>
              <a:gd name="connsiteX104" fmla="*/ 1882296 w 4006375"/>
              <a:gd name="connsiteY104" fmla="*/ 1596388 h 2323936"/>
              <a:gd name="connsiteX105" fmla="*/ 1887058 w 4006375"/>
              <a:gd name="connsiteY105" fmla="*/ 1582101 h 2323936"/>
              <a:gd name="connsiteX106" fmla="*/ 1891821 w 4006375"/>
              <a:gd name="connsiteY106" fmla="*/ 1639251 h 2323936"/>
              <a:gd name="connsiteX107" fmla="*/ 1901346 w 4006375"/>
              <a:gd name="connsiteY107" fmla="*/ 1653538 h 2323936"/>
              <a:gd name="connsiteX108" fmla="*/ 1929921 w 4006375"/>
              <a:gd name="connsiteY108" fmla="*/ 1677351 h 2323936"/>
              <a:gd name="connsiteX109" fmla="*/ 1977546 w 4006375"/>
              <a:gd name="connsiteY109" fmla="*/ 1658301 h 2323936"/>
              <a:gd name="connsiteX110" fmla="*/ 2006121 w 4006375"/>
              <a:gd name="connsiteY110" fmla="*/ 1648776 h 2323936"/>
              <a:gd name="connsiteX111" fmla="*/ 2010883 w 4006375"/>
              <a:gd name="connsiteY111" fmla="*/ 1663063 h 2323936"/>
              <a:gd name="connsiteX112" fmla="*/ 2015646 w 4006375"/>
              <a:gd name="connsiteY112" fmla="*/ 1696401 h 2323936"/>
              <a:gd name="connsiteX113" fmla="*/ 2029933 w 4006375"/>
              <a:gd name="connsiteY113" fmla="*/ 1701163 h 2323936"/>
              <a:gd name="connsiteX114" fmla="*/ 2091846 w 4006375"/>
              <a:gd name="connsiteY114" fmla="*/ 1696401 h 2323936"/>
              <a:gd name="connsiteX115" fmla="*/ 2106133 w 4006375"/>
              <a:gd name="connsiteY115" fmla="*/ 1691638 h 2323936"/>
              <a:gd name="connsiteX116" fmla="*/ 2125183 w 4006375"/>
              <a:gd name="connsiteY116" fmla="*/ 1663063 h 2323936"/>
              <a:gd name="connsiteX117" fmla="*/ 2134708 w 4006375"/>
              <a:gd name="connsiteY117" fmla="*/ 1648776 h 2323936"/>
              <a:gd name="connsiteX118" fmla="*/ 2206146 w 4006375"/>
              <a:gd name="connsiteY118" fmla="*/ 1629726 h 2323936"/>
              <a:gd name="connsiteX119" fmla="*/ 2210908 w 4006375"/>
              <a:gd name="connsiteY119" fmla="*/ 1596388 h 2323936"/>
              <a:gd name="connsiteX120" fmla="*/ 2244246 w 4006375"/>
              <a:gd name="connsiteY120" fmla="*/ 1601151 h 2323936"/>
              <a:gd name="connsiteX121" fmla="*/ 2301396 w 4006375"/>
              <a:gd name="connsiteY121" fmla="*/ 1605913 h 2323936"/>
              <a:gd name="connsiteX122" fmla="*/ 2315683 w 4006375"/>
              <a:gd name="connsiteY122" fmla="*/ 1610676 h 2323936"/>
              <a:gd name="connsiteX123" fmla="*/ 2387121 w 4006375"/>
              <a:gd name="connsiteY123" fmla="*/ 1615438 h 2323936"/>
              <a:gd name="connsiteX124" fmla="*/ 2391883 w 4006375"/>
              <a:gd name="connsiteY124" fmla="*/ 1634488 h 2323936"/>
              <a:gd name="connsiteX125" fmla="*/ 2401408 w 4006375"/>
              <a:gd name="connsiteY125" fmla="*/ 1648776 h 2323936"/>
              <a:gd name="connsiteX126" fmla="*/ 2429983 w 4006375"/>
              <a:gd name="connsiteY126" fmla="*/ 1667826 h 2323936"/>
              <a:gd name="connsiteX127" fmla="*/ 2444271 w 4006375"/>
              <a:gd name="connsiteY127" fmla="*/ 1682113 h 2323936"/>
              <a:gd name="connsiteX128" fmla="*/ 2468083 w 4006375"/>
              <a:gd name="connsiteY128" fmla="*/ 1710688 h 2323936"/>
              <a:gd name="connsiteX129" fmla="*/ 2496658 w 4006375"/>
              <a:gd name="connsiteY129" fmla="*/ 1720213 h 2323936"/>
              <a:gd name="connsiteX130" fmla="*/ 2510946 w 4006375"/>
              <a:gd name="connsiteY130" fmla="*/ 1729738 h 2323936"/>
              <a:gd name="connsiteX131" fmla="*/ 2601433 w 4006375"/>
              <a:gd name="connsiteY131" fmla="*/ 1720213 h 2323936"/>
              <a:gd name="connsiteX132" fmla="*/ 2620483 w 4006375"/>
              <a:gd name="connsiteY132" fmla="*/ 1724976 h 2323936"/>
              <a:gd name="connsiteX133" fmla="*/ 2630008 w 4006375"/>
              <a:gd name="connsiteY133" fmla="*/ 1782126 h 2323936"/>
              <a:gd name="connsiteX134" fmla="*/ 2644296 w 4006375"/>
              <a:gd name="connsiteY134" fmla="*/ 1796413 h 2323936"/>
              <a:gd name="connsiteX135" fmla="*/ 2672871 w 4006375"/>
              <a:gd name="connsiteY135" fmla="*/ 1805938 h 2323936"/>
              <a:gd name="connsiteX136" fmla="*/ 2801458 w 4006375"/>
              <a:gd name="connsiteY136" fmla="*/ 1796413 h 2323936"/>
              <a:gd name="connsiteX137" fmla="*/ 2858608 w 4006375"/>
              <a:gd name="connsiteY137" fmla="*/ 1767838 h 2323936"/>
              <a:gd name="connsiteX138" fmla="*/ 2872896 w 4006375"/>
              <a:gd name="connsiteY138" fmla="*/ 1763076 h 2323936"/>
              <a:gd name="connsiteX139" fmla="*/ 2901471 w 4006375"/>
              <a:gd name="connsiteY139" fmla="*/ 1744026 h 2323936"/>
              <a:gd name="connsiteX140" fmla="*/ 2934808 w 4006375"/>
              <a:gd name="connsiteY140" fmla="*/ 1720213 h 2323936"/>
              <a:gd name="connsiteX141" fmla="*/ 2944333 w 4006375"/>
              <a:gd name="connsiteY141" fmla="*/ 1701163 h 2323936"/>
              <a:gd name="connsiteX142" fmla="*/ 2953858 w 4006375"/>
              <a:gd name="connsiteY142" fmla="*/ 1686876 h 2323936"/>
              <a:gd name="connsiteX143" fmla="*/ 2939571 w 4006375"/>
              <a:gd name="connsiteY143" fmla="*/ 1601151 h 2323936"/>
              <a:gd name="connsiteX144" fmla="*/ 2944333 w 4006375"/>
              <a:gd name="connsiteY144" fmla="*/ 1577338 h 2323936"/>
              <a:gd name="connsiteX145" fmla="*/ 2958621 w 4006375"/>
              <a:gd name="connsiteY145" fmla="*/ 1572576 h 2323936"/>
              <a:gd name="connsiteX146" fmla="*/ 3044346 w 4006375"/>
              <a:gd name="connsiteY146" fmla="*/ 1558288 h 2323936"/>
              <a:gd name="connsiteX147" fmla="*/ 3072921 w 4006375"/>
              <a:gd name="connsiteY147" fmla="*/ 1548763 h 2323936"/>
              <a:gd name="connsiteX148" fmla="*/ 3087208 w 4006375"/>
              <a:gd name="connsiteY148" fmla="*/ 1544001 h 2323936"/>
              <a:gd name="connsiteX149" fmla="*/ 3111021 w 4006375"/>
              <a:gd name="connsiteY149" fmla="*/ 1501138 h 2323936"/>
              <a:gd name="connsiteX150" fmla="*/ 3115783 w 4006375"/>
              <a:gd name="connsiteY150" fmla="*/ 1486851 h 2323936"/>
              <a:gd name="connsiteX151" fmla="*/ 3182458 w 4006375"/>
              <a:gd name="connsiteY151" fmla="*/ 1467801 h 2323936"/>
              <a:gd name="connsiteX152" fmla="*/ 3211033 w 4006375"/>
              <a:gd name="connsiteY152" fmla="*/ 1453513 h 2323936"/>
              <a:gd name="connsiteX153" fmla="*/ 3225321 w 4006375"/>
              <a:gd name="connsiteY153" fmla="*/ 1448751 h 2323936"/>
              <a:gd name="connsiteX154" fmla="*/ 3239608 w 4006375"/>
              <a:gd name="connsiteY154" fmla="*/ 1429701 h 2323936"/>
              <a:gd name="connsiteX155" fmla="*/ 3272946 w 4006375"/>
              <a:gd name="connsiteY155" fmla="*/ 1410651 h 2323936"/>
              <a:gd name="connsiteX156" fmla="*/ 3315808 w 4006375"/>
              <a:gd name="connsiteY156" fmla="*/ 1372551 h 2323936"/>
              <a:gd name="connsiteX157" fmla="*/ 3330096 w 4006375"/>
              <a:gd name="connsiteY157" fmla="*/ 1343976 h 2323936"/>
              <a:gd name="connsiteX158" fmla="*/ 3344383 w 4006375"/>
              <a:gd name="connsiteY158" fmla="*/ 1339213 h 2323936"/>
              <a:gd name="connsiteX159" fmla="*/ 3358671 w 4006375"/>
              <a:gd name="connsiteY159" fmla="*/ 1348738 h 2323936"/>
              <a:gd name="connsiteX160" fmla="*/ 3382483 w 4006375"/>
              <a:gd name="connsiteY160" fmla="*/ 1372551 h 2323936"/>
              <a:gd name="connsiteX161" fmla="*/ 3401533 w 4006375"/>
              <a:gd name="connsiteY161" fmla="*/ 1377313 h 2323936"/>
              <a:gd name="connsiteX162" fmla="*/ 3415821 w 4006375"/>
              <a:gd name="connsiteY162" fmla="*/ 1382076 h 2323936"/>
              <a:gd name="connsiteX163" fmla="*/ 3468208 w 4006375"/>
              <a:gd name="connsiteY163" fmla="*/ 1377313 h 2323936"/>
              <a:gd name="connsiteX164" fmla="*/ 3472971 w 4006375"/>
              <a:gd name="connsiteY164" fmla="*/ 1343976 h 2323936"/>
              <a:gd name="connsiteX165" fmla="*/ 3553933 w 4006375"/>
              <a:gd name="connsiteY165" fmla="*/ 1348738 h 2323936"/>
              <a:gd name="connsiteX166" fmla="*/ 3587271 w 4006375"/>
              <a:gd name="connsiteY166" fmla="*/ 1339213 h 2323936"/>
              <a:gd name="connsiteX167" fmla="*/ 3601558 w 4006375"/>
              <a:gd name="connsiteY167" fmla="*/ 1305876 h 2323936"/>
              <a:gd name="connsiteX168" fmla="*/ 3615846 w 4006375"/>
              <a:gd name="connsiteY168" fmla="*/ 1253488 h 2323936"/>
              <a:gd name="connsiteX169" fmla="*/ 3630133 w 4006375"/>
              <a:gd name="connsiteY169" fmla="*/ 1234438 h 2323936"/>
              <a:gd name="connsiteX170" fmla="*/ 3639658 w 4006375"/>
              <a:gd name="connsiteY170" fmla="*/ 1205863 h 2323936"/>
              <a:gd name="connsiteX171" fmla="*/ 3649183 w 4006375"/>
              <a:gd name="connsiteY171" fmla="*/ 1172526 h 2323936"/>
              <a:gd name="connsiteX172" fmla="*/ 3658708 w 4006375"/>
              <a:gd name="connsiteY172" fmla="*/ 1115376 h 2323936"/>
              <a:gd name="connsiteX173" fmla="*/ 3663471 w 4006375"/>
              <a:gd name="connsiteY173" fmla="*/ 1096326 h 2323936"/>
              <a:gd name="connsiteX174" fmla="*/ 3734908 w 4006375"/>
              <a:gd name="connsiteY174" fmla="*/ 1091563 h 2323936"/>
              <a:gd name="connsiteX175" fmla="*/ 3758721 w 4006375"/>
              <a:gd name="connsiteY175" fmla="*/ 1086801 h 2323936"/>
              <a:gd name="connsiteX176" fmla="*/ 3777771 w 4006375"/>
              <a:gd name="connsiteY176" fmla="*/ 1082038 h 2323936"/>
              <a:gd name="connsiteX177" fmla="*/ 3820633 w 4006375"/>
              <a:gd name="connsiteY177" fmla="*/ 1077276 h 2323936"/>
              <a:gd name="connsiteX178" fmla="*/ 3839683 w 4006375"/>
              <a:gd name="connsiteY178" fmla="*/ 1067751 h 2323936"/>
              <a:gd name="connsiteX179" fmla="*/ 3853971 w 4006375"/>
              <a:gd name="connsiteY179" fmla="*/ 1058226 h 2323936"/>
              <a:gd name="connsiteX180" fmla="*/ 3868258 w 4006375"/>
              <a:gd name="connsiteY180" fmla="*/ 1053463 h 2323936"/>
              <a:gd name="connsiteX181" fmla="*/ 3892071 w 4006375"/>
              <a:gd name="connsiteY181" fmla="*/ 1043938 h 2323936"/>
              <a:gd name="connsiteX182" fmla="*/ 3901596 w 4006375"/>
              <a:gd name="connsiteY182" fmla="*/ 1072513 h 2323936"/>
              <a:gd name="connsiteX183" fmla="*/ 3911121 w 4006375"/>
              <a:gd name="connsiteY183" fmla="*/ 1086801 h 2323936"/>
              <a:gd name="connsiteX184" fmla="*/ 3992083 w 4006375"/>
              <a:gd name="connsiteY184" fmla="*/ 1091563 h 2323936"/>
              <a:gd name="connsiteX185" fmla="*/ 4001608 w 4006375"/>
              <a:gd name="connsiteY185" fmla="*/ 1105851 h 2323936"/>
              <a:gd name="connsiteX186" fmla="*/ 4006371 w 4006375"/>
              <a:gd name="connsiteY186" fmla="*/ 1120138 h 2323936"/>
              <a:gd name="connsiteX187" fmla="*/ 3996846 w 4006375"/>
              <a:gd name="connsiteY187" fmla="*/ 1286826 h 2323936"/>
              <a:gd name="connsiteX188" fmla="*/ 3977796 w 4006375"/>
              <a:gd name="connsiteY188" fmla="*/ 1434463 h 2323936"/>
              <a:gd name="connsiteX189" fmla="*/ 3963508 w 4006375"/>
              <a:gd name="connsiteY189" fmla="*/ 2005963 h 2323936"/>
              <a:gd name="connsiteX190" fmla="*/ 3973033 w 4006375"/>
              <a:gd name="connsiteY190" fmla="*/ 2244088 h 2323936"/>
              <a:gd name="connsiteX191" fmla="*/ 3968271 w 4006375"/>
              <a:gd name="connsiteY191" fmla="*/ 2315526 h 2323936"/>
              <a:gd name="connsiteX192" fmla="*/ 3796821 w 4006375"/>
              <a:gd name="connsiteY192" fmla="*/ 2310763 h 2323936"/>
              <a:gd name="connsiteX193" fmla="*/ 3768246 w 4006375"/>
              <a:gd name="connsiteY193" fmla="*/ 2306001 h 2323936"/>
              <a:gd name="connsiteX194" fmla="*/ 3725383 w 4006375"/>
              <a:gd name="connsiteY194" fmla="*/ 2296476 h 2323936"/>
              <a:gd name="connsiteX195" fmla="*/ 3696808 w 4006375"/>
              <a:gd name="connsiteY195" fmla="*/ 2286951 h 2323936"/>
              <a:gd name="connsiteX196" fmla="*/ 3563458 w 4006375"/>
              <a:gd name="connsiteY196" fmla="*/ 2291713 h 2323936"/>
              <a:gd name="connsiteX197" fmla="*/ 3544408 w 4006375"/>
              <a:gd name="connsiteY197" fmla="*/ 2296476 h 2323936"/>
              <a:gd name="connsiteX198" fmla="*/ 3325333 w 4006375"/>
              <a:gd name="connsiteY198" fmla="*/ 2301238 h 2323936"/>
              <a:gd name="connsiteX199" fmla="*/ 3077683 w 4006375"/>
              <a:gd name="connsiteY199" fmla="*/ 2310763 h 2323936"/>
              <a:gd name="connsiteX200" fmla="*/ 3058633 w 4006375"/>
              <a:gd name="connsiteY200" fmla="*/ 2315526 h 2323936"/>
              <a:gd name="connsiteX201" fmla="*/ 2034696 w 4006375"/>
              <a:gd name="connsiteY201" fmla="*/ 2310763 h 2323936"/>
              <a:gd name="connsiteX202" fmla="*/ 1839433 w 4006375"/>
              <a:gd name="connsiteY202" fmla="*/ 2301238 h 2323936"/>
              <a:gd name="connsiteX203" fmla="*/ 1815621 w 4006375"/>
              <a:gd name="connsiteY203" fmla="*/ 2296476 h 2323936"/>
              <a:gd name="connsiteX204" fmla="*/ 767871 w 4006375"/>
              <a:gd name="connsiteY204" fmla="*/ 2291713 h 2323936"/>
              <a:gd name="connsiteX205" fmla="*/ 605946 w 4006375"/>
              <a:gd name="connsiteY205" fmla="*/ 2277426 h 2323936"/>
              <a:gd name="connsiteX206" fmla="*/ 577371 w 4006375"/>
              <a:gd name="connsiteY206" fmla="*/ 2272663 h 2323936"/>
              <a:gd name="connsiteX207" fmla="*/ 510696 w 4006375"/>
              <a:gd name="connsiteY207" fmla="*/ 2263138 h 2323936"/>
              <a:gd name="connsiteX208" fmla="*/ 491646 w 4006375"/>
              <a:gd name="connsiteY208" fmla="*/ 2258376 h 2323936"/>
              <a:gd name="connsiteX209" fmla="*/ 396396 w 4006375"/>
              <a:gd name="connsiteY209" fmla="*/ 2244088 h 2323936"/>
              <a:gd name="connsiteX210" fmla="*/ 143983 w 4006375"/>
              <a:gd name="connsiteY210" fmla="*/ 2248851 h 2323936"/>
              <a:gd name="connsiteX211" fmla="*/ 115408 w 4006375"/>
              <a:gd name="connsiteY211" fmla="*/ 2258376 h 2323936"/>
              <a:gd name="connsiteX212" fmla="*/ 82070 w 4006375"/>
              <a:gd name="connsiteY212" fmla="*/ 2267901 h 2323936"/>
              <a:gd name="connsiteX213" fmla="*/ 48733 w 4006375"/>
              <a:gd name="connsiteY213" fmla="*/ 2277426 h 2323936"/>
              <a:gd name="connsiteX214" fmla="*/ 29683 w 4006375"/>
              <a:gd name="connsiteY214" fmla="*/ 2272663 h 2323936"/>
              <a:gd name="connsiteX215" fmla="*/ 15395 w 4006375"/>
              <a:gd name="connsiteY215" fmla="*/ 2225038 h 2323936"/>
              <a:gd name="connsiteX216" fmla="*/ 10633 w 4006375"/>
              <a:gd name="connsiteY216" fmla="*/ 1829751 h 2323936"/>
              <a:gd name="connsiteX217" fmla="*/ 1108 w 4006375"/>
              <a:gd name="connsiteY217" fmla="*/ 1796413 h 2323936"/>
              <a:gd name="connsiteX218" fmla="*/ 10633 w 4006375"/>
              <a:gd name="connsiteY218" fmla="*/ 1539238 h 2323936"/>
              <a:gd name="connsiteX219" fmla="*/ 15395 w 4006375"/>
              <a:gd name="connsiteY219" fmla="*/ 1401126 h 2323936"/>
              <a:gd name="connsiteX220" fmla="*/ 20158 w 4006375"/>
              <a:gd name="connsiteY220" fmla="*/ 1377313 h 2323936"/>
              <a:gd name="connsiteX221" fmla="*/ 29683 w 4006375"/>
              <a:gd name="connsiteY221" fmla="*/ 901063 h 2323936"/>
              <a:gd name="connsiteX222" fmla="*/ 34445 w 4006375"/>
              <a:gd name="connsiteY222" fmla="*/ 791526 h 2323936"/>
              <a:gd name="connsiteX223" fmla="*/ 39208 w 4006375"/>
              <a:gd name="connsiteY223" fmla="*/ 753426 h 2323936"/>
              <a:gd name="connsiteX224" fmla="*/ 34445 w 4006375"/>
              <a:gd name="connsiteY224" fmla="*/ 577213 h 2323936"/>
              <a:gd name="connsiteX225" fmla="*/ 29683 w 4006375"/>
              <a:gd name="connsiteY225" fmla="*/ 558163 h 2323936"/>
              <a:gd name="connsiteX226" fmla="*/ 24920 w 4006375"/>
              <a:gd name="connsiteY226" fmla="*/ 529588 h 2323936"/>
              <a:gd name="connsiteX227" fmla="*/ 15395 w 4006375"/>
              <a:gd name="connsiteY227" fmla="*/ 486726 h 2323936"/>
              <a:gd name="connsiteX228" fmla="*/ 10633 w 4006375"/>
              <a:gd name="connsiteY228" fmla="*/ 453388 h 2323936"/>
              <a:gd name="connsiteX229" fmla="*/ 15395 w 4006375"/>
              <a:gd name="connsiteY229" fmla="*/ 253363 h 2323936"/>
              <a:gd name="connsiteX230" fmla="*/ 29683 w 4006375"/>
              <a:gd name="connsiteY230" fmla="*/ 243838 h 2323936"/>
              <a:gd name="connsiteX231" fmla="*/ 53495 w 4006375"/>
              <a:gd name="connsiteY231" fmla="*/ 215263 h 2323936"/>
              <a:gd name="connsiteX232" fmla="*/ 67783 w 4006375"/>
              <a:gd name="connsiteY232" fmla="*/ 210501 h 2323936"/>
              <a:gd name="connsiteX233" fmla="*/ 96358 w 4006375"/>
              <a:gd name="connsiteY233" fmla="*/ 196213 h 2323936"/>
              <a:gd name="connsiteX234" fmla="*/ 134458 w 4006375"/>
              <a:gd name="connsiteY234" fmla="*/ 177163 h 2323936"/>
              <a:gd name="connsiteX235" fmla="*/ 153508 w 4006375"/>
              <a:gd name="connsiteY235" fmla="*/ 172401 h 2323936"/>
              <a:gd name="connsiteX236" fmla="*/ 182083 w 4006375"/>
              <a:gd name="connsiteY236" fmla="*/ 162876 h 2323936"/>
              <a:gd name="connsiteX0" fmla="*/ 196514 w 4020806"/>
              <a:gd name="connsiteY0" fmla="*/ 162876 h 2323936"/>
              <a:gd name="connsiteX1" fmla="*/ 225089 w 4020806"/>
              <a:gd name="connsiteY1" fmla="*/ 167638 h 2323936"/>
              <a:gd name="connsiteX2" fmla="*/ 229852 w 4020806"/>
              <a:gd name="connsiteY2" fmla="*/ 181926 h 2323936"/>
              <a:gd name="connsiteX3" fmla="*/ 267952 w 4020806"/>
              <a:gd name="connsiteY3" fmla="*/ 186688 h 2323936"/>
              <a:gd name="connsiteX4" fmla="*/ 272714 w 4020806"/>
              <a:gd name="connsiteY4" fmla="*/ 234313 h 2323936"/>
              <a:gd name="connsiteX5" fmla="*/ 277477 w 4020806"/>
              <a:gd name="connsiteY5" fmla="*/ 253363 h 2323936"/>
              <a:gd name="connsiteX6" fmla="*/ 291764 w 4020806"/>
              <a:gd name="connsiteY6" fmla="*/ 262888 h 2323936"/>
              <a:gd name="connsiteX7" fmla="*/ 344152 w 4020806"/>
              <a:gd name="connsiteY7" fmla="*/ 272413 h 2323936"/>
              <a:gd name="connsiteX8" fmla="*/ 358439 w 4020806"/>
              <a:gd name="connsiteY8" fmla="*/ 281938 h 2323936"/>
              <a:gd name="connsiteX9" fmla="*/ 377489 w 4020806"/>
              <a:gd name="connsiteY9" fmla="*/ 286701 h 2323936"/>
              <a:gd name="connsiteX10" fmla="*/ 387014 w 4020806"/>
              <a:gd name="connsiteY10" fmla="*/ 300988 h 2323936"/>
              <a:gd name="connsiteX11" fmla="*/ 410827 w 4020806"/>
              <a:gd name="connsiteY11" fmla="*/ 305751 h 2323936"/>
              <a:gd name="connsiteX12" fmla="*/ 534652 w 4020806"/>
              <a:gd name="connsiteY12" fmla="*/ 291463 h 2323936"/>
              <a:gd name="connsiteX13" fmla="*/ 548939 w 4020806"/>
              <a:gd name="connsiteY13" fmla="*/ 281938 h 2323936"/>
              <a:gd name="connsiteX14" fmla="*/ 563227 w 4020806"/>
              <a:gd name="connsiteY14" fmla="*/ 220026 h 2323936"/>
              <a:gd name="connsiteX15" fmla="*/ 606089 w 4020806"/>
              <a:gd name="connsiteY15" fmla="*/ 200976 h 2323936"/>
              <a:gd name="connsiteX16" fmla="*/ 620377 w 4020806"/>
              <a:gd name="connsiteY16" fmla="*/ 196213 h 2323936"/>
              <a:gd name="connsiteX17" fmla="*/ 634664 w 4020806"/>
              <a:gd name="connsiteY17" fmla="*/ 181926 h 2323936"/>
              <a:gd name="connsiteX18" fmla="*/ 639427 w 4020806"/>
              <a:gd name="connsiteY18" fmla="*/ 167638 h 2323936"/>
              <a:gd name="connsiteX19" fmla="*/ 658477 w 4020806"/>
              <a:gd name="connsiteY19" fmla="*/ 139063 h 2323936"/>
              <a:gd name="connsiteX20" fmla="*/ 687052 w 4020806"/>
              <a:gd name="connsiteY20" fmla="*/ 110488 h 2323936"/>
              <a:gd name="connsiteX21" fmla="*/ 696577 w 4020806"/>
              <a:gd name="connsiteY21" fmla="*/ 96201 h 2323936"/>
              <a:gd name="connsiteX22" fmla="*/ 710864 w 4020806"/>
              <a:gd name="connsiteY22" fmla="*/ 91438 h 2323936"/>
              <a:gd name="connsiteX23" fmla="*/ 744202 w 4020806"/>
              <a:gd name="connsiteY23" fmla="*/ 77151 h 2323936"/>
              <a:gd name="connsiteX24" fmla="*/ 758489 w 4020806"/>
              <a:gd name="connsiteY24" fmla="*/ 62863 h 2323936"/>
              <a:gd name="connsiteX25" fmla="*/ 772777 w 4020806"/>
              <a:gd name="connsiteY25" fmla="*/ 53338 h 2323936"/>
              <a:gd name="connsiteX26" fmla="*/ 787064 w 4020806"/>
              <a:gd name="connsiteY26" fmla="*/ 48576 h 2323936"/>
              <a:gd name="connsiteX27" fmla="*/ 948989 w 4020806"/>
              <a:gd name="connsiteY27" fmla="*/ 43813 h 2323936"/>
              <a:gd name="connsiteX28" fmla="*/ 953752 w 4020806"/>
              <a:gd name="connsiteY28" fmla="*/ 24763 h 2323936"/>
              <a:gd name="connsiteX29" fmla="*/ 1053764 w 4020806"/>
              <a:gd name="connsiteY29" fmla="*/ 5713 h 2323936"/>
              <a:gd name="connsiteX30" fmla="*/ 1101389 w 4020806"/>
              <a:gd name="connsiteY30" fmla="*/ 5713 h 2323936"/>
              <a:gd name="connsiteX31" fmla="*/ 1115677 w 4020806"/>
              <a:gd name="connsiteY31" fmla="*/ 39051 h 2323936"/>
              <a:gd name="connsiteX32" fmla="*/ 1129964 w 4020806"/>
              <a:gd name="connsiteY32" fmla="*/ 48576 h 2323936"/>
              <a:gd name="connsiteX33" fmla="*/ 1206164 w 4020806"/>
              <a:gd name="connsiteY33" fmla="*/ 58101 h 2323936"/>
              <a:gd name="connsiteX34" fmla="*/ 1244264 w 4020806"/>
              <a:gd name="connsiteY34" fmla="*/ 67626 h 2323936"/>
              <a:gd name="connsiteX35" fmla="*/ 1263314 w 4020806"/>
              <a:gd name="connsiteY35" fmla="*/ 77151 h 2323936"/>
              <a:gd name="connsiteX36" fmla="*/ 1320464 w 4020806"/>
              <a:gd name="connsiteY36" fmla="*/ 124776 h 2323936"/>
              <a:gd name="connsiteX37" fmla="*/ 1334752 w 4020806"/>
              <a:gd name="connsiteY37" fmla="*/ 134301 h 2323936"/>
              <a:gd name="connsiteX38" fmla="*/ 1368089 w 4020806"/>
              <a:gd name="connsiteY38" fmla="*/ 139063 h 2323936"/>
              <a:gd name="connsiteX39" fmla="*/ 1396664 w 4020806"/>
              <a:gd name="connsiteY39" fmla="*/ 167638 h 2323936"/>
              <a:gd name="connsiteX40" fmla="*/ 1425239 w 4020806"/>
              <a:gd name="connsiteY40" fmla="*/ 172401 h 2323936"/>
              <a:gd name="connsiteX41" fmla="*/ 1439527 w 4020806"/>
              <a:gd name="connsiteY41" fmla="*/ 177163 h 2323936"/>
              <a:gd name="connsiteX42" fmla="*/ 1453814 w 4020806"/>
              <a:gd name="connsiteY42" fmla="*/ 172401 h 2323936"/>
              <a:gd name="connsiteX43" fmla="*/ 1477627 w 4020806"/>
              <a:gd name="connsiteY43" fmla="*/ 196213 h 2323936"/>
              <a:gd name="connsiteX44" fmla="*/ 1491914 w 4020806"/>
              <a:gd name="connsiteY44" fmla="*/ 200976 h 2323936"/>
              <a:gd name="connsiteX45" fmla="*/ 1653839 w 4020806"/>
              <a:gd name="connsiteY45" fmla="*/ 196213 h 2323936"/>
              <a:gd name="connsiteX46" fmla="*/ 1668127 w 4020806"/>
              <a:gd name="connsiteY46" fmla="*/ 191451 h 2323936"/>
              <a:gd name="connsiteX47" fmla="*/ 1768139 w 4020806"/>
              <a:gd name="connsiteY47" fmla="*/ 196213 h 2323936"/>
              <a:gd name="connsiteX48" fmla="*/ 1763377 w 4020806"/>
              <a:gd name="connsiteY48" fmla="*/ 239076 h 2323936"/>
              <a:gd name="connsiteX49" fmla="*/ 1758614 w 4020806"/>
              <a:gd name="connsiteY49" fmla="*/ 253363 h 2323936"/>
              <a:gd name="connsiteX50" fmla="*/ 1753852 w 4020806"/>
              <a:gd name="connsiteY50" fmla="*/ 386713 h 2323936"/>
              <a:gd name="connsiteX51" fmla="*/ 1749089 w 4020806"/>
              <a:gd name="connsiteY51" fmla="*/ 401001 h 2323936"/>
              <a:gd name="connsiteX52" fmla="*/ 1744327 w 4020806"/>
              <a:gd name="connsiteY52" fmla="*/ 420051 h 2323936"/>
              <a:gd name="connsiteX53" fmla="*/ 1730039 w 4020806"/>
              <a:gd name="connsiteY53" fmla="*/ 448626 h 2323936"/>
              <a:gd name="connsiteX54" fmla="*/ 1720514 w 4020806"/>
              <a:gd name="connsiteY54" fmla="*/ 510538 h 2323936"/>
              <a:gd name="connsiteX55" fmla="*/ 1710989 w 4020806"/>
              <a:gd name="connsiteY55" fmla="*/ 524826 h 2323936"/>
              <a:gd name="connsiteX56" fmla="*/ 1706227 w 4020806"/>
              <a:gd name="connsiteY56" fmla="*/ 539113 h 2323936"/>
              <a:gd name="connsiteX57" fmla="*/ 1720514 w 4020806"/>
              <a:gd name="connsiteY57" fmla="*/ 572451 h 2323936"/>
              <a:gd name="connsiteX58" fmla="*/ 1715752 w 4020806"/>
              <a:gd name="connsiteY58" fmla="*/ 586738 h 2323936"/>
              <a:gd name="connsiteX59" fmla="*/ 1706227 w 4020806"/>
              <a:gd name="connsiteY59" fmla="*/ 601026 h 2323936"/>
              <a:gd name="connsiteX60" fmla="*/ 1687177 w 4020806"/>
              <a:gd name="connsiteY60" fmla="*/ 643888 h 2323936"/>
              <a:gd name="connsiteX61" fmla="*/ 1682414 w 4020806"/>
              <a:gd name="connsiteY61" fmla="*/ 667701 h 2323936"/>
              <a:gd name="connsiteX62" fmla="*/ 1672889 w 4020806"/>
              <a:gd name="connsiteY62" fmla="*/ 739138 h 2323936"/>
              <a:gd name="connsiteX63" fmla="*/ 1653839 w 4020806"/>
              <a:gd name="connsiteY63" fmla="*/ 767713 h 2323936"/>
              <a:gd name="connsiteX64" fmla="*/ 1644314 w 4020806"/>
              <a:gd name="connsiteY64" fmla="*/ 782001 h 2323936"/>
              <a:gd name="connsiteX65" fmla="*/ 1639552 w 4020806"/>
              <a:gd name="connsiteY65" fmla="*/ 815338 h 2323936"/>
              <a:gd name="connsiteX66" fmla="*/ 1610977 w 4020806"/>
              <a:gd name="connsiteY66" fmla="*/ 829626 h 2323936"/>
              <a:gd name="connsiteX67" fmla="*/ 1591927 w 4020806"/>
              <a:gd name="connsiteY67" fmla="*/ 858201 h 2323936"/>
              <a:gd name="connsiteX68" fmla="*/ 1582402 w 4020806"/>
              <a:gd name="connsiteY68" fmla="*/ 872488 h 2323936"/>
              <a:gd name="connsiteX69" fmla="*/ 1553827 w 4020806"/>
              <a:gd name="connsiteY69" fmla="*/ 891538 h 2323936"/>
              <a:gd name="connsiteX70" fmla="*/ 1539539 w 4020806"/>
              <a:gd name="connsiteY70" fmla="*/ 905826 h 2323936"/>
              <a:gd name="connsiteX71" fmla="*/ 1520489 w 4020806"/>
              <a:gd name="connsiteY71" fmla="*/ 934401 h 2323936"/>
              <a:gd name="connsiteX72" fmla="*/ 1520489 w 4020806"/>
              <a:gd name="connsiteY72" fmla="*/ 986788 h 2323936"/>
              <a:gd name="connsiteX73" fmla="*/ 1539539 w 4020806"/>
              <a:gd name="connsiteY73" fmla="*/ 996313 h 2323936"/>
              <a:gd name="connsiteX74" fmla="*/ 1577639 w 4020806"/>
              <a:gd name="connsiteY74" fmla="*/ 991551 h 2323936"/>
              <a:gd name="connsiteX75" fmla="*/ 1606214 w 4020806"/>
              <a:gd name="connsiteY75" fmla="*/ 982026 h 2323936"/>
              <a:gd name="connsiteX76" fmla="*/ 1582402 w 4020806"/>
              <a:gd name="connsiteY76" fmla="*/ 1039176 h 2323936"/>
              <a:gd name="connsiteX77" fmla="*/ 1572877 w 4020806"/>
              <a:gd name="connsiteY77" fmla="*/ 1053463 h 2323936"/>
              <a:gd name="connsiteX78" fmla="*/ 1577639 w 4020806"/>
              <a:gd name="connsiteY78" fmla="*/ 1082038 h 2323936"/>
              <a:gd name="connsiteX79" fmla="*/ 1634789 w 4020806"/>
              <a:gd name="connsiteY79" fmla="*/ 1072513 h 2323936"/>
              <a:gd name="connsiteX80" fmla="*/ 1653839 w 4020806"/>
              <a:gd name="connsiteY80" fmla="*/ 1062988 h 2323936"/>
              <a:gd name="connsiteX81" fmla="*/ 1668127 w 4020806"/>
              <a:gd name="connsiteY81" fmla="*/ 1058226 h 2323936"/>
              <a:gd name="connsiteX82" fmla="*/ 1696702 w 4020806"/>
              <a:gd name="connsiteY82" fmla="*/ 1043938 h 2323936"/>
              <a:gd name="connsiteX83" fmla="*/ 1734802 w 4020806"/>
              <a:gd name="connsiteY83" fmla="*/ 1129663 h 2323936"/>
              <a:gd name="connsiteX84" fmla="*/ 1744327 w 4020806"/>
              <a:gd name="connsiteY84" fmla="*/ 1143951 h 2323936"/>
              <a:gd name="connsiteX85" fmla="*/ 1772902 w 4020806"/>
              <a:gd name="connsiteY85" fmla="*/ 1163001 h 2323936"/>
              <a:gd name="connsiteX86" fmla="*/ 1791952 w 4020806"/>
              <a:gd name="connsiteY86" fmla="*/ 1191576 h 2323936"/>
              <a:gd name="connsiteX87" fmla="*/ 1801477 w 4020806"/>
              <a:gd name="connsiteY87" fmla="*/ 1205863 h 2323936"/>
              <a:gd name="connsiteX88" fmla="*/ 1815764 w 4020806"/>
              <a:gd name="connsiteY88" fmla="*/ 1220151 h 2323936"/>
              <a:gd name="connsiteX89" fmla="*/ 1849102 w 4020806"/>
              <a:gd name="connsiteY89" fmla="*/ 1258251 h 2323936"/>
              <a:gd name="connsiteX90" fmla="*/ 1863389 w 4020806"/>
              <a:gd name="connsiteY90" fmla="*/ 1263013 h 2323936"/>
              <a:gd name="connsiteX91" fmla="*/ 1872914 w 4020806"/>
              <a:gd name="connsiteY91" fmla="*/ 1277301 h 2323936"/>
              <a:gd name="connsiteX92" fmla="*/ 1896727 w 4020806"/>
              <a:gd name="connsiteY92" fmla="*/ 1320163 h 2323936"/>
              <a:gd name="connsiteX93" fmla="*/ 1915777 w 4020806"/>
              <a:gd name="connsiteY93" fmla="*/ 1329688 h 2323936"/>
              <a:gd name="connsiteX94" fmla="*/ 1901489 w 4020806"/>
              <a:gd name="connsiteY94" fmla="*/ 1339213 h 2323936"/>
              <a:gd name="connsiteX95" fmla="*/ 1863389 w 4020806"/>
              <a:gd name="connsiteY95" fmla="*/ 1343976 h 2323936"/>
              <a:gd name="connsiteX96" fmla="*/ 1853864 w 4020806"/>
              <a:gd name="connsiteY96" fmla="*/ 1372551 h 2323936"/>
              <a:gd name="connsiteX97" fmla="*/ 1849102 w 4020806"/>
              <a:gd name="connsiteY97" fmla="*/ 1477326 h 2323936"/>
              <a:gd name="connsiteX98" fmla="*/ 1820527 w 4020806"/>
              <a:gd name="connsiteY98" fmla="*/ 1496376 h 2323936"/>
              <a:gd name="connsiteX99" fmla="*/ 1815764 w 4020806"/>
              <a:gd name="connsiteY99" fmla="*/ 1510663 h 2323936"/>
              <a:gd name="connsiteX100" fmla="*/ 1806239 w 4020806"/>
              <a:gd name="connsiteY100" fmla="*/ 1524951 h 2323936"/>
              <a:gd name="connsiteX101" fmla="*/ 1811002 w 4020806"/>
              <a:gd name="connsiteY101" fmla="*/ 1544001 h 2323936"/>
              <a:gd name="connsiteX102" fmla="*/ 1882439 w 4020806"/>
              <a:gd name="connsiteY102" fmla="*/ 1544001 h 2323936"/>
              <a:gd name="connsiteX103" fmla="*/ 1887202 w 4020806"/>
              <a:gd name="connsiteY103" fmla="*/ 1567813 h 2323936"/>
              <a:gd name="connsiteX104" fmla="*/ 1896727 w 4020806"/>
              <a:gd name="connsiteY104" fmla="*/ 1596388 h 2323936"/>
              <a:gd name="connsiteX105" fmla="*/ 1901489 w 4020806"/>
              <a:gd name="connsiteY105" fmla="*/ 1582101 h 2323936"/>
              <a:gd name="connsiteX106" fmla="*/ 1906252 w 4020806"/>
              <a:gd name="connsiteY106" fmla="*/ 1639251 h 2323936"/>
              <a:gd name="connsiteX107" fmla="*/ 1915777 w 4020806"/>
              <a:gd name="connsiteY107" fmla="*/ 1653538 h 2323936"/>
              <a:gd name="connsiteX108" fmla="*/ 1944352 w 4020806"/>
              <a:gd name="connsiteY108" fmla="*/ 1677351 h 2323936"/>
              <a:gd name="connsiteX109" fmla="*/ 1991977 w 4020806"/>
              <a:gd name="connsiteY109" fmla="*/ 1658301 h 2323936"/>
              <a:gd name="connsiteX110" fmla="*/ 2020552 w 4020806"/>
              <a:gd name="connsiteY110" fmla="*/ 1648776 h 2323936"/>
              <a:gd name="connsiteX111" fmla="*/ 2025314 w 4020806"/>
              <a:gd name="connsiteY111" fmla="*/ 1663063 h 2323936"/>
              <a:gd name="connsiteX112" fmla="*/ 2030077 w 4020806"/>
              <a:gd name="connsiteY112" fmla="*/ 1696401 h 2323936"/>
              <a:gd name="connsiteX113" fmla="*/ 2044364 w 4020806"/>
              <a:gd name="connsiteY113" fmla="*/ 1701163 h 2323936"/>
              <a:gd name="connsiteX114" fmla="*/ 2106277 w 4020806"/>
              <a:gd name="connsiteY114" fmla="*/ 1696401 h 2323936"/>
              <a:gd name="connsiteX115" fmla="*/ 2120564 w 4020806"/>
              <a:gd name="connsiteY115" fmla="*/ 1691638 h 2323936"/>
              <a:gd name="connsiteX116" fmla="*/ 2139614 w 4020806"/>
              <a:gd name="connsiteY116" fmla="*/ 1663063 h 2323936"/>
              <a:gd name="connsiteX117" fmla="*/ 2149139 w 4020806"/>
              <a:gd name="connsiteY117" fmla="*/ 1648776 h 2323936"/>
              <a:gd name="connsiteX118" fmla="*/ 2220577 w 4020806"/>
              <a:gd name="connsiteY118" fmla="*/ 1629726 h 2323936"/>
              <a:gd name="connsiteX119" fmla="*/ 2225339 w 4020806"/>
              <a:gd name="connsiteY119" fmla="*/ 1596388 h 2323936"/>
              <a:gd name="connsiteX120" fmla="*/ 2258677 w 4020806"/>
              <a:gd name="connsiteY120" fmla="*/ 1601151 h 2323936"/>
              <a:gd name="connsiteX121" fmla="*/ 2315827 w 4020806"/>
              <a:gd name="connsiteY121" fmla="*/ 1605913 h 2323936"/>
              <a:gd name="connsiteX122" fmla="*/ 2330114 w 4020806"/>
              <a:gd name="connsiteY122" fmla="*/ 1610676 h 2323936"/>
              <a:gd name="connsiteX123" fmla="*/ 2401552 w 4020806"/>
              <a:gd name="connsiteY123" fmla="*/ 1615438 h 2323936"/>
              <a:gd name="connsiteX124" fmla="*/ 2406314 w 4020806"/>
              <a:gd name="connsiteY124" fmla="*/ 1634488 h 2323936"/>
              <a:gd name="connsiteX125" fmla="*/ 2415839 w 4020806"/>
              <a:gd name="connsiteY125" fmla="*/ 1648776 h 2323936"/>
              <a:gd name="connsiteX126" fmla="*/ 2444414 w 4020806"/>
              <a:gd name="connsiteY126" fmla="*/ 1667826 h 2323936"/>
              <a:gd name="connsiteX127" fmla="*/ 2458702 w 4020806"/>
              <a:gd name="connsiteY127" fmla="*/ 1682113 h 2323936"/>
              <a:gd name="connsiteX128" fmla="*/ 2482514 w 4020806"/>
              <a:gd name="connsiteY128" fmla="*/ 1710688 h 2323936"/>
              <a:gd name="connsiteX129" fmla="*/ 2511089 w 4020806"/>
              <a:gd name="connsiteY129" fmla="*/ 1720213 h 2323936"/>
              <a:gd name="connsiteX130" fmla="*/ 2525377 w 4020806"/>
              <a:gd name="connsiteY130" fmla="*/ 1729738 h 2323936"/>
              <a:gd name="connsiteX131" fmla="*/ 2615864 w 4020806"/>
              <a:gd name="connsiteY131" fmla="*/ 1720213 h 2323936"/>
              <a:gd name="connsiteX132" fmla="*/ 2634914 w 4020806"/>
              <a:gd name="connsiteY132" fmla="*/ 1724976 h 2323936"/>
              <a:gd name="connsiteX133" fmla="*/ 2644439 w 4020806"/>
              <a:gd name="connsiteY133" fmla="*/ 1782126 h 2323936"/>
              <a:gd name="connsiteX134" fmla="*/ 2658727 w 4020806"/>
              <a:gd name="connsiteY134" fmla="*/ 1796413 h 2323936"/>
              <a:gd name="connsiteX135" fmla="*/ 2687302 w 4020806"/>
              <a:gd name="connsiteY135" fmla="*/ 1805938 h 2323936"/>
              <a:gd name="connsiteX136" fmla="*/ 2815889 w 4020806"/>
              <a:gd name="connsiteY136" fmla="*/ 1796413 h 2323936"/>
              <a:gd name="connsiteX137" fmla="*/ 2873039 w 4020806"/>
              <a:gd name="connsiteY137" fmla="*/ 1767838 h 2323936"/>
              <a:gd name="connsiteX138" fmla="*/ 2887327 w 4020806"/>
              <a:gd name="connsiteY138" fmla="*/ 1763076 h 2323936"/>
              <a:gd name="connsiteX139" fmla="*/ 2915902 w 4020806"/>
              <a:gd name="connsiteY139" fmla="*/ 1744026 h 2323936"/>
              <a:gd name="connsiteX140" fmla="*/ 2949239 w 4020806"/>
              <a:gd name="connsiteY140" fmla="*/ 1720213 h 2323936"/>
              <a:gd name="connsiteX141" fmla="*/ 2958764 w 4020806"/>
              <a:gd name="connsiteY141" fmla="*/ 1701163 h 2323936"/>
              <a:gd name="connsiteX142" fmla="*/ 2968289 w 4020806"/>
              <a:gd name="connsiteY142" fmla="*/ 1686876 h 2323936"/>
              <a:gd name="connsiteX143" fmla="*/ 2954002 w 4020806"/>
              <a:gd name="connsiteY143" fmla="*/ 1601151 h 2323936"/>
              <a:gd name="connsiteX144" fmla="*/ 2958764 w 4020806"/>
              <a:gd name="connsiteY144" fmla="*/ 1577338 h 2323936"/>
              <a:gd name="connsiteX145" fmla="*/ 2973052 w 4020806"/>
              <a:gd name="connsiteY145" fmla="*/ 1572576 h 2323936"/>
              <a:gd name="connsiteX146" fmla="*/ 3058777 w 4020806"/>
              <a:gd name="connsiteY146" fmla="*/ 1558288 h 2323936"/>
              <a:gd name="connsiteX147" fmla="*/ 3087352 w 4020806"/>
              <a:gd name="connsiteY147" fmla="*/ 1548763 h 2323936"/>
              <a:gd name="connsiteX148" fmla="*/ 3101639 w 4020806"/>
              <a:gd name="connsiteY148" fmla="*/ 1544001 h 2323936"/>
              <a:gd name="connsiteX149" fmla="*/ 3125452 w 4020806"/>
              <a:gd name="connsiteY149" fmla="*/ 1501138 h 2323936"/>
              <a:gd name="connsiteX150" fmla="*/ 3130214 w 4020806"/>
              <a:gd name="connsiteY150" fmla="*/ 1486851 h 2323936"/>
              <a:gd name="connsiteX151" fmla="*/ 3196889 w 4020806"/>
              <a:gd name="connsiteY151" fmla="*/ 1467801 h 2323936"/>
              <a:gd name="connsiteX152" fmla="*/ 3225464 w 4020806"/>
              <a:gd name="connsiteY152" fmla="*/ 1453513 h 2323936"/>
              <a:gd name="connsiteX153" fmla="*/ 3239752 w 4020806"/>
              <a:gd name="connsiteY153" fmla="*/ 1448751 h 2323936"/>
              <a:gd name="connsiteX154" fmla="*/ 3254039 w 4020806"/>
              <a:gd name="connsiteY154" fmla="*/ 1429701 h 2323936"/>
              <a:gd name="connsiteX155" fmla="*/ 3287377 w 4020806"/>
              <a:gd name="connsiteY155" fmla="*/ 1410651 h 2323936"/>
              <a:gd name="connsiteX156" fmla="*/ 3330239 w 4020806"/>
              <a:gd name="connsiteY156" fmla="*/ 1372551 h 2323936"/>
              <a:gd name="connsiteX157" fmla="*/ 3344527 w 4020806"/>
              <a:gd name="connsiteY157" fmla="*/ 1343976 h 2323936"/>
              <a:gd name="connsiteX158" fmla="*/ 3358814 w 4020806"/>
              <a:gd name="connsiteY158" fmla="*/ 1339213 h 2323936"/>
              <a:gd name="connsiteX159" fmla="*/ 3373102 w 4020806"/>
              <a:gd name="connsiteY159" fmla="*/ 1348738 h 2323936"/>
              <a:gd name="connsiteX160" fmla="*/ 3396914 w 4020806"/>
              <a:gd name="connsiteY160" fmla="*/ 1372551 h 2323936"/>
              <a:gd name="connsiteX161" fmla="*/ 3415964 w 4020806"/>
              <a:gd name="connsiteY161" fmla="*/ 1377313 h 2323936"/>
              <a:gd name="connsiteX162" fmla="*/ 3430252 w 4020806"/>
              <a:gd name="connsiteY162" fmla="*/ 1382076 h 2323936"/>
              <a:gd name="connsiteX163" fmla="*/ 3482639 w 4020806"/>
              <a:gd name="connsiteY163" fmla="*/ 1377313 h 2323936"/>
              <a:gd name="connsiteX164" fmla="*/ 3487402 w 4020806"/>
              <a:gd name="connsiteY164" fmla="*/ 1343976 h 2323936"/>
              <a:gd name="connsiteX165" fmla="*/ 3568364 w 4020806"/>
              <a:gd name="connsiteY165" fmla="*/ 1348738 h 2323936"/>
              <a:gd name="connsiteX166" fmla="*/ 3601702 w 4020806"/>
              <a:gd name="connsiteY166" fmla="*/ 1339213 h 2323936"/>
              <a:gd name="connsiteX167" fmla="*/ 3615989 w 4020806"/>
              <a:gd name="connsiteY167" fmla="*/ 1305876 h 2323936"/>
              <a:gd name="connsiteX168" fmla="*/ 3630277 w 4020806"/>
              <a:gd name="connsiteY168" fmla="*/ 1253488 h 2323936"/>
              <a:gd name="connsiteX169" fmla="*/ 3644564 w 4020806"/>
              <a:gd name="connsiteY169" fmla="*/ 1234438 h 2323936"/>
              <a:gd name="connsiteX170" fmla="*/ 3654089 w 4020806"/>
              <a:gd name="connsiteY170" fmla="*/ 1205863 h 2323936"/>
              <a:gd name="connsiteX171" fmla="*/ 3663614 w 4020806"/>
              <a:gd name="connsiteY171" fmla="*/ 1172526 h 2323936"/>
              <a:gd name="connsiteX172" fmla="*/ 3673139 w 4020806"/>
              <a:gd name="connsiteY172" fmla="*/ 1115376 h 2323936"/>
              <a:gd name="connsiteX173" fmla="*/ 3677902 w 4020806"/>
              <a:gd name="connsiteY173" fmla="*/ 1096326 h 2323936"/>
              <a:gd name="connsiteX174" fmla="*/ 3749339 w 4020806"/>
              <a:gd name="connsiteY174" fmla="*/ 1091563 h 2323936"/>
              <a:gd name="connsiteX175" fmla="*/ 3773152 w 4020806"/>
              <a:gd name="connsiteY175" fmla="*/ 1086801 h 2323936"/>
              <a:gd name="connsiteX176" fmla="*/ 3792202 w 4020806"/>
              <a:gd name="connsiteY176" fmla="*/ 1082038 h 2323936"/>
              <a:gd name="connsiteX177" fmla="*/ 3835064 w 4020806"/>
              <a:gd name="connsiteY177" fmla="*/ 1077276 h 2323936"/>
              <a:gd name="connsiteX178" fmla="*/ 3854114 w 4020806"/>
              <a:gd name="connsiteY178" fmla="*/ 1067751 h 2323936"/>
              <a:gd name="connsiteX179" fmla="*/ 3868402 w 4020806"/>
              <a:gd name="connsiteY179" fmla="*/ 1058226 h 2323936"/>
              <a:gd name="connsiteX180" fmla="*/ 3882689 w 4020806"/>
              <a:gd name="connsiteY180" fmla="*/ 1053463 h 2323936"/>
              <a:gd name="connsiteX181" fmla="*/ 3906502 w 4020806"/>
              <a:gd name="connsiteY181" fmla="*/ 1043938 h 2323936"/>
              <a:gd name="connsiteX182" fmla="*/ 3916027 w 4020806"/>
              <a:gd name="connsiteY182" fmla="*/ 1072513 h 2323936"/>
              <a:gd name="connsiteX183" fmla="*/ 3925552 w 4020806"/>
              <a:gd name="connsiteY183" fmla="*/ 1086801 h 2323936"/>
              <a:gd name="connsiteX184" fmla="*/ 4006514 w 4020806"/>
              <a:gd name="connsiteY184" fmla="*/ 1091563 h 2323936"/>
              <a:gd name="connsiteX185" fmla="*/ 4016039 w 4020806"/>
              <a:gd name="connsiteY185" fmla="*/ 1105851 h 2323936"/>
              <a:gd name="connsiteX186" fmla="*/ 4020802 w 4020806"/>
              <a:gd name="connsiteY186" fmla="*/ 1120138 h 2323936"/>
              <a:gd name="connsiteX187" fmla="*/ 4011277 w 4020806"/>
              <a:gd name="connsiteY187" fmla="*/ 1286826 h 2323936"/>
              <a:gd name="connsiteX188" fmla="*/ 3992227 w 4020806"/>
              <a:gd name="connsiteY188" fmla="*/ 1434463 h 2323936"/>
              <a:gd name="connsiteX189" fmla="*/ 3977939 w 4020806"/>
              <a:gd name="connsiteY189" fmla="*/ 2005963 h 2323936"/>
              <a:gd name="connsiteX190" fmla="*/ 3987464 w 4020806"/>
              <a:gd name="connsiteY190" fmla="*/ 2244088 h 2323936"/>
              <a:gd name="connsiteX191" fmla="*/ 3982702 w 4020806"/>
              <a:gd name="connsiteY191" fmla="*/ 2315526 h 2323936"/>
              <a:gd name="connsiteX192" fmla="*/ 3811252 w 4020806"/>
              <a:gd name="connsiteY192" fmla="*/ 2310763 h 2323936"/>
              <a:gd name="connsiteX193" fmla="*/ 3782677 w 4020806"/>
              <a:gd name="connsiteY193" fmla="*/ 2306001 h 2323936"/>
              <a:gd name="connsiteX194" fmla="*/ 3739814 w 4020806"/>
              <a:gd name="connsiteY194" fmla="*/ 2296476 h 2323936"/>
              <a:gd name="connsiteX195" fmla="*/ 3711239 w 4020806"/>
              <a:gd name="connsiteY195" fmla="*/ 2286951 h 2323936"/>
              <a:gd name="connsiteX196" fmla="*/ 3577889 w 4020806"/>
              <a:gd name="connsiteY196" fmla="*/ 2291713 h 2323936"/>
              <a:gd name="connsiteX197" fmla="*/ 3558839 w 4020806"/>
              <a:gd name="connsiteY197" fmla="*/ 2296476 h 2323936"/>
              <a:gd name="connsiteX198" fmla="*/ 3339764 w 4020806"/>
              <a:gd name="connsiteY198" fmla="*/ 2301238 h 2323936"/>
              <a:gd name="connsiteX199" fmla="*/ 3092114 w 4020806"/>
              <a:gd name="connsiteY199" fmla="*/ 2310763 h 2323936"/>
              <a:gd name="connsiteX200" fmla="*/ 3073064 w 4020806"/>
              <a:gd name="connsiteY200" fmla="*/ 2315526 h 2323936"/>
              <a:gd name="connsiteX201" fmla="*/ 2049127 w 4020806"/>
              <a:gd name="connsiteY201" fmla="*/ 2310763 h 2323936"/>
              <a:gd name="connsiteX202" fmla="*/ 1853864 w 4020806"/>
              <a:gd name="connsiteY202" fmla="*/ 2301238 h 2323936"/>
              <a:gd name="connsiteX203" fmla="*/ 1830052 w 4020806"/>
              <a:gd name="connsiteY203" fmla="*/ 2296476 h 2323936"/>
              <a:gd name="connsiteX204" fmla="*/ 782302 w 4020806"/>
              <a:gd name="connsiteY204" fmla="*/ 2291713 h 2323936"/>
              <a:gd name="connsiteX205" fmla="*/ 620377 w 4020806"/>
              <a:gd name="connsiteY205" fmla="*/ 2277426 h 2323936"/>
              <a:gd name="connsiteX206" fmla="*/ 591802 w 4020806"/>
              <a:gd name="connsiteY206" fmla="*/ 2272663 h 2323936"/>
              <a:gd name="connsiteX207" fmla="*/ 525127 w 4020806"/>
              <a:gd name="connsiteY207" fmla="*/ 2263138 h 2323936"/>
              <a:gd name="connsiteX208" fmla="*/ 506077 w 4020806"/>
              <a:gd name="connsiteY208" fmla="*/ 2258376 h 2323936"/>
              <a:gd name="connsiteX209" fmla="*/ 410827 w 4020806"/>
              <a:gd name="connsiteY209" fmla="*/ 2244088 h 2323936"/>
              <a:gd name="connsiteX210" fmla="*/ 158414 w 4020806"/>
              <a:gd name="connsiteY210" fmla="*/ 2248851 h 2323936"/>
              <a:gd name="connsiteX211" fmla="*/ 129839 w 4020806"/>
              <a:gd name="connsiteY211" fmla="*/ 2258376 h 2323936"/>
              <a:gd name="connsiteX212" fmla="*/ 96501 w 4020806"/>
              <a:gd name="connsiteY212" fmla="*/ 2267901 h 2323936"/>
              <a:gd name="connsiteX213" fmla="*/ 63164 w 4020806"/>
              <a:gd name="connsiteY213" fmla="*/ 2277426 h 2323936"/>
              <a:gd name="connsiteX214" fmla="*/ 44114 w 4020806"/>
              <a:gd name="connsiteY214" fmla="*/ 2272663 h 2323936"/>
              <a:gd name="connsiteX215" fmla="*/ 317372 w 4020806"/>
              <a:gd name="connsiteY215" fmla="*/ 2167529 h 2323936"/>
              <a:gd name="connsiteX216" fmla="*/ 25064 w 4020806"/>
              <a:gd name="connsiteY216" fmla="*/ 1829751 h 2323936"/>
              <a:gd name="connsiteX217" fmla="*/ 15539 w 4020806"/>
              <a:gd name="connsiteY217" fmla="*/ 1796413 h 2323936"/>
              <a:gd name="connsiteX218" fmla="*/ 25064 w 4020806"/>
              <a:gd name="connsiteY218" fmla="*/ 1539238 h 2323936"/>
              <a:gd name="connsiteX219" fmla="*/ 29826 w 4020806"/>
              <a:gd name="connsiteY219" fmla="*/ 1401126 h 2323936"/>
              <a:gd name="connsiteX220" fmla="*/ 34589 w 4020806"/>
              <a:gd name="connsiteY220" fmla="*/ 1377313 h 2323936"/>
              <a:gd name="connsiteX221" fmla="*/ 44114 w 4020806"/>
              <a:gd name="connsiteY221" fmla="*/ 901063 h 2323936"/>
              <a:gd name="connsiteX222" fmla="*/ 48876 w 4020806"/>
              <a:gd name="connsiteY222" fmla="*/ 791526 h 2323936"/>
              <a:gd name="connsiteX223" fmla="*/ 53639 w 4020806"/>
              <a:gd name="connsiteY223" fmla="*/ 753426 h 2323936"/>
              <a:gd name="connsiteX224" fmla="*/ 48876 w 4020806"/>
              <a:gd name="connsiteY224" fmla="*/ 577213 h 2323936"/>
              <a:gd name="connsiteX225" fmla="*/ 44114 w 4020806"/>
              <a:gd name="connsiteY225" fmla="*/ 558163 h 2323936"/>
              <a:gd name="connsiteX226" fmla="*/ 39351 w 4020806"/>
              <a:gd name="connsiteY226" fmla="*/ 529588 h 2323936"/>
              <a:gd name="connsiteX227" fmla="*/ 29826 w 4020806"/>
              <a:gd name="connsiteY227" fmla="*/ 486726 h 2323936"/>
              <a:gd name="connsiteX228" fmla="*/ 25064 w 4020806"/>
              <a:gd name="connsiteY228" fmla="*/ 453388 h 2323936"/>
              <a:gd name="connsiteX229" fmla="*/ 29826 w 4020806"/>
              <a:gd name="connsiteY229" fmla="*/ 253363 h 2323936"/>
              <a:gd name="connsiteX230" fmla="*/ 44114 w 4020806"/>
              <a:gd name="connsiteY230" fmla="*/ 243838 h 2323936"/>
              <a:gd name="connsiteX231" fmla="*/ 67926 w 4020806"/>
              <a:gd name="connsiteY231" fmla="*/ 215263 h 2323936"/>
              <a:gd name="connsiteX232" fmla="*/ 82214 w 4020806"/>
              <a:gd name="connsiteY232" fmla="*/ 210501 h 2323936"/>
              <a:gd name="connsiteX233" fmla="*/ 110789 w 4020806"/>
              <a:gd name="connsiteY233" fmla="*/ 196213 h 2323936"/>
              <a:gd name="connsiteX234" fmla="*/ 148889 w 4020806"/>
              <a:gd name="connsiteY234" fmla="*/ 177163 h 2323936"/>
              <a:gd name="connsiteX235" fmla="*/ 167939 w 4020806"/>
              <a:gd name="connsiteY235" fmla="*/ 172401 h 2323936"/>
              <a:gd name="connsiteX236" fmla="*/ 196514 w 4020806"/>
              <a:gd name="connsiteY236" fmla="*/ 162876 h 2323936"/>
              <a:gd name="connsiteX0" fmla="*/ 196514 w 4020806"/>
              <a:gd name="connsiteY0" fmla="*/ 162876 h 2323936"/>
              <a:gd name="connsiteX1" fmla="*/ 225089 w 4020806"/>
              <a:gd name="connsiteY1" fmla="*/ 167638 h 2323936"/>
              <a:gd name="connsiteX2" fmla="*/ 229852 w 4020806"/>
              <a:gd name="connsiteY2" fmla="*/ 181926 h 2323936"/>
              <a:gd name="connsiteX3" fmla="*/ 267952 w 4020806"/>
              <a:gd name="connsiteY3" fmla="*/ 186688 h 2323936"/>
              <a:gd name="connsiteX4" fmla="*/ 272714 w 4020806"/>
              <a:gd name="connsiteY4" fmla="*/ 234313 h 2323936"/>
              <a:gd name="connsiteX5" fmla="*/ 277477 w 4020806"/>
              <a:gd name="connsiteY5" fmla="*/ 253363 h 2323936"/>
              <a:gd name="connsiteX6" fmla="*/ 291764 w 4020806"/>
              <a:gd name="connsiteY6" fmla="*/ 262888 h 2323936"/>
              <a:gd name="connsiteX7" fmla="*/ 344152 w 4020806"/>
              <a:gd name="connsiteY7" fmla="*/ 272413 h 2323936"/>
              <a:gd name="connsiteX8" fmla="*/ 358439 w 4020806"/>
              <a:gd name="connsiteY8" fmla="*/ 281938 h 2323936"/>
              <a:gd name="connsiteX9" fmla="*/ 377489 w 4020806"/>
              <a:gd name="connsiteY9" fmla="*/ 286701 h 2323936"/>
              <a:gd name="connsiteX10" fmla="*/ 387014 w 4020806"/>
              <a:gd name="connsiteY10" fmla="*/ 300988 h 2323936"/>
              <a:gd name="connsiteX11" fmla="*/ 410827 w 4020806"/>
              <a:gd name="connsiteY11" fmla="*/ 305751 h 2323936"/>
              <a:gd name="connsiteX12" fmla="*/ 534652 w 4020806"/>
              <a:gd name="connsiteY12" fmla="*/ 291463 h 2323936"/>
              <a:gd name="connsiteX13" fmla="*/ 548939 w 4020806"/>
              <a:gd name="connsiteY13" fmla="*/ 281938 h 2323936"/>
              <a:gd name="connsiteX14" fmla="*/ 563227 w 4020806"/>
              <a:gd name="connsiteY14" fmla="*/ 220026 h 2323936"/>
              <a:gd name="connsiteX15" fmla="*/ 606089 w 4020806"/>
              <a:gd name="connsiteY15" fmla="*/ 200976 h 2323936"/>
              <a:gd name="connsiteX16" fmla="*/ 620377 w 4020806"/>
              <a:gd name="connsiteY16" fmla="*/ 196213 h 2323936"/>
              <a:gd name="connsiteX17" fmla="*/ 634664 w 4020806"/>
              <a:gd name="connsiteY17" fmla="*/ 181926 h 2323936"/>
              <a:gd name="connsiteX18" fmla="*/ 639427 w 4020806"/>
              <a:gd name="connsiteY18" fmla="*/ 167638 h 2323936"/>
              <a:gd name="connsiteX19" fmla="*/ 658477 w 4020806"/>
              <a:gd name="connsiteY19" fmla="*/ 139063 h 2323936"/>
              <a:gd name="connsiteX20" fmla="*/ 687052 w 4020806"/>
              <a:gd name="connsiteY20" fmla="*/ 110488 h 2323936"/>
              <a:gd name="connsiteX21" fmla="*/ 696577 w 4020806"/>
              <a:gd name="connsiteY21" fmla="*/ 96201 h 2323936"/>
              <a:gd name="connsiteX22" fmla="*/ 710864 w 4020806"/>
              <a:gd name="connsiteY22" fmla="*/ 91438 h 2323936"/>
              <a:gd name="connsiteX23" fmla="*/ 744202 w 4020806"/>
              <a:gd name="connsiteY23" fmla="*/ 77151 h 2323936"/>
              <a:gd name="connsiteX24" fmla="*/ 758489 w 4020806"/>
              <a:gd name="connsiteY24" fmla="*/ 62863 h 2323936"/>
              <a:gd name="connsiteX25" fmla="*/ 772777 w 4020806"/>
              <a:gd name="connsiteY25" fmla="*/ 53338 h 2323936"/>
              <a:gd name="connsiteX26" fmla="*/ 787064 w 4020806"/>
              <a:gd name="connsiteY26" fmla="*/ 48576 h 2323936"/>
              <a:gd name="connsiteX27" fmla="*/ 948989 w 4020806"/>
              <a:gd name="connsiteY27" fmla="*/ 43813 h 2323936"/>
              <a:gd name="connsiteX28" fmla="*/ 953752 w 4020806"/>
              <a:gd name="connsiteY28" fmla="*/ 24763 h 2323936"/>
              <a:gd name="connsiteX29" fmla="*/ 1053764 w 4020806"/>
              <a:gd name="connsiteY29" fmla="*/ 5713 h 2323936"/>
              <a:gd name="connsiteX30" fmla="*/ 1101389 w 4020806"/>
              <a:gd name="connsiteY30" fmla="*/ 5713 h 2323936"/>
              <a:gd name="connsiteX31" fmla="*/ 1115677 w 4020806"/>
              <a:gd name="connsiteY31" fmla="*/ 39051 h 2323936"/>
              <a:gd name="connsiteX32" fmla="*/ 1129964 w 4020806"/>
              <a:gd name="connsiteY32" fmla="*/ 48576 h 2323936"/>
              <a:gd name="connsiteX33" fmla="*/ 1206164 w 4020806"/>
              <a:gd name="connsiteY33" fmla="*/ 58101 h 2323936"/>
              <a:gd name="connsiteX34" fmla="*/ 1244264 w 4020806"/>
              <a:gd name="connsiteY34" fmla="*/ 67626 h 2323936"/>
              <a:gd name="connsiteX35" fmla="*/ 1263314 w 4020806"/>
              <a:gd name="connsiteY35" fmla="*/ 77151 h 2323936"/>
              <a:gd name="connsiteX36" fmla="*/ 1320464 w 4020806"/>
              <a:gd name="connsiteY36" fmla="*/ 124776 h 2323936"/>
              <a:gd name="connsiteX37" fmla="*/ 1334752 w 4020806"/>
              <a:gd name="connsiteY37" fmla="*/ 134301 h 2323936"/>
              <a:gd name="connsiteX38" fmla="*/ 1368089 w 4020806"/>
              <a:gd name="connsiteY38" fmla="*/ 139063 h 2323936"/>
              <a:gd name="connsiteX39" fmla="*/ 1396664 w 4020806"/>
              <a:gd name="connsiteY39" fmla="*/ 167638 h 2323936"/>
              <a:gd name="connsiteX40" fmla="*/ 1425239 w 4020806"/>
              <a:gd name="connsiteY40" fmla="*/ 172401 h 2323936"/>
              <a:gd name="connsiteX41" fmla="*/ 1439527 w 4020806"/>
              <a:gd name="connsiteY41" fmla="*/ 177163 h 2323936"/>
              <a:gd name="connsiteX42" fmla="*/ 1453814 w 4020806"/>
              <a:gd name="connsiteY42" fmla="*/ 172401 h 2323936"/>
              <a:gd name="connsiteX43" fmla="*/ 1477627 w 4020806"/>
              <a:gd name="connsiteY43" fmla="*/ 196213 h 2323936"/>
              <a:gd name="connsiteX44" fmla="*/ 1491914 w 4020806"/>
              <a:gd name="connsiteY44" fmla="*/ 200976 h 2323936"/>
              <a:gd name="connsiteX45" fmla="*/ 1653839 w 4020806"/>
              <a:gd name="connsiteY45" fmla="*/ 196213 h 2323936"/>
              <a:gd name="connsiteX46" fmla="*/ 1668127 w 4020806"/>
              <a:gd name="connsiteY46" fmla="*/ 191451 h 2323936"/>
              <a:gd name="connsiteX47" fmla="*/ 1768139 w 4020806"/>
              <a:gd name="connsiteY47" fmla="*/ 196213 h 2323936"/>
              <a:gd name="connsiteX48" fmla="*/ 1763377 w 4020806"/>
              <a:gd name="connsiteY48" fmla="*/ 239076 h 2323936"/>
              <a:gd name="connsiteX49" fmla="*/ 1758614 w 4020806"/>
              <a:gd name="connsiteY49" fmla="*/ 253363 h 2323936"/>
              <a:gd name="connsiteX50" fmla="*/ 1753852 w 4020806"/>
              <a:gd name="connsiteY50" fmla="*/ 386713 h 2323936"/>
              <a:gd name="connsiteX51" fmla="*/ 1749089 w 4020806"/>
              <a:gd name="connsiteY51" fmla="*/ 401001 h 2323936"/>
              <a:gd name="connsiteX52" fmla="*/ 1744327 w 4020806"/>
              <a:gd name="connsiteY52" fmla="*/ 420051 h 2323936"/>
              <a:gd name="connsiteX53" fmla="*/ 1730039 w 4020806"/>
              <a:gd name="connsiteY53" fmla="*/ 448626 h 2323936"/>
              <a:gd name="connsiteX54" fmla="*/ 1720514 w 4020806"/>
              <a:gd name="connsiteY54" fmla="*/ 510538 h 2323936"/>
              <a:gd name="connsiteX55" fmla="*/ 1710989 w 4020806"/>
              <a:gd name="connsiteY55" fmla="*/ 524826 h 2323936"/>
              <a:gd name="connsiteX56" fmla="*/ 1706227 w 4020806"/>
              <a:gd name="connsiteY56" fmla="*/ 539113 h 2323936"/>
              <a:gd name="connsiteX57" fmla="*/ 1720514 w 4020806"/>
              <a:gd name="connsiteY57" fmla="*/ 572451 h 2323936"/>
              <a:gd name="connsiteX58" fmla="*/ 1715752 w 4020806"/>
              <a:gd name="connsiteY58" fmla="*/ 586738 h 2323936"/>
              <a:gd name="connsiteX59" fmla="*/ 1706227 w 4020806"/>
              <a:gd name="connsiteY59" fmla="*/ 601026 h 2323936"/>
              <a:gd name="connsiteX60" fmla="*/ 1687177 w 4020806"/>
              <a:gd name="connsiteY60" fmla="*/ 643888 h 2323936"/>
              <a:gd name="connsiteX61" fmla="*/ 1682414 w 4020806"/>
              <a:gd name="connsiteY61" fmla="*/ 667701 h 2323936"/>
              <a:gd name="connsiteX62" fmla="*/ 1672889 w 4020806"/>
              <a:gd name="connsiteY62" fmla="*/ 739138 h 2323936"/>
              <a:gd name="connsiteX63" fmla="*/ 1653839 w 4020806"/>
              <a:gd name="connsiteY63" fmla="*/ 767713 h 2323936"/>
              <a:gd name="connsiteX64" fmla="*/ 1644314 w 4020806"/>
              <a:gd name="connsiteY64" fmla="*/ 782001 h 2323936"/>
              <a:gd name="connsiteX65" fmla="*/ 1639552 w 4020806"/>
              <a:gd name="connsiteY65" fmla="*/ 815338 h 2323936"/>
              <a:gd name="connsiteX66" fmla="*/ 1610977 w 4020806"/>
              <a:gd name="connsiteY66" fmla="*/ 829626 h 2323936"/>
              <a:gd name="connsiteX67" fmla="*/ 1591927 w 4020806"/>
              <a:gd name="connsiteY67" fmla="*/ 858201 h 2323936"/>
              <a:gd name="connsiteX68" fmla="*/ 1582402 w 4020806"/>
              <a:gd name="connsiteY68" fmla="*/ 872488 h 2323936"/>
              <a:gd name="connsiteX69" fmla="*/ 1553827 w 4020806"/>
              <a:gd name="connsiteY69" fmla="*/ 891538 h 2323936"/>
              <a:gd name="connsiteX70" fmla="*/ 1539539 w 4020806"/>
              <a:gd name="connsiteY70" fmla="*/ 905826 h 2323936"/>
              <a:gd name="connsiteX71" fmla="*/ 1520489 w 4020806"/>
              <a:gd name="connsiteY71" fmla="*/ 934401 h 2323936"/>
              <a:gd name="connsiteX72" fmla="*/ 1520489 w 4020806"/>
              <a:gd name="connsiteY72" fmla="*/ 986788 h 2323936"/>
              <a:gd name="connsiteX73" fmla="*/ 1539539 w 4020806"/>
              <a:gd name="connsiteY73" fmla="*/ 996313 h 2323936"/>
              <a:gd name="connsiteX74" fmla="*/ 1577639 w 4020806"/>
              <a:gd name="connsiteY74" fmla="*/ 991551 h 2323936"/>
              <a:gd name="connsiteX75" fmla="*/ 1606214 w 4020806"/>
              <a:gd name="connsiteY75" fmla="*/ 982026 h 2323936"/>
              <a:gd name="connsiteX76" fmla="*/ 1582402 w 4020806"/>
              <a:gd name="connsiteY76" fmla="*/ 1039176 h 2323936"/>
              <a:gd name="connsiteX77" fmla="*/ 1572877 w 4020806"/>
              <a:gd name="connsiteY77" fmla="*/ 1053463 h 2323936"/>
              <a:gd name="connsiteX78" fmla="*/ 1577639 w 4020806"/>
              <a:gd name="connsiteY78" fmla="*/ 1082038 h 2323936"/>
              <a:gd name="connsiteX79" fmla="*/ 1634789 w 4020806"/>
              <a:gd name="connsiteY79" fmla="*/ 1072513 h 2323936"/>
              <a:gd name="connsiteX80" fmla="*/ 1653839 w 4020806"/>
              <a:gd name="connsiteY80" fmla="*/ 1062988 h 2323936"/>
              <a:gd name="connsiteX81" fmla="*/ 1668127 w 4020806"/>
              <a:gd name="connsiteY81" fmla="*/ 1058226 h 2323936"/>
              <a:gd name="connsiteX82" fmla="*/ 1696702 w 4020806"/>
              <a:gd name="connsiteY82" fmla="*/ 1043938 h 2323936"/>
              <a:gd name="connsiteX83" fmla="*/ 1734802 w 4020806"/>
              <a:gd name="connsiteY83" fmla="*/ 1129663 h 2323936"/>
              <a:gd name="connsiteX84" fmla="*/ 1744327 w 4020806"/>
              <a:gd name="connsiteY84" fmla="*/ 1143951 h 2323936"/>
              <a:gd name="connsiteX85" fmla="*/ 1772902 w 4020806"/>
              <a:gd name="connsiteY85" fmla="*/ 1163001 h 2323936"/>
              <a:gd name="connsiteX86" fmla="*/ 1791952 w 4020806"/>
              <a:gd name="connsiteY86" fmla="*/ 1191576 h 2323936"/>
              <a:gd name="connsiteX87" fmla="*/ 1801477 w 4020806"/>
              <a:gd name="connsiteY87" fmla="*/ 1205863 h 2323936"/>
              <a:gd name="connsiteX88" fmla="*/ 1815764 w 4020806"/>
              <a:gd name="connsiteY88" fmla="*/ 1220151 h 2323936"/>
              <a:gd name="connsiteX89" fmla="*/ 1849102 w 4020806"/>
              <a:gd name="connsiteY89" fmla="*/ 1258251 h 2323936"/>
              <a:gd name="connsiteX90" fmla="*/ 1863389 w 4020806"/>
              <a:gd name="connsiteY90" fmla="*/ 1263013 h 2323936"/>
              <a:gd name="connsiteX91" fmla="*/ 1872914 w 4020806"/>
              <a:gd name="connsiteY91" fmla="*/ 1277301 h 2323936"/>
              <a:gd name="connsiteX92" fmla="*/ 1896727 w 4020806"/>
              <a:gd name="connsiteY92" fmla="*/ 1320163 h 2323936"/>
              <a:gd name="connsiteX93" fmla="*/ 1915777 w 4020806"/>
              <a:gd name="connsiteY93" fmla="*/ 1329688 h 2323936"/>
              <a:gd name="connsiteX94" fmla="*/ 1901489 w 4020806"/>
              <a:gd name="connsiteY94" fmla="*/ 1339213 h 2323936"/>
              <a:gd name="connsiteX95" fmla="*/ 1863389 w 4020806"/>
              <a:gd name="connsiteY95" fmla="*/ 1343976 h 2323936"/>
              <a:gd name="connsiteX96" fmla="*/ 1853864 w 4020806"/>
              <a:gd name="connsiteY96" fmla="*/ 1372551 h 2323936"/>
              <a:gd name="connsiteX97" fmla="*/ 1849102 w 4020806"/>
              <a:gd name="connsiteY97" fmla="*/ 1477326 h 2323936"/>
              <a:gd name="connsiteX98" fmla="*/ 1820527 w 4020806"/>
              <a:gd name="connsiteY98" fmla="*/ 1496376 h 2323936"/>
              <a:gd name="connsiteX99" fmla="*/ 1815764 w 4020806"/>
              <a:gd name="connsiteY99" fmla="*/ 1510663 h 2323936"/>
              <a:gd name="connsiteX100" fmla="*/ 1806239 w 4020806"/>
              <a:gd name="connsiteY100" fmla="*/ 1524951 h 2323936"/>
              <a:gd name="connsiteX101" fmla="*/ 1811002 w 4020806"/>
              <a:gd name="connsiteY101" fmla="*/ 1544001 h 2323936"/>
              <a:gd name="connsiteX102" fmla="*/ 1882439 w 4020806"/>
              <a:gd name="connsiteY102" fmla="*/ 1544001 h 2323936"/>
              <a:gd name="connsiteX103" fmla="*/ 1887202 w 4020806"/>
              <a:gd name="connsiteY103" fmla="*/ 1567813 h 2323936"/>
              <a:gd name="connsiteX104" fmla="*/ 1896727 w 4020806"/>
              <a:gd name="connsiteY104" fmla="*/ 1596388 h 2323936"/>
              <a:gd name="connsiteX105" fmla="*/ 1901489 w 4020806"/>
              <a:gd name="connsiteY105" fmla="*/ 1582101 h 2323936"/>
              <a:gd name="connsiteX106" fmla="*/ 1906252 w 4020806"/>
              <a:gd name="connsiteY106" fmla="*/ 1639251 h 2323936"/>
              <a:gd name="connsiteX107" fmla="*/ 1915777 w 4020806"/>
              <a:gd name="connsiteY107" fmla="*/ 1653538 h 2323936"/>
              <a:gd name="connsiteX108" fmla="*/ 1944352 w 4020806"/>
              <a:gd name="connsiteY108" fmla="*/ 1677351 h 2323936"/>
              <a:gd name="connsiteX109" fmla="*/ 1991977 w 4020806"/>
              <a:gd name="connsiteY109" fmla="*/ 1658301 h 2323936"/>
              <a:gd name="connsiteX110" fmla="*/ 2020552 w 4020806"/>
              <a:gd name="connsiteY110" fmla="*/ 1648776 h 2323936"/>
              <a:gd name="connsiteX111" fmla="*/ 2025314 w 4020806"/>
              <a:gd name="connsiteY111" fmla="*/ 1663063 h 2323936"/>
              <a:gd name="connsiteX112" fmla="*/ 2030077 w 4020806"/>
              <a:gd name="connsiteY112" fmla="*/ 1696401 h 2323936"/>
              <a:gd name="connsiteX113" fmla="*/ 2044364 w 4020806"/>
              <a:gd name="connsiteY113" fmla="*/ 1701163 h 2323936"/>
              <a:gd name="connsiteX114" fmla="*/ 2106277 w 4020806"/>
              <a:gd name="connsiteY114" fmla="*/ 1696401 h 2323936"/>
              <a:gd name="connsiteX115" fmla="*/ 2120564 w 4020806"/>
              <a:gd name="connsiteY115" fmla="*/ 1691638 h 2323936"/>
              <a:gd name="connsiteX116" fmla="*/ 2139614 w 4020806"/>
              <a:gd name="connsiteY116" fmla="*/ 1663063 h 2323936"/>
              <a:gd name="connsiteX117" fmla="*/ 2149139 w 4020806"/>
              <a:gd name="connsiteY117" fmla="*/ 1648776 h 2323936"/>
              <a:gd name="connsiteX118" fmla="*/ 2220577 w 4020806"/>
              <a:gd name="connsiteY118" fmla="*/ 1629726 h 2323936"/>
              <a:gd name="connsiteX119" fmla="*/ 2225339 w 4020806"/>
              <a:gd name="connsiteY119" fmla="*/ 1596388 h 2323936"/>
              <a:gd name="connsiteX120" fmla="*/ 2258677 w 4020806"/>
              <a:gd name="connsiteY120" fmla="*/ 1601151 h 2323936"/>
              <a:gd name="connsiteX121" fmla="*/ 2315827 w 4020806"/>
              <a:gd name="connsiteY121" fmla="*/ 1605913 h 2323936"/>
              <a:gd name="connsiteX122" fmla="*/ 2330114 w 4020806"/>
              <a:gd name="connsiteY122" fmla="*/ 1610676 h 2323936"/>
              <a:gd name="connsiteX123" fmla="*/ 2401552 w 4020806"/>
              <a:gd name="connsiteY123" fmla="*/ 1615438 h 2323936"/>
              <a:gd name="connsiteX124" fmla="*/ 2406314 w 4020806"/>
              <a:gd name="connsiteY124" fmla="*/ 1634488 h 2323936"/>
              <a:gd name="connsiteX125" fmla="*/ 2415839 w 4020806"/>
              <a:gd name="connsiteY125" fmla="*/ 1648776 h 2323936"/>
              <a:gd name="connsiteX126" fmla="*/ 2444414 w 4020806"/>
              <a:gd name="connsiteY126" fmla="*/ 1667826 h 2323936"/>
              <a:gd name="connsiteX127" fmla="*/ 2458702 w 4020806"/>
              <a:gd name="connsiteY127" fmla="*/ 1682113 h 2323936"/>
              <a:gd name="connsiteX128" fmla="*/ 2482514 w 4020806"/>
              <a:gd name="connsiteY128" fmla="*/ 1710688 h 2323936"/>
              <a:gd name="connsiteX129" fmla="*/ 2511089 w 4020806"/>
              <a:gd name="connsiteY129" fmla="*/ 1720213 h 2323936"/>
              <a:gd name="connsiteX130" fmla="*/ 2525377 w 4020806"/>
              <a:gd name="connsiteY130" fmla="*/ 1729738 h 2323936"/>
              <a:gd name="connsiteX131" fmla="*/ 2615864 w 4020806"/>
              <a:gd name="connsiteY131" fmla="*/ 1720213 h 2323936"/>
              <a:gd name="connsiteX132" fmla="*/ 2634914 w 4020806"/>
              <a:gd name="connsiteY132" fmla="*/ 1724976 h 2323936"/>
              <a:gd name="connsiteX133" fmla="*/ 2644439 w 4020806"/>
              <a:gd name="connsiteY133" fmla="*/ 1782126 h 2323936"/>
              <a:gd name="connsiteX134" fmla="*/ 2658727 w 4020806"/>
              <a:gd name="connsiteY134" fmla="*/ 1796413 h 2323936"/>
              <a:gd name="connsiteX135" fmla="*/ 2687302 w 4020806"/>
              <a:gd name="connsiteY135" fmla="*/ 1805938 h 2323936"/>
              <a:gd name="connsiteX136" fmla="*/ 2815889 w 4020806"/>
              <a:gd name="connsiteY136" fmla="*/ 1796413 h 2323936"/>
              <a:gd name="connsiteX137" fmla="*/ 2873039 w 4020806"/>
              <a:gd name="connsiteY137" fmla="*/ 1767838 h 2323936"/>
              <a:gd name="connsiteX138" fmla="*/ 2887327 w 4020806"/>
              <a:gd name="connsiteY138" fmla="*/ 1763076 h 2323936"/>
              <a:gd name="connsiteX139" fmla="*/ 2915902 w 4020806"/>
              <a:gd name="connsiteY139" fmla="*/ 1744026 h 2323936"/>
              <a:gd name="connsiteX140" fmla="*/ 2949239 w 4020806"/>
              <a:gd name="connsiteY140" fmla="*/ 1720213 h 2323936"/>
              <a:gd name="connsiteX141" fmla="*/ 2958764 w 4020806"/>
              <a:gd name="connsiteY141" fmla="*/ 1701163 h 2323936"/>
              <a:gd name="connsiteX142" fmla="*/ 2968289 w 4020806"/>
              <a:gd name="connsiteY142" fmla="*/ 1686876 h 2323936"/>
              <a:gd name="connsiteX143" fmla="*/ 2954002 w 4020806"/>
              <a:gd name="connsiteY143" fmla="*/ 1601151 h 2323936"/>
              <a:gd name="connsiteX144" fmla="*/ 2958764 w 4020806"/>
              <a:gd name="connsiteY144" fmla="*/ 1577338 h 2323936"/>
              <a:gd name="connsiteX145" fmla="*/ 2973052 w 4020806"/>
              <a:gd name="connsiteY145" fmla="*/ 1572576 h 2323936"/>
              <a:gd name="connsiteX146" fmla="*/ 3058777 w 4020806"/>
              <a:gd name="connsiteY146" fmla="*/ 1558288 h 2323936"/>
              <a:gd name="connsiteX147" fmla="*/ 3087352 w 4020806"/>
              <a:gd name="connsiteY147" fmla="*/ 1548763 h 2323936"/>
              <a:gd name="connsiteX148" fmla="*/ 3101639 w 4020806"/>
              <a:gd name="connsiteY148" fmla="*/ 1544001 h 2323936"/>
              <a:gd name="connsiteX149" fmla="*/ 3125452 w 4020806"/>
              <a:gd name="connsiteY149" fmla="*/ 1501138 h 2323936"/>
              <a:gd name="connsiteX150" fmla="*/ 3130214 w 4020806"/>
              <a:gd name="connsiteY150" fmla="*/ 1486851 h 2323936"/>
              <a:gd name="connsiteX151" fmla="*/ 3196889 w 4020806"/>
              <a:gd name="connsiteY151" fmla="*/ 1467801 h 2323936"/>
              <a:gd name="connsiteX152" fmla="*/ 3225464 w 4020806"/>
              <a:gd name="connsiteY152" fmla="*/ 1453513 h 2323936"/>
              <a:gd name="connsiteX153" fmla="*/ 3239752 w 4020806"/>
              <a:gd name="connsiteY153" fmla="*/ 1448751 h 2323936"/>
              <a:gd name="connsiteX154" fmla="*/ 3254039 w 4020806"/>
              <a:gd name="connsiteY154" fmla="*/ 1429701 h 2323936"/>
              <a:gd name="connsiteX155" fmla="*/ 3287377 w 4020806"/>
              <a:gd name="connsiteY155" fmla="*/ 1410651 h 2323936"/>
              <a:gd name="connsiteX156" fmla="*/ 3330239 w 4020806"/>
              <a:gd name="connsiteY156" fmla="*/ 1372551 h 2323936"/>
              <a:gd name="connsiteX157" fmla="*/ 3344527 w 4020806"/>
              <a:gd name="connsiteY157" fmla="*/ 1343976 h 2323936"/>
              <a:gd name="connsiteX158" fmla="*/ 3358814 w 4020806"/>
              <a:gd name="connsiteY158" fmla="*/ 1339213 h 2323936"/>
              <a:gd name="connsiteX159" fmla="*/ 3373102 w 4020806"/>
              <a:gd name="connsiteY159" fmla="*/ 1348738 h 2323936"/>
              <a:gd name="connsiteX160" fmla="*/ 3396914 w 4020806"/>
              <a:gd name="connsiteY160" fmla="*/ 1372551 h 2323936"/>
              <a:gd name="connsiteX161" fmla="*/ 3415964 w 4020806"/>
              <a:gd name="connsiteY161" fmla="*/ 1377313 h 2323936"/>
              <a:gd name="connsiteX162" fmla="*/ 3430252 w 4020806"/>
              <a:gd name="connsiteY162" fmla="*/ 1382076 h 2323936"/>
              <a:gd name="connsiteX163" fmla="*/ 3482639 w 4020806"/>
              <a:gd name="connsiteY163" fmla="*/ 1377313 h 2323936"/>
              <a:gd name="connsiteX164" fmla="*/ 3487402 w 4020806"/>
              <a:gd name="connsiteY164" fmla="*/ 1343976 h 2323936"/>
              <a:gd name="connsiteX165" fmla="*/ 3568364 w 4020806"/>
              <a:gd name="connsiteY165" fmla="*/ 1348738 h 2323936"/>
              <a:gd name="connsiteX166" fmla="*/ 3601702 w 4020806"/>
              <a:gd name="connsiteY166" fmla="*/ 1339213 h 2323936"/>
              <a:gd name="connsiteX167" fmla="*/ 3615989 w 4020806"/>
              <a:gd name="connsiteY167" fmla="*/ 1305876 h 2323936"/>
              <a:gd name="connsiteX168" fmla="*/ 3630277 w 4020806"/>
              <a:gd name="connsiteY168" fmla="*/ 1253488 h 2323936"/>
              <a:gd name="connsiteX169" fmla="*/ 3644564 w 4020806"/>
              <a:gd name="connsiteY169" fmla="*/ 1234438 h 2323936"/>
              <a:gd name="connsiteX170" fmla="*/ 3654089 w 4020806"/>
              <a:gd name="connsiteY170" fmla="*/ 1205863 h 2323936"/>
              <a:gd name="connsiteX171" fmla="*/ 3663614 w 4020806"/>
              <a:gd name="connsiteY171" fmla="*/ 1172526 h 2323936"/>
              <a:gd name="connsiteX172" fmla="*/ 3673139 w 4020806"/>
              <a:gd name="connsiteY172" fmla="*/ 1115376 h 2323936"/>
              <a:gd name="connsiteX173" fmla="*/ 3677902 w 4020806"/>
              <a:gd name="connsiteY173" fmla="*/ 1096326 h 2323936"/>
              <a:gd name="connsiteX174" fmla="*/ 3749339 w 4020806"/>
              <a:gd name="connsiteY174" fmla="*/ 1091563 h 2323936"/>
              <a:gd name="connsiteX175" fmla="*/ 3773152 w 4020806"/>
              <a:gd name="connsiteY175" fmla="*/ 1086801 h 2323936"/>
              <a:gd name="connsiteX176" fmla="*/ 3792202 w 4020806"/>
              <a:gd name="connsiteY176" fmla="*/ 1082038 h 2323936"/>
              <a:gd name="connsiteX177" fmla="*/ 3835064 w 4020806"/>
              <a:gd name="connsiteY177" fmla="*/ 1077276 h 2323936"/>
              <a:gd name="connsiteX178" fmla="*/ 3854114 w 4020806"/>
              <a:gd name="connsiteY178" fmla="*/ 1067751 h 2323936"/>
              <a:gd name="connsiteX179" fmla="*/ 3868402 w 4020806"/>
              <a:gd name="connsiteY179" fmla="*/ 1058226 h 2323936"/>
              <a:gd name="connsiteX180" fmla="*/ 3882689 w 4020806"/>
              <a:gd name="connsiteY180" fmla="*/ 1053463 h 2323936"/>
              <a:gd name="connsiteX181" fmla="*/ 3906502 w 4020806"/>
              <a:gd name="connsiteY181" fmla="*/ 1043938 h 2323936"/>
              <a:gd name="connsiteX182" fmla="*/ 3916027 w 4020806"/>
              <a:gd name="connsiteY182" fmla="*/ 1072513 h 2323936"/>
              <a:gd name="connsiteX183" fmla="*/ 3925552 w 4020806"/>
              <a:gd name="connsiteY183" fmla="*/ 1086801 h 2323936"/>
              <a:gd name="connsiteX184" fmla="*/ 4006514 w 4020806"/>
              <a:gd name="connsiteY184" fmla="*/ 1091563 h 2323936"/>
              <a:gd name="connsiteX185" fmla="*/ 4016039 w 4020806"/>
              <a:gd name="connsiteY185" fmla="*/ 1105851 h 2323936"/>
              <a:gd name="connsiteX186" fmla="*/ 4020802 w 4020806"/>
              <a:gd name="connsiteY186" fmla="*/ 1120138 h 2323936"/>
              <a:gd name="connsiteX187" fmla="*/ 4011277 w 4020806"/>
              <a:gd name="connsiteY187" fmla="*/ 1286826 h 2323936"/>
              <a:gd name="connsiteX188" fmla="*/ 3992227 w 4020806"/>
              <a:gd name="connsiteY188" fmla="*/ 1434463 h 2323936"/>
              <a:gd name="connsiteX189" fmla="*/ 3977939 w 4020806"/>
              <a:gd name="connsiteY189" fmla="*/ 2005963 h 2323936"/>
              <a:gd name="connsiteX190" fmla="*/ 3987464 w 4020806"/>
              <a:gd name="connsiteY190" fmla="*/ 2244088 h 2323936"/>
              <a:gd name="connsiteX191" fmla="*/ 3982702 w 4020806"/>
              <a:gd name="connsiteY191" fmla="*/ 2315526 h 2323936"/>
              <a:gd name="connsiteX192" fmla="*/ 3811252 w 4020806"/>
              <a:gd name="connsiteY192" fmla="*/ 2310763 h 2323936"/>
              <a:gd name="connsiteX193" fmla="*/ 3782677 w 4020806"/>
              <a:gd name="connsiteY193" fmla="*/ 2306001 h 2323936"/>
              <a:gd name="connsiteX194" fmla="*/ 3739814 w 4020806"/>
              <a:gd name="connsiteY194" fmla="*/ 2296476 h 2323936"/>
              <a:gd name="connsiteX195" fmla="*/ 3711239 w 4020806"/>
              <a:gd name="connsiteY195" fmla="*/ 2286951 h 2323936"/>
              <a:gd name="connsiteX196" fmla="*/ 3577889 w 4020806"/>
              <a:gd name="connsiteY196" fmla="*/ 2291713 h 2323936"/>
              <a:gd name="connsiteX197" fmla="*/ 3558839 w 4020806"/>
              <a:gd name="connsiteY197" fmla="*/ 2296476 h 2323936"/>
              <a:gd name="connsiteX198" fmla="*/ 3339764 w 4020806"/>
              <a:gd name="connsiteY198" fmla="*/ 2301238 h 2323936"/>
              <a:gd name="connsiteX199" fmla="*/ 3092114 w 4020806"/>
              <a:gd name="connsiteY199" fmla="*/ 2310763 h 2323936"/>
              <a:gd name="connsiteX200" fmla="*/ 3073064 w 4020806"/>
              <a:gd name="connsiteY200" fmla="*/ 2315526 h 2323936"/>
              <a:gd name="connsiteX201" fmla="*/ 2049127 w 4020806"/>
              <a:gd name="connsiteY201" fmla="*/ 2310763 h 2323936"/>
              <a:gd name="connsiteX202" fmla="*/ 1853864 w 4020806"/>
              <a:gd name="connsiteY202" fmla="*/ 2301238 h 2323936"/>
              <a:gd name="connsiteX203" fmla="*/ 1830052 w 4020806"/>
              <a:gd name="connsiteY203" fmla="*/ 2296476 h 2323936"/>
              <a:gd name="connsiteX204" fmla="*/ 782302 w 4020806"/>
              <a:gd name="connsiteY204" fmla="*/ 2291713 h 2323936"/>
              <a:gd name="connsiteX205" fmla="*/ 620377 w 4020806"/>
              <a:gd name="connsiteY205" fmla="*/ 2277426 h 2323936"/>
              <a:gd name="connsiteX206" fmla="*/ 591802 w 4020806"/>
              <a:gd name="connsiteY206" fmla="*/ 2272663 h 2323936"/>
              <a:gd name="connsiteX207" fmla="*/ 525127 w 4020806"/>
              <a:gd name="connsiteY207" fmla="*/ 2263138 h 2323936"/>
              <a:gd name="connsiteX208" fmla="*/ 506077 w 4020806"/>
              <a:gd name="connsiteY208" fmla="*/ 2258376 h 2323936"/>
              <a:gd name="connsiteX209" fmla="*/ 410827 w 4020806"/>
              <a:gd name="connsiteY209" fmla="*/ 2244088 h 2323936"/>
              <a:gd name="connsiteX210" fmla="*/ 158414 w 4020806"/>
              <a:gd name="connsiteY210" fmla="*/ 2248851 h 2323936"/>
              <a:gd name="connsiteX211" fmla="*/ 129839 w 4020806"/>
              <a:gd name="connsiteY211" fmla="*/ 2258376 h 2323936"/>
              <a:gd name="connsiteX212" fmla="*/ 96501 w 4020806"/>
              <a:gd name="connsiteY212" fmla="*/ 2267901 h 2323936"/>
              <a:gd name="connsiteX213" fmla="*/ 63164 w 4020806"/>
              <a:gd name="connsiteY213" fmla="*/ 2277426 h 2323936"/>
              <a:gd name="connsiteX214" fmla="*/ 343163 w 4020806"/>
              <a:gd name="connsiteY214" fmla="*/ 2157644 h 2323936"/>
              <a:gd name="connsiteX215" fmla="*/ 317372 w 4020806"/>
              <a:gd name="connsiteY215" fmla="*/ 2167529 h 2323936"/>
              <a:gd name="connsiteX216" fmla="*/ 25064 w 4020806"/>
              <a:gd name="connsiteY216" fmla="*/ 1829751 h 2323936"/>
              <a:gd name="connsiteX217" fmla="*/ 15539 w 4020806"/>
              <a:gd name="connsiteY217" fmla="*/ 1796413 h 2323936"/>
              <a:gd name="connsiteX218" fmla="*/ 25064 w 4020806"/>
              <a:gd name="connsiteY218" fmla="*/ 1539238 h 2323936"/>
              <a:gd name="connsiteX219" fmla="*/ 29826 w 4020806"/>
              <a:gd name="connsiteY219" fmla="*/ 1401126 h 2323936"/>
              <a:gd name="connsiteX220" fmla="*/ 34589 w 4020806"/>
              <a:gd name="connsiteY220" fmla="*/ 1377313 h 2323936"/>
              <a:gd name="connsiteX221" fmla="*/ 44114 w 4020806"/>
              <a:gd name="connsiteY221" fmla="*/ 901063 h 2323936"/>
              <a:gd name="connsiteX222" fmla="*/ 48876 w 4020806"/>
              <a:gd name="connsiteY222" fmla="*/ 791526 h 2323936"/>
              <a:gd name="connsiteX223" fmla="*/ 53639 w 4020806"/>
              <a:gd name="connsiteY223" fmla="*/ 753426 h 2323936"/>
              <a:gd name="connsiteX224" fmla="*/ 48876 w 4020806"/>
              <a:gd name="connsiteY224" fmla="*/ 577213 h 2323936"/>
              <a:gd name="connsiteX225" fmla="*/ 44114 w 4020806"/>
              <a:gd name="connsiteY225" fmla="*/ 558163 h 2323936"/>
              <a:gd name="connsiteX226" fmla="*/ 39351 w 4020806"/>
              <a:gd name="connsiteY226" fmla="*/ 529588 h 2323936"/>
              <a:gd name="connsiteX227" fmla="*/ 29826 w 4020806"/>
              <a:gd name="connsiteY227" fmla="*/ 486726 h 2323936"/>
              <a:gd name="connsiteX228" fmla="*/ 25064 w 4020806"/>
              <a:gd name="connsiteY228" fmla="*/ 453388 h 2323936"/>
              <a:gd name="connsiteX229" fmla="*/ 29826 w 4020806"/>
              <a:gd name="connsiteY229" fmla="*/ 253363 h 2323936"/>
              <a:gd name="connsiteX230" fmla="*/ 44114 w 4020806"/>
              <a:gd name="connsiteY230" fmla="*/ 243838 h 2323936"/>
              <a:gd name="connsiteX231" fmla="*/ 67926 w 4020806"/>
              <a:gd name="connsiteY231" fmla="*/ 215263 h 2323936"/>
              <a:gd name="connsiteX232" fmla="*/ 82214 w 4020806"/>
              <a:gd name="connsiteY232" fmla="*/ 210501 h 2323936"/>
              <a:gd name="connsiteX233" fmla="*/ 110789 w 4020806"/>
              <a:gd name="connsiteY233" fmla="*/ 196213 h 2323936"/>
              <a:gd name="connsiteX234" fmla="*/ 148889 w 4020806"/>
              <a:gd name="connsiteY234" fmla="*/ 177163 h 2323936"/>
              <a:gd name="connsiteX235" fmla="*/ 167939 w 4020806"/>
              <a:gd name="connsiteY235" fmla="*/ 172401 h 2323936"/>
              <a:gd name="connsiteX236" fmla="*/ 196514 w 4020806"/>
              <a:gd name="connsiteY236" fmla="*/ 162876 h 2323936"/>
              <a:gd name="connsiteX0" fmla="*/ 196514 w 4020806"/>
              <a:gd name="connsiteY0" fmla="*/ 162876 h 2323936"/>
              <a:gd name="connsiteX1" fmla="*/ 225089 w 4020806"/>
              <a:gd name="connsiteY1" fmla="*/ 167638 h 2323936"/>
              <a:gd name="connsiteX2" fmla="*/ 229852 w 4020806"/>
              <a:gd name="connsiteY2" fmla="*/ 181926 h 2323936"/>
              <a:gd name="connsiteX3" fmla="*/ 267952 w 4020806"/>
              <a:gd name="connsiteY3" fmla="*/ 186688 h 2323936"/>
              <a:gd name="connsiteX4" fmla="*/ 272714 w 4020806"/>
              <a:gd name="connsiteY4" fmla="*/ 234313 h 2323936"/>
              <a:gd name="connsiteX5" fmla="*/ 277477 w 4020806"/>
              <a:gd name="connsiteY5" fmla="*/ 253363 h 2323936"/>
              <a:gd name="connsiteX6" fmla="*/ 291764 w 4020806"/>
              <a:gd name="connsiteY6" fmla="*/ 262888 h 2323936"/>
              <a:gd name="connsiteX7" fmla="*/ 344152 w 4020806"/>
              <a:gd name="connsiteY7" fmla="*/ 272413 h 2323936"/>
              <a:gd name="connsiteX8" fmla="*/ 358439 w 4020806"/>
              <a:gd name="connsiteY8" fmla="*/ 281938 h 2323936"/>
              <a:gd name="connsiteX9" fmla="*/ 377489 w 4020806"/>
              <a:gd name="connsiteY9" fmla="*/ 286701 h 2323936"/>
              <a:gd name="connsiteX10" fmla="*/ 387014 w 4020806"/>
              <a:gd name="connsiteY10" fmla="*/ 300988 h 2323936"/>
              <a:gd name="connsiteX11" fmla="*/ 410827 w 4020806"/>
              <a:gd name="connsiteY11" fmla="*/ 305751 h 2323936"/>
              <a:gd name="connsiteX12" fmla="*/ 534652 w 4020806"/>
              <a:gd name="connsiteY12" fmla="*/ 291463 h 2323936"/>
              <a:gd name="connsiteX13" fmla="*/ 548939 w 4020806"/>
              <a:gd name="connsiteY13" fmla="*/ 281938 h 2323936"/>
              <a:gd name="connsiteX14" fmla="*/ 563227 w 4020806"/>
              <a:gd name="connsiteY14" fmla="*/ 220026 h 2323936"/>
              <a:gd name="connsiteX15" fmla="*/ 606089 w 4020806"/>
              <a:gd name="connsiteY15" fmla="*/ 200976 h 2323936"/>
              <a:gd name="connsiteX16" fmla="*/ 620377 w 4020806"/>
              <a:gd name="connsiteY16" fmla="*/ 196213 h 2323936"/>
              <a:gd name="connsiteX17" fmla="*/ 634664 w 4020806"/>
              <a:gd name="connsiteY17" fmla="*/ 181926 h 2323936"/>
              <a:gd name="connsiteX18" fmla="*/ 639427 w 4020806"/>
              <a:gd name="connsiteY18" fmla="*/ 167638 h 2323936"/>
              <a:gd name="connsiteX19" fmla="*/ 658477 w 4020806"/>
              <a:gd name="connsiteY19" fmla="*/ 139063 h 2323936"/>
              <a:gd name="connsiteX20" fmla="*/ 687052 w 4020806"/>
              <a:gd name="connsiteY20" fmla="*/ 110488 h 2323936"/>
              <a:gd name="connsiteX21" fmla="*/ 696577 w 4020806"/>
              <a:gd name="connsiteY21" fmla="*/ 96201 h 2323936"/>
              <a:gd name="connsiteX22" fmla="*/ 710864 w 4020806"/>
              <a:gd name="connsiteY22" fmla="*/ 91438 h 2323936"/>
              <a:gd name="connsiteX23" fmla="*/ 744202 w 4020806"/>
              <a:gd name="connsiteY23" fmla="*/ 77151 h 2323936"/>
              <a:gd name="connsiteX24" fmla="*/ 758489 w 4020806"/>
              <a:gd name="connsiteY24" fmla="*/ 62863 h 2323936"/>
              <a:gd name="connsiteX25" fmla="*/ 772777 w 4020806"/>
              <a:gd name="connsiteY25" fmla="*/ 53338 h 2323936"/>
              <a:gd name="connsiteX26" fmla="*/ 787064 w 4020806"/>
              <a:gd name="connsiteY26" fmla="*/ 48576 h 2323936"/>
              <a:gd name="connsiteX27" fmla="*/ 948989 w 4020806"/>
              <a:gd name="connsiteY27" fmla="*/ 43813 h 2323936"/>
              <a:gd name="connsiteX28" fmla="*/ 953752 w 4020806"/>
              <a:gd name="connsiteY28" fmla="*/ 24763 h 2323936"/>
              <a:gd name="connsiteX29" fmla="*/ 1053764 w 4020806"/>
              <a:gd name="connsiteY29" fmla="*/ 5713 h 2323936"/>
              <a:gd name="connsiteX30" fmla="*/ 1101389 w 4020806"/>
              <a:gd name="connsiteY30" fmla="*/ 5713 h 2323936"/>
              <a:gd name="connsiteX31" fmla="*/ 1115677 w 4020806"/>
              <a:gd name="connsiteY31" fmla="*/ 39051 h 2323936"/>
              <a:gd name="connsiteX32" fmla="*/ 1129964 w 4020806"/>
              <a:gd name="connsiteY32" fmla="*/ 48576 h 2323936"/>
              <a:gd name="connsiteX33" fmla="*/ 1206164 w 4020806"/>
              <a:gd name="connsiteY33" fmla="*/ 58101 h 2323936"/>
              <a:gd name="connsiteX34" fmla="*/ 1244264 w 4020806"/>
              <a:gd name="connsiteY34" fmla="*/ 67626 h 2323936"/>
              <a:gd name="connsiteX35" fmla="*/ 1263314 w 4020806"/>
              <a:gd name="connsiteY35" fmla="*/ 77151 h 2323936"/>
              <a:gd name="connsiteX36" fmla="*/ 1320464 w 4020806"/>
              <a:gd name="connsiteY36" fmla="*/ 124776 h 2323936"/>
              <a:gd name="connsiteX37" fmla="*/ 1334752 w 4020806"/>
              <a:gd name="connsiteY37" fmla="*/ 134301 h 2323936"/>
              <a:gd name="connsiteX38" fmla="*/ 1368089 w 4020806"/>
              <a:gd name="connsiteY38" fmla="*/ 139063 h 2323936"/>
              <a:gd name="connsiteX39" fmla="*/ 1396664 w 4020806"/>
              <a:gd name="connsiteY39" fmla="*/ 167638 h 2323936"/>
              <a:gd name="connsiteX40" fmla="*/ 1425239 w 4020806"/>
              <a:gd name="connsiteY40" fmla="*/ 172401 h 2323936"/>
              <a:gd name="connsiteX41" fmla="*/ 1439527 w 4020806"/>
              <a:gd name="connsiteY41" fmla="*/ 177163 h 2323936"/>
              <a:gd name="connsiteX42" fmla="*/ 1453814 w 4020806"/>
              <a:gd name="connsiteY42" fmla="*/ 172401 h 2323936"/>
              <a:gd name="connsiteX43" fmla="*/ 1477627 w 4020806"/>
              <a:gd name="connsiteY43" fmla="*/ 196213 h 2323936"/>
              <a:gd name="connsiteX44" fmla="*/ 1491914 w 4020806"/>
              <a:gd name="connsiteY44" fmla="*/ 200976 h 2323936"/>
              <a:gd name="connsiteX45" fmla="*/ 1653839 w 4020806"/>
              <a:gd name="connsiteY45" fmla="*/ 196213 h 2323936"/>
              <a:gd name="connsiteX46" fmla="*/ 1668127 w 4020806"/>
              <a:gd name="connsiteY46" fmla="*/ 191451 h 2323936"/>
              <a:gd name="connsiteX47" fmla="*/ 1768139 w 4020806"/>
              <a:gd name="connsiteY47" fmla="*/ 196213 h 2323936"/>
              <a:gd name="connsiteX48" fmla="*/ 1763377 w 4020806"/>
              <a:gd name="connsiteY48" fmla="*/ 239076 h 2323936"/>
              <a:gd name="connsiteX49" fmla="*/ 1758614 w 4020806"/>
              <a:gd name="connsiteY49" fmla="*/ 253363 h 2323936"/>
              <a:gd name="connsiteX50" fmla="*/ 1753852 w 4020806"/>
              <a:gd name="connsiteY50" fmla="*/ 386713 h 2323936"/>
              <a:gd name="connsiteX51" fmla="*/ 1749089 w 4020806"/>
              <a:gd name="connsiteY51" fmla="*/ 401001 h 2323936"/>
              <a:gd name="connsiteX52" fmla="*/ 1744327 w 4020806"/>
              <a:gd name="connsiteY52" fmla="*/ 420051 h 2323936"/>
              <a:gd name="connsiteX53" fmla="*/ 1730039 w 4020806"/>
              <a:gd name="connsiteY53" fmla="*/ 448626 h 2323936"/>
              <a:gd name="connsiteX54" fmla="*/ 1720514 w 4020806"/>
              <a:gd name="connsiteY54" fmla="*/ 510538 h 2323936"/>
              <a:gd name="connsiteX55" fmla="*/ 1710989 w 4020806"/>
              <a:gd name="connsiteY55" fmla="*/ 524826 h 2323936"/>
              <a:gd name="connsiteX56" fmla="*/ 1706227 w 4020806"/>
              <a:gd name="connsiteY56" fmla="*/ 539113 h 2323936"/>
              <a:gd name="connsiteX57" fmla="*/ 1720514 w 4020806"/>
              <a:gd name="connsiteY57" fmla="*/ 572451 h 2323936"/>
              <a:gd name="connsiteX58" fmla="*/ 1715752 w 4020806"/>
              <a:gd name="connsiteY58" fmla="*/ 586738 h 2323936"/>
              <a:gd name="connsiteX59" fmla="*/ 1706227 w 4020806"/>
              <a:gd name="connsiteY59" fmla="*/ 601026 h 2323936"/>
              <a:gd name="connsiteX60" fmla="*/ 1687177 w 4020806"/>
              <a:gd name="connsiteY60" fmla="*/ 643888 h 2323936"/>
              <a:gd name="connsiteX61" fmla="*/ 1682414 w 4020806"/>
              <a:gd name="connsiteY61" fmla="*/ 667701 h 2323936"/>
              <a:gd name="connsiteX62" fmla="*/ 1672889 w 4020806"/>
              <a:gd name="connsiteY62" fmla="*/ 739138 h 2323936"/>
              <a:gd name="connsiteX63" fmla="*/ 1653839 w 4020806"/>
              <a:gd name="connsiteY63" fmla="*/ 767713 h 2323936"/>
              <a:gd name="connsiteX64" fmla="*/ 1644314 w 4020806"/>
              <a:gd name="connsiteY64" fmla="*/ 782001 h 2323936"/>
              <a:gd name="connsiteX65" fmla="*/ 1639552 w 4020806"/>
              <a:gd name="connsiteY65" fmla="*/ 815338 h 2323936"/>
              <a:gd name="connsiteX66" fmla="*/ 1610977 w 4020806"/>
              <a:gd name="connsiteY66" fmla="*/ 829626 h 2323936"/>
              <a:gd name="connsiteX67" fmla="*/ 1591927 w 4020806"/>
              <a:gd name="connsiteY67" fmla="*/ 858201 h 2323936"/>
              <a:gd name="connsiteX68" fmla="*/ 1582402 w 4020806"/>
              <a:gd name="connsiteY68" fmla="*/ 872488 h 2323936"/>
              <a:gd name="connsiteX69" fmla="*/ 1553827 w 4020806"/>
              <a:gd name="connsiteY69" fmla="*/ 891538 h 2323936"/>
              <a:gd name="connsiteX70" fmla="*/ 1539539 w 4020806"/>
              <a:gd name="connsiteY70" fmla="*/ 905826 h 2323936"/>
              <a:gd name="connsiteX71" fmla="*/ 1520489 w 4020806"/>
              <a:gd name="connsiteY71" fmla="*/ 934401 h 2323936"/>
              <a:gd name="connsiteX72" fmla="*/ 1520489 w 4020806"/>
              <a:gd name="connsiteY72" fmla="*/ 986788 h 2323936"/>
              <a:gd name="connsiteX73" fmla="*/ 1539539 w 4020806"/>
              <a:gd name="connsiteY73" fmla="*/ 996313 h 2323936"/>
              <a:gd name="connsiteX74" fmla="*/ 1577639 w 4020806"/>
              <a:gd name="connsiteY74" fmla="*/ 991551 h 2323936"/>
              <a:gd name="connsiteX75" fmla="*/ 1606214 w 4020806"/>
              <a:gd name="connsiteY75" fmla="*/ 982026 h 2323936"/>
              <a:gd name="connsiteX76" fmla="*/ 1582402 w 4020806"/>
              <a:gd name="connsiteY76" fmla="*/ 1039176 h 2323936"/>
              <a:gd name="connsiteX77" fmla="*/ 1572877 w 4020806"/>
              <a:gd name="connsiteY77" fmla="*/ 1053463 h 2323936"/>
              <a:gd name="connsiteX78" fmla="*/ 1577639 w 4020806"/>
              <a:gd name="connsiteY78" fmla="*/ 1082038 h 2323936"/>
              <a:gd name="connsiteX79" fmla="*/ 1634789 w 4020806"/>
              <a:gd name="connsiteY79" fmla="*/ 1072513 h 2323936"/>
              <a:gd name="connsiteX80" fmla="*/ 1653839 w 4020806"/>
              <a:gd name="connsiteY80" fmla="*/ 1062988 h 2323936"/>
              <a:gd name="connsiteX81" fmla="*/ 1668127 w 4020806"/>
              <a:gd name="connsiteY81" fmla="*/ 1058226 h 2323936"/>
              <a:gd name="connsiteX82" fmla="*/ 1696702 w 4020806"/>
              <a:gd name="connsiteY82" fmla="*/ 1043938 h 2323936"/>
              <a:gd name="connsiteX83" fmla="*/ 1734802 w 4020806"/>
              <a:gd name="connsiteY83" fmla="*/ 1129663 h 2323936"/>
              <a:gd name="connsiteX84" fmla="*/ 1744327 w 4020806"/>
              <a:gd name="connsiteY84" fmla="*/ 1143951 h 2323936"/>
              <a:gd name="connsiteX85" fmla="*/ 1772902 w 4020806"/>
              <a:gd name="connsiteY85" fmla="*/ 1163001 h 2323936"/>
              <a:gd name="connsiteX86" fmla="*/ 1791952 w 4020806"/>
              <a:gd name="connsiteY86" fmla="*/ 1191576 h 2323936"/>
              <a:gd name="connsiteX87" fmla="*/ 1801477 w 4020806"/>
              <a:gd name="connsiteY87" fmla="*/ 1205863 h 2323936"/>
              <a:gd name="connsiteX88" fmla="*/ 1815764 w 4020806"/>
              <a:gd name="connsiteY88" fmla="*/ 1220151 h 2323936"/>
              <a:gd name="connsiteX89" fmla="*/ 1849102 w 4020806"/>
              <a:gd name="connsiteY89" fmla="*/ 1258251 h 2323936"/>
              <a:gd name="connsiteX90" fmla="*/ 1863389 w 4020806"/>
              <a:gd name="connsiteY90" fmla="*/ 1263013 h 2323936"/>
              <a:gd name="connsiteX91" fmla="*/ 1872914 w 4020806"/>
              <a:gd name="connsiteY91" fmla="*/ 1277301 h 2323936"/>
              <a:gd name="connsiteX92" fmla="*/ 1896727 w 4020806"/>
              <a:gd name="connsiteY92" fmla="*/ 1320163 h 2323936"/>
              <a:gd name="connsiteX93" fmla="*/ 1915777 w 4020806"/>
              <a:gd name="connsiteY93" fmla="*/ 1329688 h 2323936"/>
              <a:gd name="connsiteX94" fmla="*/ 1901489 w 4020806"/>
              <a:gd name="connsiteY94" fmla="*/ 1339213 h 2323936"/>
              <a:gd name="connsiteX95" fmla="*/ 1863389 w 4020806"/>
              <a:gd name="connsiteY95" fmla="*/ 1343976 h 2323936"/>
              <a:gd name="connsiteX96" fmla="*/ 1853864 w 4020806"/>
              <a:gd name="connsiteY96" fmla="*/ 1372551 h 2323936"/>
              <a:gd name="connsiteX97" fmla="*/ 1849102 w 4020806"/>
              <a:gd name="connsiteY97" fmla="*/ 1477326 h 2323936"/>
              <a:gd name="connsiteX98" fmla="*/ 1820527 w 4020806"/>
              <a:gd name="connsiteY98" fmla="*/ 1496376 h 2323936"/>
              <a:gd name="connsiteX99" fmla="*/ 1815764 w 4020806"/>
              <a:gd name="connsiteY99" fmla="*/ 1510663 h 2323936"/>
              <a:gd name="connsiteX100" fmla="*/ 1806239 w 4020806"/>
              <a:gd name="connsiteY100" fmla="*/ 1524951 h 2323936"/>
              <a:gd name="connsiteX101" fmla="*/ 1811002 w 4020806"/>
              <a:gd name="connsiteY101" fmla="*/ 1544001 h 2323936"/>
              <a:gd name="connsiteX102" fmla="*/ 1882439 w 4020806"/>
              <a:gd name="connsiteY102" fmla="*/ 1544001 h 2323936"/>
              <a:gd name="connsiteX103" fmla="*/ 1887202 w 4020806"/>
              <a:gd name="connsiteY103" fmla="*/ 1567813 h 2323936"/>
              <a:gd name="connsiteX104" fmla="*/ 1896727 w 4020806"/>
              <a:gd name="connsiteY104" fmla="*/ 1596388 h 2323936"/>
              <a:gd name="connsiteX105" fmla="*/ 1901489 w 4020806"/>
              <a:gd name="connsiteY105" fmla="*/ 1582101 h 2323936"/>
              <a:gd name="connsiteX106" fmla="*/ 1906252 w 4020806"/>
              <a:gd name="connsiteY106" fmla="*/ 1639251 h 2323936"/>
              <a:gd name="connsiteX107" fmla="*/ 1915777 w 4020806"/>
              <a:gd name="connsiteY107" fmla="*/ 1653538 h 2323936"/>
              <a:gd name="connsiteX108" fmla="*/ 1944352 w 4020806"/>
              <a:gd name="connsiteY108" fmla="*/ 1677351 h 2323936"/>
              <a:gd name="connsiteX109" fmla="*/ 1991977 w 4020806"/>
              <a:gd name="connsiteY109" fmla="*/ 1658301 h 2323936"/>
              <a:gd name="connsiteX110" fmla="*/ 2020552 w 4020806"/>
              <a:gd name="connsiteY110" fmla="*/ 1648776 h 2323936"/>
              <a:gd name="connsiteX111" fmla="*/ 2025314 w 4020806"/>
              <a:gd name="connsiteY111" fmla="*/ 1663063 h 2323936"/>
              <a:gd name="connsiteX112" fmla="*/ 2030077 w 4020806"/>
              <a:gd name="connsiteY112" fmla="*/ 1696401 h 2323936"/>
              <a:gd name="connsiteX113" fmla="*/ 2044364 w 4020806"/>
              <a:gd name="connsiteY113" fmla="*/ 1701163 h 2323936"/>
              <a:gd name="connsiteX114" fmla="*/ 2106277 w 4020806"/>
              <a:gd name="connsiteY114" fmla="*/ 1696401 h 2323936"/>
              <a:gd name="connsiteX115" fmla="*/ 2120564 w 4020806"/>
              <a:gd name="connsiteY115" fmla="*/ 1691638 h 2323936"/>
              <a:gd name="connsiteX116" fmla="*/ 2139614 w 4020806"/>
              <a:gd name="connsiteY116" fmla="*/ 1663063 h 2323936"/>
              <a:gd name="connsiteX117" fmla="*/ 2149139 w 4020806"/>
              <a:gd name="connsiteY117" fmla="*/ 1648776 h 2323936"/>
              <a:gd name="connsiteX118" fmla="*/ 2220577 w 4020806"/>
              <a:gd name="connsiteY118" fmla="*/ 1629726 h 2323936"/>
              <a:gd name="connsiteX119" fmla="*/ 2225339 w 4020806"/>
              <a:gd name="connsiteY119" fmla="*/ 1596388 h 2323936"/>
              <a:gd name="connsiteX120" fmla="*/ 2258677 w 4020806"/>
              <a:gd name="connsiteY120" fmla="*/ 1601151 h 2323936"/>
              <a:gd name="connsiteX121" fmla="*/ 2315827 w 4020806"/>
              <a:gd name="connsiteY121" fmla="*/ 1605913 h 2323936"/>
              <a:gd name="connsiteX122" fmla="*/ 2330114 w 4020806"/>
              <a:gd name="connsiteY122" fmla="*/ 1610676 h 2323936"/>
              <a:gd name="connsiteX123" fmla="*/ 2401552 w 4020806"/>
              <a:gd name="connsiteY123" fmla="*/ 1615438 h 2323936"/>
              <a:gd name="connsiteX124" fmla="*/ 2406314 w 4020806"/>
              <a:gd name="connsiteY124" fmla="*/ 1634488 h 2323936"/>
              <a:gd name="connsiteX125" fmla="*/ 2415839 w 4020806"/>
              <a:gd name="connsiteY125" fmla="*/ 1648776 h 2323936"/>
              <a:gd name="connsiteX126" fmla="*/ 2444414 w 4020806"/>
              <a:gd name="connsiteY126" fmla="*/ 1667826 h 2323936"/>
              <a:gd name="connsiteX127" fmla="*/ 2458702 w 4020806"/>
              <a:gd name="connsiteY127" fmla="*/ 1682113 h 2323936"/>
              <a:gd name="connsiteX128" fmla="*/ 2482514 w 4020806"/>
              <a:gd name="connsiteY128" fmla="*/ 1710688 h 2323936"/>
              <a:gd name="connsiteX129" fmla="*/ 2511089 w 4020806"/>
              <a:gd name="connsiteY129" fmla="*/ 1720213 h 2323936"/>
              <a:gd name="connsiteX130" fmla="*/ 2525377 w 4020806"/>
              <a:gd name="connsiteY130" fmla="*/ 1729738 h 2323936"/>
              <a:gd name="connsiteX131" fmla="*/ 2615864 w 4020806"/>
              <a:gd name="connsiteY131" fmla="*/ 1720213 h 2323936"/>
              <a:gd name="connsiteX132" fmla="*/ 2634914 w 4020806"/>
              <a:gd name="connsiteY132" fmla="*/ 1724976 h 2323936"/>
              <a:gd name="connsiteX133" fmla="*/ 2644439 w 4020806"/>
              <a:gd name="connsiteY133" fmla="*/ 1782126 h 2323936"/>
              <a:gd name="connsiteX134" fmla="*/ 2658727 w 4020806"/>
              <a:gd name="connsiteY134" fmla="*/ 1796413 h 2323936"/>
              <a:gd name="connsiteX135" fmla="*/ 2687302 w 4020806"/>
              <a:gd name="connsiteY135" fmla="*/ 1805938 h 2323936"/>
              <a:gd name="connsiteX136" fmla="*/ 2815889 w 4020806"/>
              <a:gd name="connsiteY136" fmla="*/ 1796413 h 2323936"/>
              <a:gd name="connsiteX137" fmla="*/ 2873039 w 4020806"/>
              <a:gd name="connsiteY137" fmla="*/ 1767838 h 2323936"/>
              <a:gd name="connsiteX138" fmla="*/ 2887327 w 4020806"/>
              <a:gd name="connsiteY138" fmla="*/ 1763076 h 2323936"/>
              <a:gd name="connsiteX139" fmla="*/ 2915902 w 4020806"/>
              <a:gd name="connsiteY139" fmla="*/ 1744026 h 2323936"/>
              <a:gd name="connsiteX140" fmla="*/ 2949239 w 4020806"/>
              <a:gd name="connsiteY140" fmla="*/ 1720213 h 2323936"/>
              <a:gd name="connsiteX141" fmla="*/ 2958764 w 4020806"/>
              <a:gd name="connsiteY141" fmla="*/ 1701163 h 2323936"/>
              <a:gd name="connsiteX142" fmla="*/ 2968289 w 4020806"/>
              <a:gd name="connsiteY142" fmla="*/ 1686876 h 2323936"/>
              <a:gd name="connsiteX143" fmla="*/ 2954002 w 4020806"/>
              <a:gd name="connsiteY143" fmla="*/ 1601151 h 2323936"/>
              <a:gd name="connsiteX144" fmla="*/ 2958764 w 4020806"/>
              <a:gd name="connsiteY144" fmla="*/ 1577338 h 2323936"/>
              <a:gd name="connsiteX145" fmla="*/ 2973052 w 4020806"/>
              <a:gd name="connsiteY145" fmla="*/ 1572576 h 2323936"/>
              <a:gd name="connsiteX146" fmla="*/ 3058777 w 4020806"/>
              <a:gd name="connsiteY146" fmla="*/ 1558288 h 2323936"/>
              <a:gd name="connsiteX147" fmla="*/ 3087352 w 4020806"/>
              <a:gd name="connsiteY147" fmla="*/ 1548763 h 2323936"/>
              <a:gd name="connsiteX148" fmla="*/ 3101639 w 4020806"/>
              <a:gd name="connsiteY148" fmla="*/ 1544001 h 2323936"/>
              <a:gd name="connsiteX149" fmla="*/ 3125452 w 4020806"/>
              <a:gd name="connsiteY149" fmla="*/ 1501138 h 2323936"/>
              <a:gd name="connsiteX150" fmla="*/ 3130214 w 4020806"/>
              <a:gd name="connsiteY150" fmla="*/ 1486851 h 2323936"/>
              <a:gd name="connsiteX151" fmla="*/ 3196889 w 4020806"/>
              <a:gd name="connsiteY151" fmla="*/ 1467801 h 2323936"/>
              <a:gd name="connsiteX152" fmla="*/ 3225464 w 4020806"/>
              <a:gd name="connsiteY152" fmla="*/ 1453513 h 2323936"/>
              <a:gd name="connsiteX153" fmla="*/ 3239752 w 4020806"/>
              <a:gd name="connsiteY153" fmla="*/ 1448751 h 2323936"/>
              <a:gd name="connsiteX154" fmla="*/ 3254039 w 4020806"/>
              <a:gd name="connsiteY154" fmla="*/ 1429701 h 2323936"/>
              <a:gd name="connsiteX155" fmla="*/ 3287377 w 4020806"/>
              <a:gd name="connsiteY155" fmla="*/ 1410651 h 2323936"/>
              <a:gd name="connsiteX156" fmla="*/ 3330239 w 4020806"/>
              <a:gd name="connsiteY156" fmla="*/ 1372551 h 2323936"/>
              <a:gd name="connsiteX157" fmla="*/ 3344527 w 4020806"/>
              <a:gd name="connsiteY157" fmla="*/ 1343976 h 2323936"/>
              <a:gd name="connsiteX158" fmla="*/ 3358814 w 4020806"/>
              <a:gd name="connsiteY158" fmla="*/ 1339213 h 2323936"/>
              <a:gd name="connsiteX159" fmla="*/ 3373102 w 4020806"/>
              <a:gd name="connsiteY159" fmla="*/ 1348738 h 2323936"/>
              <a:gd name="connsiteX160" fmla="*/ 3396914 w 4020806"/>
              <a:gd name="connsiteY160" fmla="*/ 1372551 h 2323936"/>
              <a:gd name="connsiteX161" fmla="*/ 3415964 w 4020806"/>
              <a:gd name="connsiteY161" fmla="*/ 1377313 h 2323936"/>
              <a:gd name="connsiteX162" fmla="*/ 3430252 w 4020806"/>
              <a:gd name="connsiteY162" fmla="*/ 1382076 h 2323936"/>
              <a:gd name="connsiteX163" fmla="*/ 3482639 w 4020806"/>
              <a:gd name="connsiteY163" fmla="*/ 1377313 h 2323936"/>
              <a:gd name="connsiteX164" fmla="*/ 3487402 w 4020806"/>
              <a:gd name="connsiteY164" fmla="*/ 1343976 h 2323936"/>
              <a:gd name="connsiteX165" fmla="*/ 3568364 w 4020806"/>
              <a:gd name="connsiteY165" fmla="*/ 1348738 h 2323936"/>
              <a:gd name="connsiteX166" fmla="*/ 3601702 w 4020806"/>
              <a:gd name="connsiteY166" fmla="*/ 1339213 h 2323936"/>
              <a:gd name="connsiteX167" fmla="*/ 3615989 w 4020806"/>
              <a:gd name="connsiteY167" fmla="*/ 1305876 h 2323936"/>
              <a:gd name="connsiteX168" fmla="*/ 3630277 w 4020806"/>
              <a:gd name="connsiteY168" fmla="*/ 1253488 h 2323936"/>
              <a:gd name="connsiteX169" fmla="*/ 3644564 w 4020806"/>
              <a:gd name="connsiteY169" fmla="*/ 1234438 h 2323936"/>
              <a:gd name="connsiteX170" fmla="*/ 3654089 w 4020806"/>
              <a:gd name="connsiteY170" fmla="*/ 1205863 h 2323936"/>
              <a:gd name="connsiteX171" fmla="*/ 3663614 w 4020806"/>
              <a:gd name="connsiteY171" fmla="*/ 1172526 h 2323936"/>
              <a:gd name="connsiteX172" fmla="*/ 3673139 w 4020806"/>
              <a:gd name="connsiteY172" fmla="*/ 1115376 h 2323936"/>
              <a:gd name="connsiteX173" fmla="*/ 3677902 w 4020806"/>
              <a:gd name="connsiteY173" fmla="*/ 1096326 h 2323936"/>
              <a:gd name="connsiteX174" fmla="*/ 3749339 w 4020806"/>
              <a:gd name="connsiteY174" fmla="*/ 1091563 h 2323936"/>
              <a:gd name="connsiteX175" fmla="*/ 3773152 w 4020806"/>
              <a:gd name="connsiteY175" fmla="*/ 1086801 h 2323936"/>
              <a:gd name="connsiteX176" fmla="*/ 3792202 w 4020806"/>
              <a:gd name="connsiteY176" fmla="*/ 1082038 h 2323936"/>
              <a:gd name="connsiteX177" fmla="*/ 3835064 w 4020806"/>
              <a:gd name="connsiteY177" fmla="*/ 1077276 h 2323936"/>
              <a:gd name="connsiteX178" fmla="*/ 3854114 w 4020806"/>
              <a:gd name="connsiteY178" fmla="*/ 1067751 h 2323936"/>
              <a:gd name="connsiteX179" fmla="*/ 3868402 w 4020806"/>
              <a:gd name="connsiteY179" fmla="*/ 1058226 h 2323936"/>
              <a:gd name="connsiteX180" fmla="*/ 3882689 w 4020806"/>
              <a:gd name="connsiteY180" fmla="*/ 1053463 h 2323936"/>
              <a:gd name="connsiteX181" fmla="*/ 3906502 w 4020806"/>
              <a:gd name="connsiteY181" fmla="*/ 1043938 h 2323936"/>
              <a:gd name="connsiteX182" fmla="*/ 3916027 w 4020806"/>
              <a:gd name="connsiteY182" fmla="*/ 1072513 h 2323936"/>
              <a:gd name="connsiteX183" fmla="*/ 3925552 w 4020806"/>
              <a:gd name="connsiteY183" fmla="*/ 1086801 h 2323936"/>
              <a:gd name="connsiteX184" fmla="*/ 4006514 w 4020806"/>
              <a:gd name="connsiteY184" fmla="*/ 1091563 h 2323936"/>
              <a:gd name="connsiteX185" fmla="*/ 4016039 w 4020806"/>
              <a:gd name="connsiteY185" fmla="*/ 1105851 h 2323936"/>
              <a:gd name="connsiteX186" fmla="*/ 4020802 w 4020806"/>
              <a:gd name="connsiteY186" fmla="*/ 1120138 h 2323936"/>
              <a:gd name="connsiteX187" fmla="*/ 4011277 w 4020806"/>
              <a:gd name="connsiteY187" fmla="*/ 1286826 h 2323936"/>
              <a:gd name="connsiteX188" fmla="*/ 3992227 w 4020806"/>
              <a:gd name="connsiteY188" fmla="*/ 1434463 h 2323936"/>
              <a:gd name="connsiteX189" fmla="*/ 3977939 w 4020806"/>
              <a:gd name="connsiteY189" fmla="*/ 2005963 h 2323936"/>
              <a:gd name="connsiteX190" fmla="*/ 3987464 w 4020806"/>
              <a:gd name="connsiteY190" fmla="*/ 2244088 h 2323936"/>
              <a:gd name="connsiteX191" fmla="*/ 3982702 w 4020806"/>
              <a:gd name="connsiteY191" fmla="*/ 2315526 h 2323936"/>
              <a:gd name="connsiteX192" fmla="*/ 3811252 w 4020806"/>
              <a:gd name="connsiteY192" fmla="*/ 2310763 h 2323936"/>
              <a:gd name="connsiteX193" fmla="*/ 3782677 w 4020806"/>
              <a:gd name="connsiteY193" fmla="*/ 2306001 h 2323936"/>
              <a:gd name="connsiteX194" fmla="*/ 3739814 w 4020806"/>
              <a:gd name="connsiteY194" fmla="*/ 2296476 h 2323936"/>
              <a:gd name="connsiteX195" fmla="*/ 3711239 w 4020806"/>
              <a:gd name="connsiteY195" fmla="*/ 2286951 h 2323936"/>
              <a:gd name="connsiteX196" fmla="*/ 3577889 w 4020806"/>
              <a:gd name="connsiteY196" fmla="*/ 2291713 h 2323936"/>
              <a:gd name="connsiteX197" fmla="*/ 3558839 w 4020806"/>
              <a:gd name="connsiteY197" fmla="*/ 2296476 h 2323936"/>
              <a:gd name="connsiteX198" fmla="*/ 3339764 w 4020806"/>
              <a:gd name="connsiteY198" fmla="*/ 2301238 h 2323936"/>
              <a:gd name="connsiteX199" fmla="*/ 3092114 w 4020806"/>
              <a:gd name="connsiteY199" fmla="*/ 2310763 h 2323936"/>
              <a:gd name="connsiteX200" fmla="*/ 3073064 w 4020806"/>
              <a:gd name="connsiteY200" fmla="*/ 2315526 h 2323936"/>
              <a:gd name="connsiteX201" fmla="*/ 2049127 w 4020806"/>
              <a:gd name="connsiteY201" fmla="*/ 2310763 h 2323936"/>
              <a:gd name="connsiteX202" fmla="*/ 1853864 w 4020806"/>
              <a:gd name="connsiteY202" fmla="*/ 2301238 h 2323936"/>
              <a:gd name="connsiteX203" fmla="*/ 1830052 w 4020806"/>
              <a:gd name="connsiteY203" fmla="*/ 2296476 h 2323936"/>
              <a:gd name="connsiteX204" fmla="*/ 782302 w 4020806"/>
              <a:gd name="connsiteY204" fmla="*/ 2291713 h 2323936"/>
              <a:gd name="connsiteX205" fmla="*/ 620377 w 4020806"/>
              <a:gd name="connsiteY205" fmla="*/ 2277426 h 2323936"/>
              <a:gd name="connsiteX206" fmla="*/ 591802 w 4020806"/>
              <a:gd name="connsiteY206" fmla="*/ 2272663 h 2323936"/>
              <a:gd name="connsiteX207" fmla="*/ 525127 w 4020806"/>
              <a:gd name="connsiteY207" fmla="*/ 2263138 h 2323936"/>
              <a:gd name="connsiteX208" fmla="*/ 506077 w 4020806"/>
              <a:gd name="connsiteY208" fmla="*/ 2258376 h 2323936"/>
              <a:gd name="connsiteX209" fmla="*/ 410827 w 4020806"/>
              <a:gd name="connsiteY209" fmla="*/ 2244088 h 2323936"/>
              <a:gd name="connsiteX210" fmla="*/ 158414 w 4020806"/>
              <a:gd name="connsiteY210" fmla="*/ 2248851 h 2323936"/>
              <a:gd name="connsiteX211" fmla="*/ 129839 w 4020806"/>
              <a:gd name="connsiteY211" fmla="*/ 2258376 h 2323936"/>
              <a:gd name="connsiteX212" fmla="*/ 96501 w 4020806"/>
              <a:gd name="connsiteY212" fmla="*/ 2267901 h 2323936"/>
              <a:gd name="connsiteX213" fmla="*/ 373716 w 4020806"/>
              <a:gd name="connsiteY213" fmla="*/ 2162408 h 2323936"/>
              <a:gd name="connsiteX214" fmla="*/ 343163 w 4020806"/>
              <a:gd name="connsiteY214" fmla="*/ 2157644 h 2323936"/>
              <a:gd name="connsiteX215" fmla="*/ 317372 w 4020806"/>
              <a:gd name="connsiteY215" fmla="*/ 2167529 h 2323936"/>
              <a:gd name="connsiteX216" fmla="*/ 25064 w 4020806"/>
              <a:gd name="connsiteY216" fmla="*/ 1829751 h 2323936"/>
              <a:gd name="connsiteX217" fmla="*/ 15539 w 4020806"/>
              <a:gd name="connsiteY217" fmla="*/ 1796413 h 2323936"/>
              <a:gd name="connsiteX218" fmla="*/ 25064 w 4020806"/>
              <a:gd name="connsiteY218" fmla="*/ 1539238 h 2323936"/>
              <a:gd name="connsiteX219" fmla="*/ 29826 w 4020806"/>
              <a:gd name="connsiteY219" fmla="*/ 1401126 h 2323936"/>
              <a:gd name="connsiteX220" fmla="*/ 34589 w 4020806"/>
              <a:gd name="connsiteY220" fmla="*/ 1377313 h 2323936"/>
              <a:gd name="connsiteX221" fmla="*/ 44114 w 4020806"/>
              <a:gd name="connsiteY221" fmla="*/ 901063 h 2323936"/>
              <a:gd name="connsiteX222" fmla="*/ 48876 w 4020806"/>
              <a:gd name="connsiteY222" fmla="*/ 791526 h 2323936"/>
              <a:gd name="connsiteX223" fmla="*/ 53639 w 4020806"/>
              <a:gd name="connsiteY223" fmla="*/ 753426 h 2323936"/>
              <a:gd name="connsiteX224" fmla="*/ 48876 w 4020806"/>
              <a:gd name="connsiteY224" fmla="*/ 577213 h 2323936"/>
              <a:gd name="connsiteX225" fmla="*/ 44114 w 4020806"/>
              <a:gd name="connsiteY225" fmla="*/ 558163 h 2323936"/>
              <a:gd name="connsiteX226" fmla="*/ 39351 w 4020806"/>
              <a:gd name="connsiteY226" fmla="*/ 529588 h 2323936"/>
              <a:gd name="connsiteX227" fmla="*/ 29826 w 4020806"/>
              <a:gd name="connsiteY227" fmla="*/ 486726 h 2323936"/>
              <a:gd name="connsiteX228" fmla="*/ 25064 w 4020806"/>
              <a:gd name="connsiteY228" fmla="*/ 453388 h 2323936"/>
              <a:gd name="connsiteX229" fmla="*/ 29826 w 4020806"/>
              <a:gd name="connsiteY229" fmla="*/ 253363 h 2323936"/>
              <a:gd name="connsiteX230" fmla="*/ 44114 w 4020806"/>
              <a:gd name="connsiteY230" fmla="*/ 243838 h 2323936"/>
              <a:gd name="connsiteX231" fmla="*/ 67926 w 4020806"/>
              <a:gd name="connsiteY231" fmla="*/ 215263 h 2323936"/>
              <a:gd name="connsiteX232" fmla="*/ 82214 w 4020806"/>
              <a:gd name="connsiteY232" fmla="*/ 210501 h 2323936"/>
              <a:gd name="connsiteX233" fmla="*/ 110789 w 4020806"/>
              <a:gd name="connsiteY233" fmla="*/ 196213 h 2323936"/>
              <a:gd name="connsiteX234" fmla="*/ 148889 w 4020806"/>
              <a:gd name="connsiteY234" fmla="*/ 177163 h 2323936"/>
              <a:gd name="connsiteX235" fmla="*/ 167939 w 4020806"/>
              <a:gd name="connsiteY235" fmla="*/ 172401 h 2323936"/>
              <a:gd name="connsiteX236" fmla="*/ 196514 w 402080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156794 w 4019186"/>
              <a:gd name="connsiteY210" fmla="*/ 22488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372096 w 4019186"/>
              <a:gd name="connsiteY213" fmla="*/ 2162408 h 2323936"/>
              <a:gd name="connsiteX214" fmla="*/ 341543 w 4019186"/>
              <a:gd name="connsiteY214" fmla="*/ 2157644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156794 w 4019186"/>
              <a:gd name="connsiteY210" fmla="*/ 22488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372096 w 4019186"/>
              <a:gd name="connsiteY213" fmla="*/ 2162408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156794 w 4019186"/>
              <a:gd name="connsiteY210" fmla="*/ 22488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271093 w 4019186"/>
              <a:gd name="connsiteY210" fmla="*/ 2223451 h 2323936"/>
              <a:gd name="connsiteX211" fmla="*/ 128219 w 4019186"/>
              <a:gd name="connsiteY211" fmla="*/ 2258376 h 2323936"/>
              <a:gd name="connsiteX212" fmla="*/ 94881 w 4019186"/>
              <a:gd name="connsiteY212" fmla="*/ 2267901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271093 w 4019186"/>
              <a:gd name="connsiteY210" fmla="*/ 2223451 h 2323936"/>
              <a:gd name="connsiteX211" fmla="*/ 296493 w 4019186"/>
              <a:gd name="connsiteY211" fmla="*/ 2213927 h 2323936"/>
              <a:gd name="connsiteX212" fmla="*/ 94881 w 4019186"/>
              <a:gd name="connsiteY212" fmla="*/ 2267901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4894 w 4019186"/>
              <a:gd name="connsiteY0" fmla="*/ 162876 h 2323936"/>
              <a:gd name="connsiteX1" fmla="*/ 223469 w 4019186"/>
              <a:gd name="connsiteY1" fmla="*/ 167638 h 2323936"/>
              <a:gd name="connsiteX2" fmla="*/ 228232 w 4019186"/>
              <a:gd name="connsiteY2" fmla="*/ 181926 h 2323936"/>
              <a:gd name="connsiteX3" fmla="*/ 266332 w 4019186"/>
              <a:gd name="connsiteY3" fmla="*/ 186688 h 2323936"/>
              <a:gd name="connsiteX4" fmla="*/ 271094 w 4019186"/>
              <a:gd name="connsiteY4" fmla="*/ 234313 h 2323936"/>
              <a:gd name="connsiteX5" fmla="*/ 275857 w 4019186"/>
              <a:gd name="connsiteY5" fmla="*/ 253363 h 2323936"/>
              <a:gd name="connsiteX6" fmla="*/ 290144 w 4019186"/>
              <a:gd name="connsiteY6" fmla="*/ 262888 h 2323936"/>
              <a:gd name="connsiteX7" fmla="*/ 342532 w 4019186"/>
              <a:gd name="connsiteY7" fmla="*/ 272413 h 2323936"/>
              <a:gd name="connsiteX8" fmla="*/ 356819 w 4019186"/>
              <a:gd name="connsiteY8" fmla="*/ 281938 h 2323936"/>
              <a:gd name="connsiteX9" fmla="*/ 375869 w 4019186"/>
              <a:gd name="connsiteY9" fmla="*/ 286701 h 2323936"/>
              <a:gd name="connsiteX10" fmla="*/ 385394 w 4019186"/>
              <a:gd name="connsiteY10" fmla="*/ 300988 h 2323936"/>
              <a:gd name="connsiteX11" fmla="*/ 409207 w 4019186"/>
              <a:gd name="connsiteY11" fmla="*/ 305751 h 2323936"/>
              <a:gd name="connsiteX12" fmla="*/ 533032 w 4019186"/>
              <a:gd name="connsiteY12" fmla="*/ 291463 h 2323936"/>
              <a:gd name="connsiteX13" fmla="*/ 547319 w 4019186"/>
              <a:gd name="connsiteY13" fmla="*/ 281938 h 2323936"/>
              <a:gd name="connsiteX14" fmla="*/ 561607 w 4019186"/>
              <a:gd name="connsiteY14" fmla="*/ 220026 h 2323936"/>
              <a:gd name="connsiteX15" fmla="*/ 604469 w 4019186"/>
              <a:gd name="connsiteY15" fmla="*/ 200976 h 2323936"/>
              <a:gd name="connsiteX16" fmla="*/ 618757 w 4019186"/>
              <a:gd name="connsiteY16" fmla="*/ 196213 h 2323936"/>
              <a:gd name="connsiteX17" fmla="*/ 633044 w 4019186"/>
              <a:gd name="connsiteY17" fmla="*/ 181926 h 2323936"/>
              <a:gd name="connsiteX18" fmla="*/ 637807 w 4019186"/>
              <a:gd name="connsiteY18" fmla="*/ 167638 h 2323936"/>
              <a:gd name="connsiteX19" fmla="*/ 656857 w 4019186"/>
              <a:gd name="connsiteY19" fmla="*/ 139063 h 2323936"/>
              <a:gd name="connsiteX20" fmla="*/ 685432 w 4019186"/>
              <a:gd name="connsiteY20" fmla="*/ 110488 h 2323936"/>
              <a:gd name="connsiteX21" fmla="*/ 694957 w 4019186"/>
              <a:gd name="connsiteY21" fmla="*/ 96201 h 2323936"/>
              <a:gd name="connsiteX22" fmla="*/ 709244 w 4019186"/>
              <a:gd name="connsiteY22" fmla="*/ 91438 h 2323936"/>
              <a:gd name="connsiteX23" fmla="*/ 742582 w 4019186"/>
              <a:gd name="connsiteY23" fmla="*/ 77151 h 2323936"/>
              <a:gd name="connsiteX24" fmla="*/ 756869 w 4019186"/>
              <a:gd name="connsiteY24" fmla="*/ 62863 h 2323936"/>
              <a:gd name="connsiteX25" fmla="*/ 771157 w 4019186"/>
              <a:gd name="connsiteY25" fmla="*/ 53338 h 2323936"/>
              <a:gd name="connsiteX26" fmla="*/ 785444 w 4019186"/>
              <a:gd name="connsiteY26" fmla="*/ 48576 h 2323936"/>
              <a:gd name="connsiteX27" fmla="*/ 947369 w 4019186"/>
              <a:gd name="connsiteY27" fmla="*/ 43813 h 2323936"/>
              <a:gd name="connsiteX28" fmla="*/ 952132 w 4019186"/>
              <a:gd name="connsiteY28" fmla="*/ 24763 h 2323936"/>
              <a:gd name="connsiteX29" fmla="*/ 1052144 w 4019186"/>
              <a:gd name="connsiteY29" fmla="*/ 5713 h 2323936"/>
              <a:gd name="connsiteX30" fmla="*/ 1099769 w 4019186"/>
              <a:gd name="connsiteY30" fmla="*/ 5713 h 2323936"/>
              <a:gd name="connsiteX31" fmla="*/ 1114057 w 4019186"/>
              <a:gd name="connsiteY31" fmla="*/ 39051 h 2323936"/>
              <a:gd name="connsiteX32" fmla="*/ 1128344 w 4019186"/>
              <a:gd name="connsiteY32" fmla="*/ 48576 h 2323936"/>
              <a:gd name="connsiteX33" fmla="*/ 1204544 w 4019186"/>
              <a:gd name="connsiteY33" fmla="*/ 58101 h 2323936"/>
              <a:gd name="connsiteX34" fmla="*/ 1242644 w 4019186"/>
              <a:gd name="connsiteY34" fmla="*/ 67626 h 2323936"/>
              <a:gd name="connsiteX35" fmla="*/ 1261694 w 4019186"/>
              <a:gd name="connsiteY35" fmla="*/ 77151 h 2323936"/>
              <a:gd name="connsiteX36" fmla="*/ 1318844 w 4019186"/>
              <a:gd name="connsiteY36" fmla="*/ 124776 h 2323936"/>
              <a:gd name="connsiteX37" fmla="*/ 1333132 w 4019186"/>
              <a:gd name="connsiteY37" fmla="*/ 134301 h 2323936"/>
              <a:gd name="connsiteX38" fmla="*/ 1366469 w 4019186"/>
              <a:gd name="connsiteY38" fmla="*/ 139063 h 2323936"/>
              <a:gd name="connsiteX39" fmla="*/ 1395044 w 4019186"/>
              <a:gd name="connsiteY39" fmla="*/ 167638 h 2323936"/>
              <a:gd name="connsiteX40" fmla="*/ 1423619 w 4019186"/>
              <a:gd name="connsiteY40" fmla="*/ 172401 h 2323936"/>
              <a:gd name="connsiteX41" fmla="*/ 1437907 w 4019186"/>
              <a:gd name="connsiteY41" fmla="*/ 177163 h 2323936"/>
              <a:gd name="connsiteX42" fmla="*/ 1452194 w 4019186"/>
              <a:gd name="connsiteY42" fmla="*/ 172401 h 2323936"/>
              <a:gd name="connsiteX43" fmla="*/ 1476007 w 4019186"/>
              <a:gd name="connsiteY43" fmla="*/ 196213 h 2323936"/>
              <a:gd name="connsiteX44" fmla="*/ 1490294 w 4019186"/>
              <a:gd name="connsiteY44" fmla="*/ 200976 h 2323936"/>
              <a:gd name="connsiteX45" fmla="*/ 1652219 w 4019186"/>
              <a:gd name="connsiteY45" fmla="*/ 196213 h 2323936"/>
              <a:gd name="connsiteX46" fmla="*/ 1666507 w 4019186"/>
              <a:gd name="connsiteY46" fmla="*/ 191451 h 2323936"/>
              <a:gd name="connsiteX47" fmla="*/ 1766519 w 4019186"/>
              <a:gd name="connsiteY47" fmla="*/ 196213 h 2323936"/>
              <a:gd name="connsiteX48" fmla="*/ 1761757 w 4019186"/>
              <a:gd name="connsiteY48" fmla="*/ 239076 h 2323936"/>
              <a:gd name="connsiteX49" fmla="*/ 1756994 w 4019186"/>
              <a:gd name="connsiteY49" fmla="*/ 253363 h 2323936"/>
              <a:gd name="connsiteX50" fmla="*/ 1752232 w 4019186"/>
              <a:gd name="connsiteY50" fmla="*/ 386713 h 2323936"/>
              <a:gd name="connsiteX51" fmla="*/ 1747469 w 4019186"/>
              <a:gd name="connsiteY51" fmla="*/ 401001 h 2323936"/>
              <a:gd name="connsiteX52" fmla="*/ 1742707 w 4019186"/>
              <a:gd name="connsiteY52" fmla="*/ 420051 h 2323936"/>
              <a:gd name="connsiteX53" fmla="*/ 1728419 w 4019186"/>
              <a:gd name="connsiteY53" fmla="*/ 448626 h 2323936"/>
              <a:gd name="connsiteX54" fmla="*/ 1718894 w 4019186"/>
              <a:gd name="connsiteY54" fmla="*/ 510538 h 2323936"/>
              <a:gd name="connsiteX55" fmla="*/ 1709369 w 4019186"/>
              <a:gd name="connsiteY55" fmla="*/ 524826 h 2323936"/>
              <a:gd name="connsiteX56" fmla="*/ 1704607 w 4019186"/>
              <a:gd name="connsiteY56" fmla="*/ 539113 h 2323936"/>
              <a:gd name="connsiteX57" fmla="*/ 1718894 w 4019186"/>
              <a:gd name="connsiteY57" fmla="*/ 572451 h 2323936"/>
              <a:gd name="connsiteX58" fmla="*/ 1714132 w 4019186"/>
              <a:gd name="connsiteY58" fmla="*/ 586738 h 2323936"/>
              <a:gd name="connsiteX59" fmla="*/ 1704607 w 4019186"/>
              <a:gd name="connsiteY59" fmla="*/ 601026 h 2323936"/>
              <a:gd name="connsiteX60" fmla="*/ 1685557 w 4019186"/>
              <a:gd name="connsiteY60" fmla="*/ 643888 h 2323936"/>
              <a:gd name="connsiteX61" fmla="*/ 1680794 w 4019186"/>
              <a:gd name="connsiteY61" fmla="*/ 667701 h 2323936"/>
              <a:gd name="connsiteX62" fmla="*/ 1671269 w 4019186"/>
              <a:gd name="connsiteY62" fmla="*/ 739138 h 2323936"/>
              <a:gd name="connsiteX63" fmla="*/ 1652219 w 4019186"/>
              <a:gd name="connsiteY63" fmla="*/ 767713 h 2323936"/>
              <a:gd name="connsiteX64" fmla="*/ 1642694 w 4019186"/>
              <a:gd name="connsiteY64" fmla="*/ 782001 h 2323936"/>
              <a:gd name="connsiteX65" fmla="*/ 1637932 w 4019186"/>
              <a:gd name="connsiteY65" fmla="*/ 815338 h 2323936"/>
              <a:gd name="connsiteX66" fmla="*/ 1609357 w 4019186"/>
              <a:gd name="connsiteY66" fmla="*/ 829626 h 2323936"/>
              <a:gd name="connsiteX67" fmla="*/ 1590307 w 4019186"/>
              <a:gd name="connsiteY67" fmla="*/ 858201 h 2323936"/>
              <a:gd name="connsiteX68" fmla="*/ 1580782 w 4019186"/>
              <a:gd name="connsiteY68" fmla="*/ 872488 h 2323936"/>
              <a:gd name="connsiteX69" fmla="*/ 1552207 w 4019186"/>
              <a:gd name="connsiteY69" fmla="*/ 891538 h 2323936"/>
              <a:gd name="connsiteX70" fmla="*/ 1537919 w 4019186"/>
              <a:gd name="connsiteY70" fmla="*/ 905826 h 2323936"/>
              <a:gd name="connsiteX71" fmla="*/ 1518869 w 4019186"/>
              <a:gd name="connsiteY71" fmla="*/ 934401 h 2323936"/>
              <a:gd name="connsiteX72" fmla="*/ 1518869 w 4019186"/>
              <a:gd name="connsiteY72" fmla="*/ 986788 h 2323936"/>
              <a:gd name="connsiteX73" fmla="*/ 1537919 w 4019186"/>
              <a:gd name="connsiteY73" fmla="*/ 996313 h 2323936"/>
              <a:gd name="connsiteX74" fmla="*/ 1576019 w 4019186"/>
              <a:gd name="connsiteY74" fmla="*/ 991551 h 2323936"/>
              <a:gd name="connsiteX75" fmla="*/ 1604594 w 4019186"/>
              <a:gd name="connsiteY75" fmla="*/ 982026 h 2323936"/>
              <a:gd name="connsiteX76" fmla="*/ 1580782 w 4019186"/>
              <a:gd name="connsiteY76" fmla="*/ 1039176 h 2323936"/>
              <a:gd name="connsiteX77" fmla="*/ 1571257 w 4019186"/>
              <a:gd name="connsiteY77" fmla="*/ 1053463 h 2323936"/>
              <a:gd name="connsiteX78" fmla="*/ 1576019 w 4019186"/>
              <a:gd name="connsiteY78" fmla="*/ 1082038 h 2323936"/>
              <a:gd name="connsiteX79" fmla="*/ 1633169 w 4019186"/>
              <a:gd name="connsiteY79" fmla="*/ 1072513 h 2323936"/>
              <a:gd name="connsiteX80" fmla="*/ 1652219 w 4019186"/>
              <a:gd name="connsiteY80" fmla="*/ 1062988 h 2323936"/>
              <a:gd name="connsiteX81" fmla="*/ 1666507 w 4019186"/>
              <a:gd name="connsiteY81" fmla="*/ 1058226 h 2323936"/>
              <a:gd name="connsiteX82" fmla="*/ 1695082 w 4019186"/>
              <a:gd name="connsiteY82" fmla="*/ 1043938 h 2323936"/>
              <a:gd name="connsiteX83" fmla="*/ 1733182 w 4019186"/>
              <a:gd name="connsiteY83" fmla="*/ 1129663 h 2323936"/>
              <a:gd name="connsiteX84" fmla="*/ 1742707 w 4019186"/>
              <a:gd name="connsiteY84" fmla="*/ 1143951 h 2323936"/>
              <a:gd name="connsiteX85" fmla="*/ 1771282 w 4019186"/>
              <a:gd name="connsiteY85" fmla="*/ 1163001 h 2323936"/>
              <a:gd name="connsiteX86" fmla="*/ 1790332 w 4019186"/>
              <a:gd name="connsiteY86" fmla="*/ 1191576 h 2323936"/>
              <a:gd name="connsiteX87" fmla="*/ 1799857 w 4019186"/>
              <a:gd name="connsiteY87" fmla="*/ 1205863 h 2323936"/>
              <a:gd name="connsiteX88" fmla="*/ 1814144 w 4019186"/>
              <a:gd name="connsiteY88" fmla="*/ 1220151 h 2323936"/>
              <a:gd name="connsiteX89" fmla="*/ 1847482 w 4019186"/>
              <a:gd name="connsiteY89" fmla="*/ 1258251 h 2323936"/>
              <a:gd name="connsiteX90" fmla="*/ 1861769 w 4019186"/>
              <a:gd name="connsiteY90" fmla="*/ 1263013 h 2323936"/>
              <a:gd name="connsiteX91" fmla="*/ 1871294 w 4019186"/>
              <a:gd name="connsiteY91" fmla="*/ 1277301 h 2323936"/>
              <a:gd name="connsiteX92" fmla="*/ 1895107 w 4019186"/>
              <a:gd name="connsiteY92" fmla="*/ 1320163 h 2323936"/>
              <a:gd name="connsiteX93" fmla="*/ 1914157 w 4019186"/>
              <a:gd name="connsiteY93" fmla="*/ 1329688 h 2323936"/>
              <a:gd name="connsiteX94" fmla="*/ 1899869 w 4019186"/>
              <a:gd name="connsiteY94" fmla="*/ 1339213 h 2323936"/>
              <a:gd name="connsiteX95" fmla="*/ 1861769 w 4019186"/>
              <a:gd name="connsiteY95" fmla="*/ 1343976 h 2323936"/>
              <a:gd name="connsiteX96" fmla="*/ 1852244 w 4019186"/>
              <a:gd name="connsiteY96" fmla="*/ 1372551 h 2323936"/>
              <a:gd name="connsiteX97" fmla="*/ 1847482 w 4019186"/>
              <a:gd name="connsiteY97" fmla="*/ 1477326 h 2323936"/>
              <a:gd name="connsiteX98" fmla="*/ 1818907 w 4019186"/>
              <a:gd name="connsiteY98" fmla="*/ 1496376 h 2323936"/>
              <a:gd name="connsiteX99" fmla="*/ 1814144 w 4019186"/>
              <a:gd name="connsiteY99" fmla="*/ 1510663 h 2323936"/>
              <a:gd name="connsiteX100" fmla="*/ 1804619 w 4019186"/>
              <a:gd name="connsiteY100" fmla="*/ 1524951 h 2323936"/>
              <a:gd name="connsiteX101" fmla="*/ 1809382 w 4019186"/>
              <a:gd name="connsiteY101" fmla="*/ 1544001 h 2323936"/>
              <a:gd name="connsiteX102" fmla="*/ 1880819 w 4019186"/>
              <a:gd name="connsiteY102" fmla="*/ 1544001 h 2323936"/>
              <a:gd name="connsiteX103" fmla="*/ 1885582 w 4019186"/>
              <a:gd name="connsiteY103" fmla="*/ 1567813 h 2323936"/>
              <a:gd name="connsiteX104" fmla="*/ 1895107 w 4019186"/>
              <a:gd name="connsiteY104" fmla="*/ 1596388 h 2323936"/>
              <a:gd name="connsiteX105" fmla="*/ 1899869 w 4019186"/>
              <a:gd name="connsiteY105" fmla="*/ 1582101 h 2323936"/>
              <a:gd name="connsiteX106" fmla="*/ 1904632 w 4019186"/>
              <a:gd name="connsiteY106" fmla="*/ 1639251 h 2323936"/>
              <a:gd name="connsiteX107" fmla="*/ 1914157 w 4019186"/>
              <a:gd name="connsiteY107" fmla="*/ 1653538 h 2323936"/>
              <a:gd name="connsiteX108" fmla="*/ 1942732 w 4019186"/>
              <a:gd name="connsiteY108" fmla="*/ 1677351 h 2323936"/>
              <a:gd name="connsiteX109" fmla="*/ 1990357 w 4019186"/>
              <a:gd name="connsiteY109" fmla="*/ 1658301 h 2323936"/>
              <a:gd name="connsiteX110" fmla="*/ 2018932 w 4019186"/>
              <a:gd name="connsiteY110" fmla="*/ 1648776 h 2323936"/>
              <a:gd name="connsiteX111" fmla="*/ 2023694 w 4019186"/>
              <a:gd name="connsiteY111" fmla="*/ 1663063 h 2323936"/>
              <a:gd name="connsiteX112" fmla="*/ 2028457 w 4019186"/>
              <a:gd name="connsiteY112" fmla="*/ 1696401 h 2323936"/>
              <a:gd name="connsiteX113" fmla="*/ 2042744 w 4019186"/>
              <a:gd name="connsiteY113" fmla="*/ 1701163 h 2323936"/>
              <a:gd name="connsiteX114" fmla="*/ 2104657 w 4019186"/>
              <a:gd name="connsiteY114" fmla="*/ 1696401 h 2323936"/>
              <a:gd name="connsiteX115" fmla="*/ 2118944 w 4019186"/>
              <a:gd name="connsiteY115" fmla="*/ 1691638 h 2323936"/>
              <a:gd name="connsiteX116" fmla="*/ 2137994 w 4019186"/>
              <a:gd name="connsiteY116" fmla="*/ 1663063 h 2323936"/>
              <a:gd name="connsiteX117" fmla="*/ 2147519 w 4019186"/>
              <a:gd name="connsiteY117" fmla="*/ 1648776 h 2323936"/>
              <a:gd name="connsiteX118" fmla="*/ 2218957 w 4019186"/>
              <a:gd name="connsiteY118" fmla="*/ 1629726 h 2323936"/>
              <a:gd name="connsiteX119" fmla="*/ 2223719 w 4019186"/>
              <a:gd name="connsiteY119" fmla="*/ 1596388 h 2323936"/>
              <a:gd name="connsiteX120" fmla="*/ 2257057 w 4019186"/>
              <a:gd name="connsiteY120" fmla="*/ 1601151 h 2323936"/>
              <a:gd name="connsiteX121" fmla="*/ 2314207 w 4019186"/>
              <a:gd name="connsiteY121" fmla="*/ 1605913 h 2323936"/>
              <a:gd name="connsiteX122" fmla="*/ 2328494 w 4019186"/>
              <a:gd name="connsiteY122" fmla="*/ 1610676 h 2323936"/>
              <a:gd name="connsiteX123" fmla="*/ 2399932 w 4019186"/>
              <a:gd name="connsiteY123" fmla="*/ 1615438 h 2323936"/>
              <a:gd name="connsiteX124" fmla="*/ 2404694 w 4019186"/>
              <a:gd name="connsiteY124" fmla="*/ 1634488 h 2323936"/>
              <a:gd name="connsiteX125" fmla="*/ 2414219 w 4019186"/>
              <a:gd name="connsiteY125" fmla="*/ 1648776 h 2323936"/>
              <a:gd name="connsiteX126" fmla="*/ 2442794 w 4019186"/>
              <a:gd name="connsiteY126" fmla="*/ 1667826 h 2323936"/>
              <a:gd name="connsiteX127" fmla="*/ 2457082 w 4019186"/>
              <a:gd name="connsiteY127" fmla="*/ 1682113 h 2323936"/>
              <a:gd name="connsiteX128" fmla="*/ 2480894 w 4019186"/>
              <a:gd name="connsiteY128" fmla="*/ 1710688 h 2323936"/>
              <a:gd name="connsiteX129" fmla="*/ 2509469 w 4019186"/>
              <a:gd name="connsiteY129" fmla="*/ 1720213 h 2323936"/>
              <a:gd name="connsiteX130" fmla="*/ 2523757 w 4019186"/>
              <a:gd name="connsiteY130" fmla="*/ 1729738 h 2323936"/>
              <a:gd name="connsiteX131" fmla="*/ 2614244 w 4019186"/>
              <a:gd name="connsiteY131" fmla="*/ 1720213 h 2323936"/>
              <a:gd name="connsiteX132" fmla="*/ 2633294 w 4019186"/>
              <a:gd name="connsiteY132" fmla="*/ 1724976 h 2323936"/>
              <a:gd name="connsiteX133" fmla="*/ 2642819 w 4019186"/>
              <a:gd name="connsiteY133" fmla="*/ 1782126 h 2323936"/>
              <a:gd name="connsiteX134" fmla="*/ 2657107 w 4019186"/>
              <a:gd name="connsiteY134" fmla="*/ 1796413 h 2323936"/>
              <a:gd name="connsiteX135" fmla="*/ 2685682 w 4019186"/>
              <a:gd name="connsiteY135" fmla="*/ 1805938 h 2323936"/>
              <a:gd name="connsiteX136" fmla="*/ 2814269 w 4019186"/>
              <a:gd name="connsiteY136" fmla="*/ 1796413 h 2323936"/>
              <a:gd name="connsiteX137" fmla="*/ 2871419 w 4019186"/>
              <a:gd name="connsiteY137" fmla="*/ 1767838 h 2323936"/>
              <a:gd name="connsiteX138" fmla="*/ 2885707 w 4019186"/>
              <a:gd name="connsiteY138" fmla="*/ 1763076 h 2323936"/>
              <a:gd name="connsiteX139" fmla="*/ 2914282 w 4019186"/>
              <a:gd name="connsiteY139" fmla="*/ 1744026 h 2323936"/>
              <a:gd name="connsiteX140" fmla="*/ 2947619 w 4019186"/>
              <a:gd name="connsiteY140" fmla="*/ 1720213 h 2323936"/>
              <a:gd name="connsiteX141" fmla="*/ 2957144 w 4019186"/>
              <a:gd name="connsiteY141" fmla="*/ 1701163 h 2323936"/>
              <a:gd name="connsiteX142" fmla="*/ 2966669 w 4019186"/>
              <a:gd name="connsiteY142" fmla="*/ 1686876 h 2323936"/>
              <a:gd name="connsiteX143" fmla="*/ 2952382 w 4019186"/>
              <a:gd name="connsiteY143" fmla="*/ 1601151 h 2323936"/>
              <a:gd name="connsiteX144" fmla="*/ 2957144 w 4019186"/>
              <a:gd name="connsiteY144" fmla="*/ 1577338 h 2323936"/>
              <a:gd name="connsiteX145" fmla="*/ 2971432 w 4019186"/>
              <a:gd name="connsiteY145" fmla="*/ 1572576 h 2323936"/>
              <a:gd name="connsiteX146" fmla="*/ 3057157 w 4019186"/>
              <a:gd name="connsiteY146" fmla="*/ 1558288 h 2323936"/>
              <a:gd name="connsiteX147" fmla="*/ 3085732 w 4019186"/>
              <a:gd name="connsiteY147" fmla="*/ 1548763 h 2323936"/>
              <a:gd name="connsiteX148" fmla="*/ 3100019 w 4019186"/>
              <a:gd name="connsiteY148" fmla="*/ 1544001 h 2323936"/>
              <a:gd name="connsiteX149" fmla="*/ 3123832 w 4019186"/>
              <a:gd name="connsiteY149" fmla="*/ 1501138 h 2323936"/>
              <a:gd name="connsiteX150" fmla="*/ 3128594 w 4019186"/>
              <a:gd name="connsiteY150" fmla="*/ 1486851 h 2323936"/>
              <a:gd name="connsiteX151" fmla="*/ 3195269 w 4019186"/>
              <a:gd name="connsiteY151" fmla="*/ 1467801 h 2323936"/>
              <a:gd name="connsiteX152" fmla="*/ 3223844 w 4019186"/>
              <a:gd name="connsiteY152" fmla="*/ 1453513 h 2323936"/>
              <a:gd name="connsiteX153" fmla="*/ 3238132 w 4019186"/>
              <a:gd name="connsiteY153" fmla="*/ 1448751 h 2323936"/>
              <a:gd name="connsiteX154" fmla="*/ 3252419 w 4019186"/>
              <a:gd name="connsiteY154" fmla="*/ 1429701 h 2323936"/>
              <a:gd name="connsiteX155" fmla="*/ 3285757 w 4019186"/>
              <a:gd name="connsiteY155" fmla="*/ 1410651 h 2323936"/>
              <a:gd name="connsiteX156" fmla="*/ 3328619 w 4019186"/>
              <a:gd name="connsiteY156" fmla="*/ 1372551 h 2323936"/>
              <a:gd name="connsiteX157" fmla="*/ 3342907 w 4019186"/>
              <a:gd name="connsiteY157" fmla="*/ 1343976 h 2323936"/>
              <a:gd name="connsiteX158" fmla="*/ 3357194 w 4019186"/>
              <a:gd name="connsiteY158" fmla="*/ 1339213 h 2323936"/>
              <a:gd name="connsiteX159" fmla="*/ 3371482 w 4019186"/>
              <a:gd name="connsiteY159" fmla="*/ 1348738 h 2323936"/>
              <a:gd name="connsiteX160" fmla="*/ 3395294 w 4019186"/>
              <a:gd name="connsiteY160" fmla="*/ 1372551 h 2323936"/>
              <a:gd name="connsiteX161" fmla="*/ 3414344 w 4019186"/>
              <a:gd name="connsiteY161" fmla="*/ 1377313 h 2323936"/>
              <a:gd name="connsiteX162" fmla="*/ 3428632 w 4019186"/>
              <a:gd name="connsiteY162" fmla="*/ 1382076 h 2323936"/>
              <a:gd name="connsiteX163" fmla="*/ 3481019 w 4019186"/>
              <a:gd name="connsiteY163" fmla="*/ 1377313 h 2323936"/>
              <a:gd name="connsiteX164" fmla="*/ 3485782 w 4019186"/>
              <a:gd name="connsiteY164" fmla="*/ 1343976 h 2323936"/>
              <a:gd name="connsiteX165" fmla="*/ 3566744 w 4019186"/>
              <a:gd name="connsiteY165" fmla="*/ 1348738 h 2323936"/>
              <a:gd name="connsiteX166" fmla="*/ 3600082 w 4019186"/>
              <a:gd name="connsiteY166" fmla="*/ 1339213 h 2323936"/>
              <a:gd name="connsiteX167" fmla="*/ 3614369 w 4019186"/>
              <a:gd name="connsiteY167" fmla="*/ 1305876 h 2323936"/>
              <a:gd name="connsiteX168" fmla="*/ 3628657 w 4019186"/>
              <a:gd name="connsiteY168" fmla="*/ 1253488 h 2323936"/>
              <a:gd name="connsiteX169" fmla="*/ 3642944 w 4019186"/>
              <a:gd name="connsiteY169" fmla="*/ 1234438 h 2323936"/>
              <a:gd name="connsiteX170" fmla="*/ 3652469 w 4019186"/>
              <a:gd name="connsiteY170" fmla="*/ 1205863 h 2323936"/>
              <a:gd name="connsiteX171" fmla="*/ 3661994 w 4019186"/>
              <a:gd name="connsiteY171" fmla="*/ 1172526 h 2323936"/>
              <a:gd name="connsiteX172" fmla="*/ 3671519 w 4019186"/>
              <a:gd name="connsiteY172" fmla="*/ 1115376 h 2323936"/>
              <a:gd name="connsiteX173" fmla="*/ 3676282 w 4019186"/>
              <a:gd name="connsiteY173" fmla="*/ 1096326 h 2323936"/>
              <a:gd name="connsiteX174" fmla="*/ 3747719 w 4019186"/>
              <a:gd name="connsiteY174" fmla="*/ 1091563 h 2323936"/>
              <a:gd name="connsiteX175" fmla="*/ 3771532 w 4019186"/>
              <a:gd name="connsiteY175" fmla="*/ 1086801 h 2323936"/>
              <a:gd name="connsiteX176" fmla="*/ 3790582 w 4019186"/>
              <a:gd name="connsiteY176" fmla="*/ 1082038 h 2323936"/>
              <a:gd name="connsiteX177" fmla="*/ 3833444 w 4019186"/>
              <a:gd name="connsiteY177" fmla="*/ 1077276 h 2323936"/>
              <a:gd name="connsiteX178" fmla="*/ 3852494 w 4019186"/>
              <a:gd name="connsiteY178" fmla="*/ 1067751 h 2323936"/>
              <a:gd name="connsiteX179" fmla="*/ 3866782 w 4019186"/>
              <a:gd name="connsiteY179" fmla="*/ 1058226 h 2323936"/>
              <a:gd name="connsiteX180" fmla="*/ 3881069 w 4019186"/>
              <a:gd name="connsiteY180" fmla="*/ 1053463 h 2323936"/>
              <a:gd name="connsiteX181" fmla="*/ 3904882 w 4019186"/>
              <a:gd name="connsiteY181" fmla="*/ 1043938 h 2323936"/>
              <a:gd name="connsiteX182" fmla="*/ 3914407 w 4019186"/>
              <a:gd name="connsiteY182" fmla="*/ 1072513 h 2323936"/>
              <a:gd name="connsiteX183" fmla="*/ 3923932 w 4019186"/>
              <a:gd name="connsiteY183" fmla="*/ 1086801 h 2323936"/>
              <a:gd name="connsiteX184" fmla="*/ 4004894 w 4019186"/>
              <a:gd name="connsiteY184" fmla="*/ 1091563 h 2323936"/>
              <a:gd name="connsiteX185" fmla="*/ 4014419 w 4019186"/>
              <a:gd name="connsiteY185" fmla="*/ 1105851 h 2323936"/>
              <a:gd name="connsiteX186" fmla="*/ 4019182 w 4019186"/>
              <a:gd name="connsiteY186" fmla="*/ 1120138 h 2323936"/>
              <a:gd name="connsiteX187" fmla="*/ 4009657 w 4019186"/>
              <a:gd name="connsiteY187" fmla="*/ 1286826 h 2323936"/>
              <a:gd name="connsiteX188" fmla="*/ 3990607 w 4019186"/>
              <a:gd name="connsiteY188" fmla="*/ 1434463 h 2323936"/>
              <a:gd name="connsiteX189" fmla="*/ 3976319 w 4019186"/>
              <a:gd name="connsiteY189" fmla="*/ 2005963 h 2323936"/>
              <a:gd name="connsiteX190" fmla="*/ 3985844 w 4019186"/>
              <a:gd name="connsiteY190" fmla="*/ 2244088 h 2323936"/>
              <a:gd name="connsiteX191" fmla="*/ 3981082 w 4019186"/>
              <a:gd name="connsiteY191" fmla="*/ 2315526 h 2323936"/>
              <a:gd name="connsiteX192" fmla="*/ 3809632 w 4019186"/>
              <a:gd name="connsiteY192" fmla="*/ 2310763 h 2323936"/>
              <a:gd name="connsiteX193" fmla="*/ 3781057 w 4019186"/>
              <a:gd name="connsiteY193" fmla="*/ 2306001 h 2323936"/>
              <a:gd name="connsiteX194" fmla="*/ 3738194 w 4019186"/>
              <a:gd name="connsiteY194" fmla="*/ 2296476 h 2323936"/>
              <a:gd name="connsiteX195" fmla="*/ 3709619 w 4019186"/>
              <a:gd name="connsiteY195" fmla="*/ 2286951 h 2323936"/>
              <a:gd name="connsiteX196" fmla="*/ 3576269 w 4019186"/>
              <a:gd name="connsiteY196" fmla="*/ 2291713 h 2323936"/>
              <a:gd name="connsiteX197" fmla="*/ 3557219 w 4019186"/>
              <a:gd name="connsiteY197" fmla="*/ 2296476 h 2323936"/>
              <a:gd name="connsiteX198" fmla="*/ 3338144 w 4019186"/>
              <a:gd name="connsiteY198" fmla="*/ 2301238 h 2323936"/>
              <a:gd name="connsiteX199" fmla="*/ 3090494 w 4019186"/>
              <a:gd name="connsiteY199" fmla="*/ 2310763 h 2323936"/>
              <a:gd name="connsiteX200" fmla="*/ 3071444 w 4019186"/>
              <a:gd name="connsiteY200" fmla="*/ 2315526 h 2323936"/>
              <a:gd name="connsiteX201" fmla="*/ 2047507 w 4019186"/>
              <a:gd name="connsiteY201" fmla="*/ 2310763 h 2323936"/>
              <a:gd name="connsiteX202" fmla="*/ 1852244 w 4019186"/>
              <a:gd name="connsiteY202" fmla="*/ 2301238 h 2323936"/>
              <a:gd name="connsiteX203" fmla="*/ 1828432 w 4019186"/>
              <a:gd name="connsiteY203" fmla="*/ 2296476 h 2323936"/>
              <a:gd name="connsiteX204" fmla="*/ 780682 w 4019186"/>
              <a:gd name="connsiteY204" fmla="*/ 2291713 h 2323936"/>
              <a:gd name="connsiteX205" fmla="*/ 618757 w 4019186"/>
              <a:gd name="connsiteY205" fmla="*/ 2277426 h 2323936"/>
              <a:gd name="connsiteX206" fmla="*/ 590182 w 4019186"/>
              <a:gd name="connsiteY206" fmla="*/ 2272663 h 2323936"/>
              <a:gd name="connsiteX207" fmla="*/ 523507 w 4019186"/>
              <a:gd name="connsiteY207" fmla="*/ 2263138 h 2323936"/>
              <a:gd name="connsiteX208" fmla="*/ 504457 w 4019186"/>
              <a:gd name="connsiteY208" fmla="*/ 2258376 h 2323936"/>
              <a:gd name="connsiteX209" fmla="*/ 409207 w 4019186"/>
              <a:gd name="connsiteY209" fmla="*/ 2244088 h 2323936"/>
              <a:gd name="connsiteX210" fmla="*/ 271093 w 4019186"/>
              <a:gd name="connsiteY210" fmla="*/ 2223451 h 2323936"/>
              <a:gd name="connsiteX211" fmla="*/ 296493 w 4019186"/>
              <a:gd name="connsiteY211" fmla="*/ 2213927 h 2323936"/>
              <a:gd name="connsiteX212" fmla="*/ 301256 w 4019186"/>
              <a:gd name="connsiteY212" fmla="*/ 2220276 h 2323936"/>
              <a:gd name="connsiteX213" fmla="*/ 270496 w 4019186"/>
              <a:gd name="connsiteY213" fmla="*/ 2219557 h 2323936"/>
              <a:gd name="connsiteX214" fmla="*/ 290743 w 4019186"/>
              <a:gd name="connsiteY214" fmla="*/ 2186219 h 2323936"/>
              <a:gd name="connsiteX215" fmla="*/ 293527 w 4019186"/>
              <a:gd name="connsiteY215" fmla="*/ 2154829 h 2323936"/>
              <a:gd name="connsiteX216" fmla="*/ 23444 w 4019186"/>
              <a:gd name="connsiteY216" fmla="*/ 1829751 h 2323936"/>
              <a:gd name="connsiteX217" fmla="*/ 13919 w 4019186"/>
              <a:gd name="connsiteY217" fmla="*/ 1796413 h 2323936"/>
              <a:gd name="connsiteX218" fmla="*/ 23444 w 4019186"/>
              <a:gd name="connsiteY218" fmla="*/ 1539238 h 2323936"/>
              <a:gd name="connsiteX219" fmla="*/ 28206 w 4019186"/>
              <a:gd name="connsiteY219" fmla="*/ 1401126 h 2323936"/>
              <a:gd name="connsiteX220" fmla="*/ 32969 w 4019186"/>
              <a:gd name="connsiteY220" fmla="*/ 1377313 h 2323936"/>
              <a:gd name="connsiteX221" fmla="*/ 42494 w 4019186"/>
              <a:gd name="connsiteY221" fmla="*/ 901063 h 2323936"/>
              <a:gd name="connsiteX222" fmla="*/ 47256 w 4019186"/>
              <a:gd name="connsiteY222" fmla="*/ 791526 h 2323936"/>
              <a:gd name="connsiteX223" fmla="*/ 52019 w 4019186"/>
              <a:gd name="connsiteY223" fmla="*/ 753426 h 2323936"/>
              <a:gd name="connsiteX224" fmla="*/ 47256 w 4019186"/>
              <a:gd name="connsiteY224" fmla="*/ 577213 h 2323936"/>
              <a:gd name="connsiteX225" fmla="*/ 42494 w 4019186"/>
              <a:gd name="connsiteY225" fmla="*/ 558163 h 2323936"/>
              <a:gd name="connsiteX226" fmla="*/ 37731 w 4019186"/>
              <a:gd name="connsiteY226" fmla="*/ 529588 h 2323936"/>
              <a:gd name="connsiteX227" fmla="*/ 28206 w 4019186"/>
              <a:gd name="connsiteY227" fmla="*/ 486726 h 2323936"/>
              <a:gd name="connsiteX228" fmla="*/ 23444 w 4019186"/>
              <a:gd name="connsiteY228" fmla="*/ 453388 h 2323936"/>
              <a:gd name="connsiteX229" fmla="*/ 28206 w 4019186"/>
              <a:gd name="connsiteY229" fmla="*/ 253363 h 2323936"/>
              <a:gd name="connsiteX230" fmla="*/ 42494 w 4019186"/>
              <a:gd name="connsiteY230" fmla="*/ 243838 h 2323936"/>
              <a:gd name="connsiteX231" fmla="*/ 66306 w 4019186"/>
              <a:gd name="connsiteY231" fmla="*/ 215263 h 2323936"/>
              <a:gd name="connsiteX232" fmla="*/ 80594 w 4019186"/>
              <a:gd name="connsiteY232" fmla="*/ 210501 h 2323936"/>
              <a:gd name="connsiteX233" fmla="*/ 109169 w 4019186"/>
              <a:gd name="connsiteY233" fmla="*/ 196213 h 2323936"/>
              <a:gd name="connsiteX234" fmla="*/ 147269 w 4019186"/>
              <a:gd name="connsiteY234" fmla="*/ 177163 h 2323936"/>
              <a:gd name="connsiteX235" fmla="*/ 166319 w 4019186"/>
              <a:gd name="connsiteY235" fmla="*/ 172401 h 2323936"/>
              <a:gd name="connsiteX236" fmla="*/ 194894 w 4019186"/>
              <a:gd name="connsiteY236" fmla="*/ 162876 h 2323936"/>
              <a:gd name="connsiteX0" fmla="*/ 198593 w 4022885"/>
              <a:gd name="connsiteY0" fmla="*/ 162876 h 2323936"/>
              <a:gd name="connsiteX1" fmla="*/ 227168 w 4022885"/>
              <a:gd name="connsiteY1" fmla="*/ 167638 h 2323936"/>
              <a:gd name="connsiteX2" fmla="*/ 231931 w 4022885"/>
              <a:gd name="connsiteY2" fmla="*/ 181926 h 2323936"/>
              <a:gd name="connsiteX3" fmla="*/ 270031 w 4022885"/>
              <a:gd name="connsiteY3" fmla="*/ 186688 h 2323936"/>
              <a:gd name="connsiteX4" fmla="*/ 274793 w 4022885"/>
              <a:gd name="connsiteY4" fmla="*/ 234313 h 2323936"/>
              <a:gd name="connsiteX5" fmla="*/ 279556 w 4022885"/>
              <a:gd name="connsiteY5" fmla="*/ 253363 h 2323936"/>
              <a:gd name="connsiteX6" fmla="*/ 293843 w 4022885"/>
              <a:gd name="connsiteY6" fmla="*/ 262888 h 2323936"/>
              <a:gd name="connsiteX7" fmla="*/ 346231 w 4022885"/>
              <a:gd name="connsiteY7" fmla="*/ 272413 h 2323936"/>
              <a:gd name="connsiteX8" fmla="*/ 360518 w 4022885"/>
              <a:gd name="connsiteY8" fmla="*/ 281938 h 2323936"/>
              <a:gd name="connsiteX9" fmla="*/ 379568 w 4022885"/>
              <a:gd name="connsiteY9" fmla="*/ 286701 h 2323936"/>
              <a:gd name="connsiteX10" fmla="*/ 389093 w 4022885"/>
              <a:gd name="connsiteY10" fmla="*/ 300988 h 2323936"/>
              <a:gd name="connsiteX11" fmla="*/ 412906 w 4022885"/>
              <a:gd name="connsiteY11" fmla="*/ 305751 h 2323936"/>
              <a:gd name="connsiteX12" fmla="*/ 536731 w 4022885"/>
              <a:gd name="connsiteY12" fmla="*/ 291463 h 2323936"/>
              <a:gd name="connsiteX13" fmla="*/ 551018 w 4022885"/>
              <a:gd name="connsiteY13" fmla="*/ 281938 h 2323936"/>
              <a:gd name="connsiteX14" fmla="*/ 565306 w 4022885"/>
              <a:gd name="connsiteY14" fmla="*/ 220026 h 2323936"/>
              <a:gd name="connsiteX15" fmla="*/ 608168 w 4022885"/>
              <a:gd name="connsiteY15" fmla="*/ 200976 h 2323936"/>
              <a:gd name="connsiteX16" fmla="*/ 622456 w 4022885"/>
              <a:gd name="connsiteY16" fmla="*/ 196213 h 2323936"/>
              <a:gd name="connsiteX17" fmla="*/ 636743 w 4022885"/>
              <a:gd name="connsiteY17" fmla="*/ 181926 h 2323936"/>
              <a:gd name="connsiteX18" fmla="*/ 641506 w 4022885"/>
              <a:gd name="connsiteY18" fmla="*/ 167638 h 2323936"/>
              <a:gd name="connsiteX19" fmla="*/ 660556 w 4022885"/>
              <a:gd name="connsiteY19" fmla="*/ 139063 h 2323936"/>
              <a:gd name="connsiteX20" fmla="*/ 689131 w 4022885"/>
              <a:gd name="connsiteY20" fmla="*/ 110488 h 2323936"/>
              <a:gd name="connsiteX21" fmla="*/ 698656 w 4022885"/>
              <a:gd name="connsiteY21" fmla="*/ 96201 h 2323936"/>
              <a:gd name="connsiteX22" fmla="*/ 712943 w 4022885"/>
              <a:gd name="connsiteY22" fmla="*/ 91438 h 2323936"/>
              <a:gd name="connsiteX23" fmla="*/ 746281 w 4022885"/>
              <a:gd name="connsiteY23" fmla="*/ 77151 h 2323936"/>
              <a:gd name="connsiteX24" fmla="*/ 760568 w 4022885"/>
              <a:gd name="connsiteY24" fmla="*/ 62863 h 2323936"/>
              <a:gd name="connsiteX25" fmla="*/ 774856 w 4022885"/>
              <a:gd name="connsiteY25" fmla="*/ 53338 h 2323936"/>
              <a:gd name="connsiteX26" fmla="*/ 789143 w 4022885"/>
              <a:gd name="connsiteY26" fmla="*/ 48576 h 2323936"/>
              <a:gd name="connsiteX27" fmla="*/ 951068 w 4022885"/>
              <a:gd name="connsiteY27" fmla="*/ 43813 h 2323936"/>
              <a:gd name="connsiteX28" fmla="*/ 955831 w 4022885"/>
              <a:gd name="connsiteY28" fmla="*/ 24763 h 2323936"/>
              <a:gd name="connsiteX29" fmla="*/ 1055843 w 4022885"/>
              <a:gd name="connsiteY29" fmla="*/ 5713 h 2323936"/>
              <a:gd name="connsiteX30" fmla="*/ 1103468 w 4022885"/>
              <a:gd name="connsiteY30" fmla="*/ 5713 h 2323936"/>
              <a:gd name="connsiteX31" fmla="*/ 1117756 w 4022885"/>
              <a:gd name="connsiteY31" fmla="*/ 39051 h 2323936"/>
              <a:gd name="connsiteX32" fmla="*/ 1132043 w 4022885"/>
              <a:gd name="connsiteY32" fmla="*/ 48576 h 2323936"/>
              <a:gd name="connsiteX33" fmla="*/ 1208243 w 4022885"/>
              <a:gd name="connsiteY33" fmla="*/ 58101 h 2323936"/>
              <a:gd name="connsiteX34" fmla="*/ 1246343 w 4022885"/>
              <a:gd name="connsiteY34" fmla="*/ 67626 h 2323936"/>
              <a:gd name="connsiteX35" fmla="*/ 1265393 w 4022885"/>
              <a:gd name="connsiteY35" fmla="*/ 77151 h 2323936"/>
              <a:gd name="connsiteX36" fmla="*/ 1322543 w 4022885"/>
              <a:gd name="connsiteY36" fmla="*/ 124776 h 2323936"/>
              <a:gd name="connsiteX37" fmla="*/ 1336831 w 4022885"/>
              <a:gd name="connsiteY37" fmla="*/ 134301 h 2323936"/>
              <a:gd name="connsiteX38" fmla="*/ 1370168 w 4022885"/>
              <a:gd name="connsiteY38" fmla="*/ 139063 h 2323936"/>
              <a:gd name="connsiteX39" fmla="*/ 1398743 w 4022885"/>
              <a:gd name="connsiteY39" fmla="*/ 167638 h 2323936"/>
              <a:gd name="connsiteX40" fmla="*/ 1427318 w 4022885"/>
              <a:gd name="connsiteY40" fmla="*/ 172401 h 2323936"/>
              <a:gd name="connsiteX41" fmla="*/ 1441606 w 4022885"/>
              <a:gd name="connsiteY41" fmla="*/ 177163 h 2323936"/>
              <a:gd name="connsiteX42" fmla="*/ 1455893 w 4022885"/>
              <a:gd name="connsiteY42" fmla="*/ 172401 h 2323936"/>
              <a:gd name="connsiteX43" fmla="*/ 1479706 w 4022885"/>
              <a:gd name="connsiteY43" fmla="*/ 196213 h 2323936"/>
              <a:gd name="connsiteX44" fmla="*/ 1493993 w 4022885"/>
              <a:gd name="connsiteY44" fmla="*/ 200976 h 2323936"/>
              <a:gd name="connsiteX45" fmla="*/ 1655918 w 4022885"/>
              <a:gd name="connsiteY45" fmla="*/ 196213 h 2323936"/>
              <a:gd name="connsiteX46" fmla="*/ 1670206 w 4022885"/>
              <a:gd name="connsiteY46" fmla="*/ 191451 h 2323936"/>
              <a:gd name="connsiteX47" fmla="*/ 1770218 w 4022885"/>
              <a:gd name="connsiteY47" fmla="*/ 196213 h 2323936"/>
              <a:gd name="connsiteX48" fmla="*/ 1765456 w 4022885"/>
              <a:gd name="connsiteY48" fmla="*/ 239076 h 2323936"/>
              <a:gd name="connsiteX49" fmla="*/ 1760693 w 4022885"/>
              <a:gd name="connsiteY49" fmla="*/ 253363 h 2323936"/>
              <a:gd name="connsiteX50" fmla="*/ 1755931 w 4022885"/>
              <a:gd name="connsiteY50" fmla="*/ 386713 h 2323936"/>
              <a:gd name="connsiteX51" fmla="*/ 1751168 w 4022885"/>
              <a:gd name="connsiteY51" fmla="*/ 401001 h 2323936"/>
              <a:gd name="connsiteX52" fmla="*/ 1746406 w 4022885"/>
              <a:gd name="connsiteY52" fmla="*/ 420051 h 2323936"/>
              <a:gd name="connsiteX53" fmla="*/ 1732118 w 4022885"/>
              <a:gd name="connsiteY53" fmla="*/ 448626 h 2323936"/>
              <a:gd name="connsiteX54" fmla="*/ 1722593 w 4022885"/>
              <a:gd name="connsiteY54" fmla="*/ 510538 h 2323936"/>
              <a:gd name="connsiteX55" fmla="*/ 1713068 w 4022885"/>
              <a:gd name="connsiteY55" fmla="*/ 524826 h 2323936"/>
              <a:gd name="connsiteX56" fmla="*/ 1708306 w 4022885"/>
              <a:gd name="connsiteY56" fmla="*/ 539113 h 2323936"/>
              <a:gd name="connsiteX57" fmla="*/ 1722593 w 4022885"/>
              <a:gd name="connsiteY57" fmla="*/ 572451 h 2323936"/>
              <a:gd name="connsiteX58" fmla="*/ 1717831 w 4022885"/>
              <a:gd name="connsiteY58" fmla="*/ 586738 h 2323936"/>
              <a:gd name="connsiteX59" fmla="*/ 1708306 w 4022885"/>
              <a:gd name="connsiteY59" fmla="*/ 601026 h 2323936"/>
              <a:gd name="connsiteX60" fmla="*/ 1689256 w 4022885"/>
              <a:gd name="connsiteY60" fmla="*/ 643888 h 2323936"/>
              <a:gd name="connsiteX61" fmla="*/ 1684493 w 4022885"/>
              <a:gd name="connsiteY61" fmla="*/ 667701 h 2323936"/>
              <a:gd name="connsiteX62" fmla="*/ 1674968 w 4022885"/>
              <a:gd name="connsiteY62" fmla="*/ 739138 h 2323936"/>
              <a:gd name="connsiteX63" fmla="*/ 1655918 w 4022885"/>
              <a:gd name="connsiteY63" fmla="*/ 767713 h 2323936"/>
              <a:gd name="connsiteX64" fmla="*/ 1646393 w 4022885"/>
              <a:gd name="connsiteY64" fmla="*/ 782001 h 2323936"/>
              <a:gd name="connsiteX65" fmla="*/ 1641631 w 4022885"/>
              <a:gd name="connsiteY65" fmla="*/ 815338 h 2323936"/>
              <a:gd name="connsiteX66" fmla="*/ 1613056 w 4022885"/>
              <a:gd name="connsiteY66" fmla="*/ 829626 h 2323936"/>
              <a:gd name="connsiteX67" fmla="*/ 1594006 w 4022885"/>
              <a:gd name="connsiteY67" fmla="*/ 858201 h 2323936"/>
              <a:gd name="connsiteX68" fmla="*/ 1584481 w 4022885"/>
              <a:gd name="connsiteY68" fmla="*/ 872488 h 2323936"/>
              <a:gd name="connsiteX69" fmla="*/ 1555906 w 4022885"/>
              <a:gd name="connsiteY69" fmla="*/ 891538 h 2323936"/>
              <a:gd name="connsiteX70" fmla="*/ 1541618 w 4022885"/>
              <a:gd name="connsiteY70" fmla="*/ 905826 h 2323936"/>
              <a:gd name="connsiteX71" fmla="*/ 1522568 w 4022885"/>
              <a:gd name="connsiteY71" fmla="*/ 934401 h 2323936"/>
              <a:gd name="connsiteX72" fmla="*/ 1522568 w 4022885"/>
              <a:gd name="connsiteY72" fmla="*/ 986788 h 2323936"/>
              <a:gd name="connsiteX73" fmla="*/ 1541618 w 4022885"/>
              <a:gd name="connsiteY73" fmla="*/ 996313 h 2323936"/>
              <a:gd name="connsiteX74" fmla="*/ 1579718 w 4022885"/>
              <a:gd name="connsiteY74" fmla="*/ 991551 h 2323936"/>
              <a:gd name="connsiteX75" fmla="*/ 1608293 w 4022885"/>
              <a:gd name="connsiteY75" fmla="*/ 982026 h 2323936"/>
              <a:gd name="connsiteX76" fmla="*/ 1584481 w 4022885"/>
              <a:gd name="connsiteY76" fmla="*/ 1039176 h 2323936"/>
              <a:gd name="connsiteX77" fmla="*/ 1574956 w 4022885"/>
              <a:gd name="connsiteY77" fmla="*/ 1053463 h 2323936"/>
              <a:gd name="connsiteX78" fmla="*/ 1579718 w 4022885"/>
              <a:gd name="connsiteY78" fmla="*/ 1082038 h 2323936"/>
              <a:gd name="connsiteX79" fmla="*/ 1636868 w 4022885"/>
              <a:gd name="connsiteY79" fmla="*/ 1072513 h 2323936"/>
              <a:gd name="connsiteX80" fmla="*/ 1655918 w 4022885"/>
              <a:gd name="connsiteY80" fmla="*/ 1062988 h 2323936"/>
              <a:gd name="connsiteX81" fmla="*/ 1670206 w 4022885"/>
              <a:gd name="connsiteY81" fmla="*/ 1058226 h 2323936"/>
              <a:gd name="connsiteX82" fmla="*/ 1698781 w 4022885"/>
              <a:gd name="connsiteY82" fmla="*/ 1043938 h 2323936"/>
              <a:gd name="connsiteX83" fmla="*/ 1736881 w 4022885"/>
              <a:gd name="connsiteY83" fmla="*/ 1129663 h 2323936"/>
              <a:gd name="connsiteX84" fmla="*/ 1746406 w 4022885"/>
              <a:gd name="connsiteY84" fmla="*/ 1143951 h 2323936"/>
              <a:gd name="connsiteX85" fmla="*/ 1774981 w 4022885"/>
              <a:gd name="connsiteY85" fmla="*/ 1163001 h 2323936"/>
              <a:gd name="connsiteX86" fmla="*/ 1794031 w 4022885"/>
              <a:gd name="connsiteY86" fmla="*/ 1191576 h 2323936"/>
              <a:gd name="connsiteX87" fmla="*/ 1803556 w 4022885"/>
              <a:gd name="connsiteY87" fmla="*/ 1205863 h 2323936"/>
              <a:gd name="connsiteX88" fmla="*/ 1817843 w 4022885"/>
              <a:gd name="connsiteY88" fmla="*/ 1220151 h 2323936"/>
              <a:gd name="connsiteX89" fmla="*/ 1851181 w 4022885"/>
              <a:gd name="connsiteY89" fmla="*/ 1258251 h 2323936"/>
              <a:gd name="connsiteX90" fmla="*/ 1865468 w 4022885"/>
              <a:gd name="connsiteY90" fmla="*/ 1263013 h 2323936"/>
              <a:gd name="connsiteX91" fmla="*/ 1874993 w 4022885"/>
              <a:gd name="connsiteY91" fmla="*/ 1277301 h 2323936"/>
              <a:gd name="connsiteX92" fmla="*/ 1898806 w 4022885"/>
              <a:gd name="connsiteY92" fmla="*/ 1320163 h 2323936"/>
              <a:gd name="connsiteX93" fmla="*/ 1917856 w 4022885"/>
              <a:gd name="connsiteY93" fmla="*/ 1329688 h 2323936"/>
              <a:gd name="connsiteX94" fmla="*/ 1903568 w 4022885"/>
              <a:gd name="connsiteY94" fmla="*/ 1339213 h 2323936"/>
              <a:gd name="connsiteX95" fmla="*/ 1865468 w 4022885"/>
              <a:gd name="connsiteY95" fmla="*/ 1343976 h 2323936"/>
              <a:gd name="connsiteX96" fmla="*/ 1855943 w 4022885"/>
              <a:gd name="connsiteY96" fmla="*/ 1372551 h 2323936"/>
              <a:gd name="connsiteX97" fmla="*/ 1851181 w 4022885"/>
              <a:gd name="connsiteY97" fmla="*/ 1477326 h 2323936"/>
              <a:gd name="connsiteX98" fmla="*/ 1822606 w 4022885"/>
              <a:gd name="connsiteY98" fmla="*/ 1496376 h 2323936"/>
              <a:gd name="connsiteX99" fmla="*/ 1817843 w 4022885"/>
              <a:gd name="connsiteY99" fmla="*/ 1510663 h 2323936"/>
              <a:gd name="connsiteX100" fmla="*/ 1808318 w 4022885"/>
              <a:gd name="connsiteY100" fmla="*/ 1524951 h 2323936"/>
              <a:gd name="connsiteX101" fmla="*/ 1813081 w 4022885"/>
              <a:gd name="connsiteY101" fmla="*/ 1544001 h 2323936"/>
              <a:gd name="connsiteX102" fmla="*/ 1884518 w 4022885"/>
              <a:gd name="connsiteY102" fmla="*/ 1544001 h 2323936"/>
              <a:gd name="connsiteX103" fmla="*/ 1889281 w 4022885"/>
              <a:gd name="connsiteY103" fmla="*/ 1567813 h 2323936"/>
              <a:gd name="connsiteX104" fmla="*/ 1898806 w 4022885"/>
              <a:gd name="connsiteY104" fmla="*/ 1596388 h 2323936"/>
              <a:gd name="connsiteX105" fmla="*/ 1903568 w 4022885"/>
              <a:gd name="connsiteY105" fmla="*/ 1582101 h 2323936"/>
              <a:gd name="connsiteX106" fmla="*/ 1908331 w 4022885"/>
              <a:gd name="connsiteY106" fmla="*/ 1639251 h 2323936"/>
              <a:gd name="connsiteX107" fmla="*/ 1917856 w 4022885"/>
              <a:gd name="connsiteY107" fmla="*/ 1653538 h 2323936"/>
              <a:gd name="connsiteX108" fmla="*/ 1946431 w 4022885"/>
              <a:gd name="connsiteY108" fmla="*/ 1677351 h 2323936"/>
              <a:gd name="connsiteX109" fmla="*/ 1994056 w 4022885"/>
              <a:gd name="connsiteY109" fmla="*/ 1658301 h 2323936"/>
              <a:gd name="connsiteX110" fmla="*/ 2022631 w 4022885"/>
              <a:gd name="connsiteY110" fmla="*/ 1648776 h 2323936"/>
              <a:gd name="connsiteX111" fmla="*/ 2027393 w 4022885"/>
              <a:gd name="connsiteY111" fmla="*/ 1663063 h 2323936"/>
              <a:gd name="connsiteX112" fmla="*/ 2032156 w 4022885"/>
              <a:gd name="connsiteY112" fmla="*/ 1696401 h 2323936"/>
              <a:gd name="connsiteX113" fmla="*/ 2046443 w 4022885"/>
              <a:gd name="connsiteY113" fmla="*/ 1701163 h 2323936"/>
              <a:gd name="connsiteX114" fmla="*/ 2108356 w 4022885"/>
              <a:gd name="connsiteY114" fmla="*/ 1696401 h 2323936"/>
              <a:gd name="connsiteX115" fmla="*/ 2122643 w 4022885"/>
              <a:gd name="connsiteY115" fmla="*/ 1691638 h 2323936"/>
              <a:gd name="connsiteX116" fmla="*/ 2141693 w 4022885"/>
              <a:gd name="connsiteY116" fmla="*/ 1663063 h 2323936"/>
              <a:gd name="connsiteX117" fmla="*/ 2151218 w 4022885"/>
              <a:gd name="connsiteY117" fmla="*/ 1648776 h 2323936"/>
              <a:gd name="connsiteX118" fmla="*/ 2222656 w 4022885"/>
              <a:gd name="connsiteY118" fmla="*/ 1629726 h 2323936"/>
              <a:gd name="connsiteX119" fmla="*/ 2227418 w 4022885"/>
              <a:gd name="connsiteY119" fmla="*/ 1596388 h 2323936"/>
              <a:gd name="connsiteX120" fmla="*/ 2260756 w 4022885"/>
              <a:gd name="connsiteY120" fmla="*/ 1601151 h 2323936"/>
              <a:gd name="connsiteX121" fmla="*/ 2317906 w 4022885"/>
              <a:gd name="connsiteY121" fmla="*/ 1605913 h 2323936"/>
              <a:gd name="connsiteX122" fmla="*/ 2332193 w 4022885"/>
              <a:gd name="connsiteY122" fmla="*/ 1610676 h 2323936"/>
              <a:gd name="connsiteX123" fmla="*/ 2403631 w 4022885"/>
              <a:gd name="connsiteY123" fmla="*/ 1615438 h 2323936"/>
              <a:gd name="connsiteX124" fmla="*/ 2408393 w 4022885"/>
              <a:gd name="connsiteY124" fmla="*/ 1634488 h 2323936"/>
              <a:gd name="connsiteX125" fmla="*/ 2417918 w 4022885"/>
              <a:gd name="connsiteY125" fmla="*/ 1648776 h 2323936"/>
              <a:gd name="connsiteX126" fmla="*/ 2446493 w 4022885"/>
              <a:gd name="connsiteY126" fmla="*/ 1667826 h 2323936"/>
              <a:gd name="connsiteX127" fmla="*/ 2460781 w 4022885"/>
              <a:gd name="connsiteY127" fmla="*/ 1682113 h 2323936"/>
              <a:gd name="connsiteX128" fmla="*/ 2484593 w 4022885"/>
              <a:gd name="connsiteY128" fmla="*/ 1710688 h 2323936"/>
              <a:gd name="connsiteX129" fmla="*/ 2513168 w 4022885"/>
              <a:gd name="connsiteY129" fmla="*/ 1720213 h 2323936"/>
              <a:gd name="connsiteX130" fmla="*/ 2527456 w 4022885"/>
              <a:gd name="connsiteY130" fmla="*/ 1729738 h 2323936"/>
              <a:gd name="connsiteX131" fmla="*/ 2617943 w 4022885"/>
              <a:gd name="connsiteY131" fmla="*/ 1720213 h 2323936"/>
              <a:gd name="connsiteX132" fmla="*/ 2636993 w 4022885"/>
              <a:gd name="connsiteY132" fmla="*/ 1724976 h 2323936"/>
              <a:gd name="connsiteX133" fmla="*/ 2646518 w 4022885"/>
              <a:gd name="connsiteY133" fmla="*/ 1782126 h 2323936"/>
              <a:gd name="connsiteX134" fmla="*/ 2660806 w 4022885"/>
              <a:gd name="connsiteY134" fmla="*/ 1796413 h 2323936"/>
              <a:gd name="connsiteX135" fmla="*/ 2689381 w 4022885"/>
              <a:gd name="connsiteY135" fmla="*/ 1805938 h 2323936"/>
              <a:gd name="connsiteX136" fmla="*/ 2817968 w 4022885"/>
              <a:gd name="connsiteY136" fmla="*/ 1796413 h 2323936"/>
              <a:gd name="connsiteX137" fmla="*/ 2875118 w 4022885"/>
              <a:gd name="connsiteY137" fmla="*/ 1767838 h 2323936"/>
              <a:gd name="connsiteX138" fmla="*/ 2889406 w 4022885"/>
              <a:gd name="connsiteY138" fmla="*/ 1763076 h 2323936"/>
              <a:gd name="connsiteX139" fmla="*/ 2917981 w 4022885"/>
              <a:gd name="connsiteY139" fmla="*/ 1744026 h 2323936"/>
              <a:gd name="connsiteX140" fmla="*/ 2951318 w 4022885"/>
              <a:gd name="connsiteY140" fmla="*/ 1720213 h 2323936"/>
              <a:gd name="connsiteX141" fmla="*/ 2960843 w 4022885"/>
              <a:gd name="connsiteY141" fmla="*/ 1701163 h 2323936"/>
              <a:gd name="connsiteX142" fmla="*/ 2970368 w 4022885"/>
              <a:gd name="connsiteY142" fmla="*/ 1686876 h 2323936"/>
              <a:gd name="connsiteX143" fmla="*/ 2956081 w 4022885"/>
              <a:gd name="connsiteY143" fmla="*/ 1601151 h 2323936"/>
              <a:gd name="connsiteX144" fmla="*/ 2960843 w 4022885"/>
              <a:gd name="connsiteY144" fmla="*/ 1577338 h 2323936"/>
              <a:gd name="connsiteX145" fmla="*/ 2975131 w 4022885"/>
              <a:gd name="connsiteY145" fmla="*/ 1572576 h 2323936"/>
              <a:gd name="connsiteX146" fmla="*/ 3060856 w 4022885"/>
              <a:gd name="connsiteY146" fmla="*/ 1558288 h 2323936"/>
              <a:gd name="connsiteX147" fmla="*/ 3089431 w 4022885"/>
              <a:gd name="connsiteY147" fmla="*/ 1548763 h 2323936"/>
              <a:gd name="connsiteX148" fmla="*/ 3103718 w 4022885"/>
              <a:gd name="connsiteY148" fmla="*/ 1544001 h 2323936"/>
              <a:gd name="connsiteX149" fmla="*/ 3127531 w 4022885"/>
              <a:gd name="connsiteY149" fmla="*/ 1501138 h 2323936"/>
              <a:gd name="connsiteX150" fmla="*/ 3132293 w 4022885"/>
              <a:gd name="connsiteY150" fmla="*/ 1486851 h 2323936"/>
              <a:gd name="connsiteX151" fmla="*/ 3198968 w 4022885"/>
              <a:gd name="connsiteY151" fmla="*/ 1467801 h 2323936"/>
              <a:gd name="connsiteX152" fmla="*/ 3227543 w 4022885"/>
              <a:gd name="connsiteY152" fmla="*/ 1453513 h 2323936"/>
              <a:gd name="connsiteX153" fmla="*/ 3241831 w 4022885"/>
              <a:gd name="connsiteY153" fmla="*/ 1448751 h 2323936"/>
              <a:gd name="connsiteX154" fmla="*/ 3256118 w 4022885"/>
              <a:gd name="connsiteY154" fmla="*/ 1429701 h 2323936"/>
              <a:gd name="connsiteX155" fmla="*/ 3289456 w 4022885"/>
              <a:gd name="connsiteY155" fmla="*/ 1410651 h 2323936"/>
              <a:gd name="connsiteX156" fmla="*/ 3332318 w 4022885"/>
              <a:gd name="connsiteY156" fmla="*/ 1372551 h 2323936"/>
              <a:gd name="connsiteX157" fmla="*/ 3346606 w 4022885"/>
              <a:gd name="connsiteY157" fmla="*/ 1343976 h 2323936"/>
              <a:gd name="connsiteX158" fmla="*/ 3360893 w 4022885"/>
              <a:gd name="connsiteY158" fmla="*/ 1339213 h 2323936"/>
              <a:gd name="connsiteX159" fmla="*/ 3375181 w 4022885"/>
              <a:gd name="connsiteY159" fmla="*/ 1348738 h 2323936"/>
              <a:gd name="connsiteX160" fmla="*/ 3398993 w 4022885"/>
              <a:gd name="connsiteY160" fmla="*/ 1372551 h 2323936"/>
              <a:gd name="connsiteX161" fmla="*/ 3418043 w 4022885"/>
              <a:gd name="connsiteY161" fmla="*/ 1377313 h 2323936"/>
              <a:gd name="connsiteX162" fmla="*/ 3432331 w 4022885"/>
              <a:gd name="connsiteY162" fmla="*/ 1382076 h 2323936"/>
              <a:gd name="connsiteX163" fmla="*/ 3484718 w 4022885"/>
              <a:gd name="connsiteY163" fmla="*/ 1377313 h 2323936"/>
              <a:gd name="connsiteX164" fmla="*/ 3489481 w 4022885"/>
              <a:gd name="connsiteY164" fmla="*/ 1343976 h 2323936"/>
              <a:gd name="connsiteX165" fmla="*/ 3570443 w 4022885"/>
              <a:gd name="connsiteY165" fmla="*/ 1348738 h 2323936"/>
              <a:gd name="connsiteX166" fmla="*/ 3603781 w 4022885"/>
              <a:gd name="connsiteY166" fmla="*/ 1339213 h 2323936"/>
              <a:gd name="connsiteX167" fmla="*/ 3618068 w 4022885"/>
              <a:gd name="connsiteY167" fmla="*/ 1305876 h 2323936"/>
              <a:gd name="connsiteX168" fmla="*/ 3632356 w 4022885"/>
              <a:gd name="connsiteY168" fmla="*/ 1253488 h 2323936"/>
              <a:gd name="connsiteX169" fmla="*/ 3646643 w 4022885"/>
              <a:gd name="connsiteY169" fmla="*/ 1234438 h 2323936"/>
              <a:gd name="connsiteX170" fmla="*/ 3656168 w 4022885"/>
              <a:gd name="connsiteY170" fmla="*/ 1205863 h 2323936"/>
              <a:gd name="connsiteX171" fmla="*/ 3665693 w 4022885"/>
              <a:gd name="connsiteY171" fmla="*/ 1172526 h 2323936"/>
              <a:gd name="connsiteX172" fmla="*/ 3675218 w 4022885"/>
              <a:gd name="connsiteY172" fmla="*/ 1115376 h 2323936"/>
              <a:gd name="connsiteX173" fmla="*/ 3679981 w 4022885"/>
              <a:gd name="connsiteY173" fmla="*/ 1096326 h 2323936"/>
              <a:gd name="connsiteX174" fmla="*/ 3751418 w 4022885"/>
              <a:gd name="connsiteY174" fmla="*/ 1091563 h 2323936"/>
              <a:gd name="connsiteX175" fmla="*/ 3775231 w 4022885"/>
              <a:gd name="connsiteY175" fmla="*/ 1086801 h 2323936"/>
              <a:gd name="connsiteX176" fmla="*/ 3794281 w 4022885"/>
              <a:gd name="connsiteY176" fmla="*/ 1082038 h 2323936"/>
              <a:gd name="connsiteX177" fmla="*/ 3837143 w 4022885"/>
              <a:gd name="connsiteY177" fmla="*/ 1077276 h 2323936"/>
              <a:gd name="connsiteX178" fmla="*/ 3856193 w 4022885"/>
              <a:gd name="connsiteY178" fmla="*/ 1067751 h 2323936"/>
              <a:gd name="connsiteX179" fmla="*/ 3870481 w 4022885"/>
              <a:gd name="connsiteY179" fmla="*/ 1058226 h 2323936"/>
              <a:gd name="connsiteX180" fmla="*/ 3884768 w 4022885"/>
              <a:gd name="connsiteY180" fmla="*/ 1053463 h 2323936"/>
              <a:gd name="connsiteX181" fmla="*/ 3908581 w 4022885"/>
              <a:gd name="connsiteY181" fmla="*/ 1043938 h 2323936"/>
              <a:gd name="connsiteX182" fmla="*/ 3918106 w 4022885"/>
              <a:gd name="connsiteY182" fmla="*/ 1072513 h 2323936"/>
              <a:gd name="connsiteX183" fmla="*/ 3927631 w 4022885"/>
              <a:gd name="connsiteY183" fmla="*/ 1086801 h 2323936"/>
              <a:gd name="connsiteX184" fmla="*/ 4008593 w 4022885"/>
              <a:gd name="connsiteY184" fmla="*/ 1091563 h 2323936"/>
              <a:gd name="connsiteX185" fmla="*/ 4018118 w 4022885"/>
              <a:gd name="connsiteY185" fmla="*/ 1105851 h 2323936"/>
              <a:gd name="connsiteX186" fmla="*/ 4022881 w 4022885"/>
              <a:gd name="connsiteY186" fmla="*/ 1120138 h 2323936"/>
              <a:gd name="connsiteX187" fmla="*/ 4013356 w 4022885"/>
              <a:gd name="connsiteY187" fmla="*/ 1286826 h 2323936"/>
              <a:gd name="connsiteX188" fmla="*/ 3994306 w 4022885"/>
              <a:gd name="connsiteY188" fmla="*/ 1434463 h 2323936"/>
              <a:gd name="connsiteX189" fmla="*/ 3980018 w 4022885"/>
              <a:gd name="connsiteY189" fmla="*/ 2005963 h 2323936"/>
              <a:gd name="connsiteX190" fmla="*/ 3989543 w 4022885"/>
              <a:gd name="connsiteY190" fmla="*/ 2244088 h 2323936"/>
              <a:gd name="connsiteX191" fmla="*/ 3984781 w 4022885"/>
              <a:gd name="connsiteY191" fmla="*/ 2315526 h 2323936"/>
              <a:gd name="connsiteX192" fmla="*/ 3813331 w 4022885"/>
              <a:gd name="connsiteY192" fmla="*/ 2310763 h 2323936"/>
              <a:gd name="connsiteX193" fmla="*/ 3784756 w 4022885"/>
              <a:gd name="connsiteY193" fmla="*/ 2306001 h 2323936"/>
              <a:gd name="connsiteX194" fmla="*/ 3741893 w 4022885"/>
              <a:gd name="connsiteY194" fmla="*/ 2296476 h 2323936"/>
              <a:gd name="connsiteX195" fmla="*/ 3713318 w 4022885"/>
              <a:gd name="connsiteY195" fmla="*/ 2286951 h 2323936"/>
              <a:gd name="connsiteX196" fmla="*/ 3579968 w 4022885"/>
              <a:gd name="connsiteY196" fmla="*/ 2291713 h 2323936"/>
              <a:gd name="connsiteX197" fmla="*/ 3560918 w 4022885"/>
              <a:gd name="connsiteY197" fmla="*/ 2296476 h 2323936"/>
              <a:gd name="connsiteX198" fmla="*/ 3341843 w 4022885"/>
              <a:gd name="connsiteY198" fmla="*/ 2301238 h 2323936"/>
              <a:gd name="connsiteX199" fmla="*/ 3094193 w 4022885"/>
              <a:gd name="connsiteY199" fmla="*/ 2310763 h 2323936"/>
              <a:gd name="connsiteX200" fmla="*/ 3075143 w 4022885"/>
              <a:gd name="connsiteY200" fmla="*/ 2315526 h 2323936"/>
              <a:gd name="connsiteX201" fmla="*/ 2051206 w 4022885"/>
              <a:gd name="connsiteY201" fmla="*/ 2310763 h 2323936"/>
              <a:gd name="connsiteX202" fmla="*/ 1855943 w 4022885"/>
              <a:gd name="connsiteY202" fmla="*/ 2301238 h 2323936"/>
              <a:gd name="connsiteX203" fmla="*/ 1832131 w 4022885"/>
              <a:gd name="connsiteY203" fmla="*/ 2296476 h 2323936"/>
              <a:gd name="connsiteX204" fmla="*/ 784381 w 4022885"/>
              <a:gd name="connsiteY204" fmla="*/ 2291713 h 2323936"/>
              <a:gd name="connsiteX205" fmla="*/ 622456 w 4022885"/>
              <a:gd name="connsiteY205" fmla="*/ 2277426 h 2323936"/>
              <a:gd name="connsiteX206" fmla="*/ 593881 w 4022885"/>
              <a:gd name="connsiteY206" fmla="*/ 2272663 h 2323936"/>
              <a:gd name="connsiteX207" fmla="*/ 527206 w 4022885"/>
              <a:gd name="connsiteY207" fmla="*/ 2263138 h 2323936"/>
              <a:gd name="connsiteX208" fmla="*/ 508156 w 4022885"/>
              <a:gd name="connsiteY208" fmla="*/ 2258376 h 2323936"/>
              <a:gd name="connsiteX209" fmla="*/ 412906 w 4022885"/>
              <a:gd name="connsiteY209" fmla="*/ 2244088 h 2323936"/>
              <a:gd name="connsiteX210" fmla="*/ 274792 w 4022885"/>
              <a:gd name="connsiteY210" fmla="*/ 2223451 h 2323936"/>
              <a:gd name="connsiteX211" fmla="*/ 300192 w 4022885"/>
              <a:gd name="connsiteY211" fmla="*/ 2213927 h 2323936"/>
              <a:gd name="connsiteX212" fmla="*/ 304955 w 4022885"/>
              <a:gd name="connsiteY212" fmla="*/ 2220276 h 2323936"/>
              <a:gd name="connsiteX213" fmla="*/ 274195 w 4022885"/>
              <a:gd name="connsiteY213" fmla="*/ 2219557 h 2323936"/>
              <a:gd name="connsiteX214" fmla="*/ 294442 w 4022885"/>
              <a:gd name="connsiteY214" fmla="*/ 2186219 h 2323936"/>
              <a:gd name="connsiteX215" fmla="*/ 297226 w 4022885"/>
              <a:gd name="connsiteY215" fmla="*/ 2154829 h 2323936"/>
              <a:gd name="connsiteX216" fmla="*/ 268444 w 4022885"/>
              <a:gd name="connsiteY216" fmla="*/ 1794827 h 2323936"/>
              <a:gd name="connsiteX217" fmla="*/ 17618 w 4022885"/>
              <a:gd name="connsiteY217" fmla="*/ 1796413 h 2323936"/>
              <a:gd name="connsiteX218" fmla="*/ 27143 w 4022885"/>
              <a:gd name="connsiteY218" fmla="*/ 1539238 h 2323936"/>
              <a:gd name="connsiteX219" fmla="*/ 31905 w 4022885"/>
              <a:gd name="connsiteY219" fmla="*/ 1401126 h 2323936"/>
              <a:gd name="connsiteX220" fmla="*/ 36668 w 4022885"/>
              <a:gd name="connsiteY220" fmla="*/ 1377313 h 2323936"/>
              <a:gd name="connsiteX221" fmla="*/ 46193 w 4022885"/>
              <a:gd name="connsiteY221" fmla="*/ 901063 h 2323936"/>
              <a:gd name="connsiteX222" fmla="*/ 50955 w 4022885"/>
              <a:gd name="connsiteY222" fmla="*/ 791526 h 2323936"/>
              <a:gd name="connsiteX223" fmla="*/ 55718 w 4022885"/>
              <a:gd name="connsiteY223" fmla="*/ 753426 h 2323936"/>
              <a:gd name="connsiteX224" fmla="*/ 50955 w 4022885"/>
              <a:gd name="connsiteY224" fmla="*/ 577213 h 2323936"/>
              <a:gd name="connsiteX225" fmla="*/ 46193 w 4022885"/>
              <a:gd name="connsiteY225" fmla="*/ 558163 h 2323936"/>
              <a:gd name="connsiteX226" fmla="*/ 41430 w 4022885"/>
              <a:gd name="connsiteY226" fmla="*/ 529588 h 2323936"/>
              <a:gd name="connsiteX227" fmla="*/ 31905 w 4022885"/>
              <a:gd name="connsiteY227" fmla="*/ 486726 h 2323936"/>
              <a:gd name="connsiteX228" fmla="*/ 27143 w 4022885"/>
              <a:gd name="connsiteY228" fmla="*/ 453388 h 2323936"/>
              <a:gd name="connsiteX229" fmla="*/ 31905 w 4022885"/>
              <a:gd name="connsiteY229" fmla="*/ 253363 h 2323936"/>
              <a:gd name="connsiteX230" fmla="*/ 46193 w 4022885"/>
              <a:gd name="connsiteY230" fmla="*/ 243838 h 2323936"/>
              <a:gd name="connsiteX231" fmla="*/ 70005 w 4022885"/>
              <a:gd name="connsiteY231" fmla="*/ 215263 h 2323936"/>
              <a:gd name="connsiteX232" fmla="*/ 84293 w 4022885"/>
              <a:gd name="connsiteY232" fmla="*/ 210501 h 2323936"/>
              <a:gd name="connsiteX233" fmla="*/ 112868 w 4022885"/>
              <a:gd name="connsiteY233" fmla="*/ 196213 h 2323936"/>
              <a:gd name="connsiteX234" fmla="*/ 150968 w 4022885"/>
              <a:gd name="connsiteY234" fmla="*/ 177163 h 2323936"/>
              <a:gd name="connsiteX235" fmla="*/ 170018 w 4022885"/>
              <a:gd name="connsiteY235" fmla="*/ 172401 h 2323936"/>
              <a:gd name="connsiteX236" fmla="*/ 198593 w 4022885"/>
              <a:gd name="connsiteY236" fmla="*/ 162876 h 2323936"/>
              <a:gd name="connsiteX0" fmla="*/ 181024 w 4005316"/>
              <a:gd name="connsiteY0" fmla="*/ 162876 h 2323936"/>
              <a:gd name="connsiteX1" fmla="*/ 209599 w 4005316"/>
              <a:gd name="connsiteY1" fmla="*/ 167638 h 2323936"/>
              <a:gd name="connsiteX2" fmla="*/ 214362 w 4005316"/>
              <a:gd name="connsiteY2" fmla="*/ 181926 h 2323936"/>
              <a:gd name="connsiteX3" fmla="*/ 252462 w 4005316"/>
              <a:gd name="connsiteY3" fmla="*/ 186688 h 2323936"/>
              <a:gd name="connsiteX4" fmla="*/ 257224 w 4005316"/>
              <a:gd name="connsiteY4" fmla="*/ 234313 h 2323936"/>
              <a:gd name="connsiteX5" fmla="*/ 261987 w 4005316"/>
              <a:gd name="connsiteY5" fmla="*/ 253363 h 2323936"/>
              <a:gd name="connsiteX6" fmla="*/ 276274 w 4005316"/>
              <a:gd name="connsiteY6" fmla="*/ 262888 h 2323936"/>
              <a:gd name="connsiteX7" fmla="*/ 328662 w 4005316"/>
              <a:gd name="connsiteY7" fmla="*/ 272413 h 2323936"/>
              <a:gd name="connsiteX8" fmla="*/ 342949 w 4005316"/>
              <a:gd name="connsiteY8" fmla="*/ 281938 h 2323936"/>
              <a:gd name="connsiteX9" fmla="*/ 361999 w 4005316"/>
              <a:gd name="connsiteY9" fmla="*/ 286701 h 2323936"/>
              <a:gd name="connsiteX10" fmla="*/ 371524 w 4005316"/>
              <a:gd name="connsiteY10" fmla="*/ 300988 h 2323936"/>
              <a:gd name="connsiteX11" fmla="*/ 395337 w 4005316"/>
              <a:gd name="connsiteY11" fmla="*/ 305751 h 2323936"/>
              <a:gd name="connsiteX12" fmla="*/ 519162 w 4005316"/>
              <a:gd name="connsiteY12" fmla="*/ 291463 h 2323936"/>
              <a:gd name="connsiteX13" fmla="*/ 533449 w 4005316"/>
              <a:gd name="connsiteY13" fmla="*/ 281938 h 2323936"/>
              <a:gd name="connsiteX14" fmla="*/ 547737 w 4005316"/>
              <a:gd name="connsiteY14" fmla="*/ 220026 h 2323936"/>
              <a:gd name="connsiteX15" fmla="*/ 590599 w 4005316"/>
              <a:gd name="connsiteY15" fmla="*/ 200976 h 2323936"/>
              <a:gd name="connsiteX16" fmla="*/ 604887 w 4005316"/>
              <a:gd name="connsiteY16" fmla="*/ 196213 h 2323936"/>
              <a:gd name="connsiteX17" fmla="*/ 619174 w 4005316"/>
              <a:gd name="connsiteY17" fmla="*/ 181926 h 2323936"/>
              <a:gd name="connsiteX18" fmla="*/ 623937 w 4005316"/>
              <a:gd name="connsiteY18" fmla="*/ 167638 h 2323936"/>
              <a:gd name="connsiteX19" fmla="*/ 642987 w 4005316"/>
              <a:gd name="connsiteY19" fmla="*/ 139063 h 2323936"/>
              <a:gd name="connsiteX20" fmla="*/ 671562 w 4005316"/>
              <a:gd name="connsiteY20" fmla="*/ 110488 h 2323936"/>
              <a:gd name="connsiteX21" fmla="*/ 681087 w 4005316"/>
              <a:gd name="connsiteY21" fmla="*/ 96201 h 2323936"/>
              <a:gd name="connsiteX22" fmla="*/ 695374 w 4005316"/>
              <a:gd name="connsiteY22" fmla="*/ 91438 h 2323936"/>
              <a:gd name="connsiteX23" fmla="*/ 728712 w 4005316"/>
              <a:gd name="connsiteY23" fmla="*/ 77151 h 2323936"/>
              <a:gd name="connsiteX24" fmla="*/ 742999 w 4005316"/>
              <a:gd name="connsiteY24" fmla="*/ 62863 h 2323936"/>
              <a:gd name="connsiteX25" fmla="*/ 757287 w 4005316"/>
              <a:gd name="connsiteY25" fmla="*/ 53338 h 2323936"/>
              <a:gd name="connsiteX26" fmla="*/ 771574 w 4005316"/>
              <a:gd name="connsiteY26" fmla="*/ 48576 h 2323936"/>
              <a:gd name="connsiteX27" fmla="*/ 933499 w 4005316"/>
              <a:gd name="connsiteY27" fmla="*/ 43813 h 2323936"/>
              <a:gd name="connsiteX28" fmla="*/ 938262 w 4005316"/>
              <a:gd name="connsiteY28" fmla="*/ 24763 h 2323936"/>
              <a:gd name="connsiteX29" fmla="*/ 1038274 w 4005316"/>
              <a:gd name="connsiteY29" fmla="*/ 5713 h 2323936"/>
              <a:gd name="connsiteX30" fmla="*/ 1085899 w 4005316"/>
              <a:gd name="connsiteY30" fmla="*/ 5713 h 2323936"/>
              <a:gd name="connsiteX31" fmla="*/ 1100187 w 4005316"/>
              <a:gd name="connsiteY31" fmla="*/ 39051 h 2323936"/>
              <a:gd name="connsiteX32" fmla="*/ 1114474 w 4005316"/>
              <a:gd name="connsiteY32" fmla="*/ 48576 h 2323936"/>
              <a:gd name="connsiteX33" fmla="*/ 1190674 w 4005316"/>
              <a:gd name="connsiteY33" fmla="*/ 58101 h 2323936"/>
              <a:gd name="connsiteX34" fmla="*/ 1228774 w 4005316"/>
              <a:gd name="connsiteY34" fmla="*/ 67626 h 2323936"/>
              <a:gd name="connsiteX35" fmla="*/ 1247824 w 4005316"/>
              <a:gd name="connsiteY35" fmla="*/ 77151 h 2323936"/>
              <a:gd name="connsiteX36" fmla="*/ 1304974 w 4005316"/>
              <a:gd name="connsiteY36" fmla="*/ 124776 h 2323936"/>
              <a:gd name="connsiteX37" fmla="*/ 1319262 w 4005316"/>
              <a:gd name="connsiteY37" fmla="*/ 134301 h 2323936"/>
              <a:gd name="connsiteX38" fmla="*/ 1352599 w 4005316"/>
              <a:gd name="connsiteY38" fmla="*/ 139063 h 2323936"/>
              <a:gd name="connsiteX39" fmla="*/ 1381174 w 4005316"/>
              <a:gd name="connsiteY39" fmla="*/ 167638 h 2323936"/>
              <a:gd name="connsiteX40" fmla="*/ 1409749 w 4005316"/>
              <a:gd name="connsiteY40" fmla="*/ 172401 h 2323936"/>
              <a:gd name="connsiteX41" fmla="*/ 1424037 w 4005316"/>
              <a:gd name="connsiteY41" fmla="*/ 177163 h 2323936"/>
              <a:gd name="connsiteX42" fmla="*/ 1438324 w 4005316"/>
              <a:gd name="connsiteY42" fmla="*/ 172401 h 2323936"/>
              <a:gd name="connsiteX43" fmla="*/ 1462137 w 4005316"/>
              <a:gd name="connsiteY43" fmla="*/ 196213 h 2323936"/>
              <a:gd name="connsiteX44" fmla="*/ 1476424 w 4005316"/>
              <a:gd name="connsiteY44" fmla="*/ 200976 h 2323936"/>
              <a:gd name="connsiteX45" fmla="*/ 1638349 w 4005316"/>
              <a:gd name="connsiteY45" fmla="*/ 196213 h 2323936"/>
              <a:gd name="connsiteX46" fmla="*/ 1652637 w 4005316"/>
              <a:gd name="connsiteY46" fmla="*/ 191451 h 2323936"/>
              <a:gd name="connsiteX47" fmla="*/ 1752649 w 4005316"/>
              <a:gd name="connsiteY47" fmla="*/ 196213 h 2323936"/>
              <a:gd name="connsiteX48" fmla="*/ 1747887 w 4005316"/>
              <a:gd name="connsiteY48" fmla="*/ 239076 h 2323936"/>
              <a:gd name="connsiteX49" fmla="*/ 1743124 w 4005316"/>
              <a:gd name="connsiteY49" fmla="*/ 253363 h 2323936"/>
              <a:gd name="connsiteX50" fmla="*/ 1738362 w 4005316"/>
              <a:gd name="connsiteY50" fmla="*/ 386713 h 2323936"/>
              <a:gd name="connsiteX51" fmla="*/ 1733599 w 4005316"/>
              <a:gd name="connsiteY51" fmla="*/ 401001 h 2323936"/>
              <a:gd name="connsiteX52" fmla="*/ 1728837 w 4005316"/>
              <a:gd name="connsiteY52" fmla="*/ 420051 h 2323936"/>
              <a:gd name="connsiteX53" fmla="*/ 1714549 w 4005316"/>
              <a:gd name="connsiteY53" fmla="*/ 448626 h 2323936"/>
              <a:gd name="connsiteX54" fmla="*/ 1705024 w 4005316"/>
              <a:gd name="connsiteY54" fmla="*/ 510538 h 2323936"/>
              <a:gd name="connsiteX55" fmla="*/ 1695499 w 4005316"/>
              <a:gd name="connsiteY55" fmla="*/ 524826 h 2323936"/>
              <a:gd name="connsiteX56" fmla="*/ 1690737 w 4005316"/>
              <a:gd name="connsiteY56" fmla="*/ 539113 h 2323936"/>
              <a:gd name="connsiteX57" fmla="*/ 1705024 w 4005316"/>
              <a:gd name="connsiteY57" fmla="*/ 572451 h 2323936"/>
              <a:gd name="connsiteX58" fmla="*/ 1700262 w 4005316"/>
              <a:gd name="connsiteY58" fmla="*/ 586738 h 2323936"/>
              <a:gd name="connsiteX59" fmla="*/ 1690737 w 4005316"/>
              <a:gd name="connsiteY59" fmla="*/ 601026 h 2323936"/>
              <a:gd name="connsiteX60" fmla="*/ 1671687 w 4005316"/>
              <a:gd name="connsiteY60" fmla="*/ 643888 h 2323936"/>
              <a:gd name="connsiteX61" fmla="*/ 1666924 w 4005316"/>
              <a:gd name="connsiteY61" fmla="*/ 667701 h 2323936"/>
              <a:gd name="connsiteX62" fmla="*/ 1657399 w 4005316"/>
              <a:gd name="connsiteY62" fmla="*/ 739138 h 2323936"/>
              <a:gd name="connsiteX63" fmla="*/ 1638349 w 4005316"/>
              <a:gd name="connsiteY63" fmla="*/ 767713 h 2323936"/>
              <a:gd name="connsiteX64" fmla="*/ 1628824 w 4005316"/>
              <a:gd name="connsiteY64" fmla="*/ 782001 h 2323936"/>
              <a:gd name="connsiteX65" fmla="*/ 1624062 w 4005316"/>
              <a:gd name="connsiteY65" fmla="*/ 815338 h 2323936"/>
              <a:gd name="connsiteX66" fmla="*/ 1595487 w 4005316"/>
              <a:gd name="connsiteY66" fmla="*/ 829626 h 2323936"/>
              <a:gd name="connsiteX67" fmla="*/ 1576437 w 4005316"/>
              <a:gd name="connsiteY67" fmla="*/ 858201 h 2323936"/>
              <a:gd name="connsiteX68" fmla="*/ 1566912 w 4005316"/>
              <a:gd name="connsiteY68" fmla="*/ 872488 h 2323936"/>
              <a:gd name="connsiteX69" fmla="*/ 1538337 w 4005316"/>
              <a:gd name="connsiteY69" fmla="*/ 891538 h 2323936"/>
              <a:gd name="connsiteX70" fmla="*/ 1524049 w 4005316"/>
              <a:gd name="connsiteY70" fmla="*/ 905826 h 2323936"/>
              <a:gd name="connsiteX71" fmla="*/ 1504999 w 4005316"/>
              <a:gd name="connsiteY71" fmla="*/ 934401 h 2323936"/>
              <a:gd name="connsiteX72" fmla="*/ 1504999 w 4005316"/>
              <a:gd name="connsiteY72" fmla="*/ 986788 h 2323936"/>
              <a:gd name="connsiteX73" fmla="*/ 1524049 w 4005316"/>
              <a:gd name="connsiteY73" fmla="*/ 996313 h 2323936"/>
              <a:gd name="connsiteX74" fmla="*/ 1562149 w 4005316"/>
              <a:gd name="connsiteY74" fmla="*/ 991551 h 2323936"/>
              <a:gd name="connsiteX75" fmla="*/ 1590724 w 4005316"/>
              <a:gd name="connsiteY75" fmla="*/ 982026 h 2323936"/>
              <a:gd name="connsiteX76" fmla="*/ 1566912 w 4005316"/>
              <a:gd name="connsiteY76" fmla="*/ 1039176 h 2323936"/>
              <a:gd name="connsiteX77" fmla="*/ 1557387 w 4005316"/>
              <a:gd name="connsiteY77" fmla="*/ 1053463 h 2323936"/>
              <a:gd name="connsiteX78" fmla="*/ 1562149 w 4005316"/>
              <a:gd name="connsiteY78" fmla="*/ 1082038 h 2323936"/>
              <a:gd name="connsiteX79" fmla="*/ 1619299 w 4005316"/>
              <a:gd name="connsiteY79" fmla="*/ 1072513 h 2323936"/>
              <a:gd name="connsiteX80" fmla="*/ 1638349 w 4005316"/>
              <a:gd name="connsiteY80" fmla="*/ 1062988 h 2323936"/>
              <a:gd name="connsiteX81" fmla="*/ 1652637 w 4005316"/>
              <a:gd name="connsiteY81" fmla="*/ 1058226 h 2323936"/>
              <a:gd name="connsiteX82" fmla="*/ 1681212 w 4005316"/>
              <a:gd name="connsiteY82" fmla="*/ 1043938 h 2323936"/>
              <a:gd name="connsiteX83" fmla="*/ 1719312 w 4005316"/>
              <a:gd name="connsiteY83" fmla="*/ 1129663 h 2323936"/>
              <a:gd name="connsiteX84" fmla="*/ 1728837 w 4005316"/>
              <a:gd name="connsiteY84" fmla="*/ 1143951 h 2323936"/>
              <a:gd name="connsiteX85" fmla="*/ 1757412 w 4005316"/>
              <a:gd name="connsiteY85" fmla="*/ 1163001 h 2323936"/>
              <a:gd name="connsiteX86" fmla="*/ 1776462 w 4005316"/>
              <a:gd name="connsiteY86" fmla="*/ 1191576 h 2323936"/>
              <a:gd name="connsiteX87" fmla="*/ 1785987 w 4005316"/>
              <a:gd name="connsiteY87" fmla="*/ 1205863 h 2323936"/>
              <a:gd name="connsiteX88" fmla="*/ 1800274 w 4005316"/>
              <a:gd name="connsiteY88" fmla="*/ 1220151 h 2323936"/>
              <a:gd name="connsiteX89" fmla="*/ 1833612 w 4005316"/>
              <a:gd name="connsiteY89" fmla="*/ 1258251 h 2323936"/>
              <a:gd name="connsiteX90" fmla="*/ 1847899 w 4005316"/>
              <a:gd name="connsiteY90" fmla="*/ 1263013 h 2323936"/>
              <a:gd name="connsiteX91" fmla="*/ 1857424 w 4005316"/>
              <a:gd name="connsiteY91" fmla="*/ 1277301 h 2323936"/>
              <a:gd name="connsiteX92" fmla="*/ 1881237 w 4005316"/>
              <a:gd name="connsiteY92" fmla="*/ 1320163 h 2323936"/>
              <a:gd name="connsiteX93" fmla="*/ 1900287 w 4005316"/>
              <a:gd name="connsiteY93" fmla="*/ 1329688 h 2323936"/>
              <a:gd name="connsiteX94" fmla="*/ 1885999 w 4005316"/>
              <a:gd name="connsiteY94" fmla="*/ 1339213 h 2323936"/>
              <a:gd name="connsiteX95" fmla="*/ 1847899 w 4005316"/>
              <a:gd name="connsiteY95" fmla="*/ 1343976 h 2323936"/>
              <a:gd name="connsiteX96" fmla="*/ 1838374 w 4005316"/>
              <a:gd name="connsiteY96" fmla="*/ 1372551 h 2323936"/>
              <a:gd name="connsiteX97" fmla="*/ 1833612 w 4005316"/>
              <a:gd name="connsiteY97" fmla="*/ 1477326 h 2323936"/>
              <a:gd name="connsiteX98" fmla="*/ 1805037 w 4005316"/>
              <a:gd name="connsiteY98" fmla="*/ 1496376 h 2323936"/>
              <a:gd name="connsiteX99" fmla="*/ 1800274 w 4005316"/>
              <a:gd name="connsiteY99" fmla="*/ 1510663 h 2323936"/>
              <a:gd name="connsiteX100" fmla="*/ 1790749 w 4005316"/>
              <a:gd name="connsiteY100" fmla="*/ 1524951 h 2323936"/>
              <a:gd name="connsiteX101" fmla="*/ 1795512 w 4005316"/>
              <a:gd name="connsiteY101" fmla="*/ 1544001 h 2323936"/>
              <a:gd name="connsiteX102" fmla="*/ 1866949 w 4005316"/>
              <a:gd name="connsiteY102" fmla="*/ 1544001 h 2323936"/>
              <a:gd name="connsiteX103" fmla="*/ 1871712 w 4005316"/>
              <a:gd name="connsiteY103" fmla="*/ 1567813 h 2323936"/>
              <a:gd name="connsiteX104" fmla="*/ 1881237 w 4005316"/>
              <a:gd name="connsiteY104" fmla="*/ 1596388 h 2323936"/>
              <a:gd name="connsiteX105" fmla="*/ 1885999 w 4005316"/>
              <a:gd name="connsiteY105" fmla="*/ 1582101 h 2323936"/>
              <a:gd name="connsiteX106" fmla="*/ 1890762 w 4005316"/>
              <a:gd name="connsiteY106" fmla="*/ 1639251 h 2323936"/>
              <a:gd name="connsiteX107" fmla="*/ 1900287 w 4005316"/>
              <a:gd name="connsiteY107" fmla="*/ 1653538 h 2323936"/>
              <a:gd name="connsiteX108" fmla="*/ 1928862 w 4005316"/>
              <a:gd name="connsiteY108" fmla="*/ 1677351 h 2323936"/>
              <a:gd name="connsiteX109" fmla="*/ 1976487 w 4005316"/>
              <a:gd name="connsiteY109" fmla="*/ 1658301 h 2323936"/>
              <a:gd name="connsiteX110" fmla="*/ 2005062 w 4005316"/>
              <a:gd name="connsiteY110" fmla="*/ 1648776 h 2323936"/>
              <a:gd name="connsiteX111" fmla="*/ 2009824 w 4005316"/>
              <a:gd name="connsiteY111" fmla="*/ 1663063 h 2323936"/>
              <a:gd name="connsiteX112" fmla="*/ 2014587 w 4005316"/>
              <a:gd name="connsiteY112" fmla="*/ 1696401 h 2323936"/>
              <a:gd name="connsiteX113" fmla="*/ 2028874 w 4005316"/>
              <a:gd name="connsiteY113" fmla="*/ 1701163 h 2323936"/>
              <a:gd name="connsiteX114" fmla="*/ 2090787 w 4005316"/>
              <a:gd name="connsiteY114" fmla="*/ 1696401 h 2323936"/>
              <a:gd name="connsiteX115" fmla="*/ 2105074 w 4005316"/>
              <a:gd name="connsiteY115" fmla="*/ 1691638 h 2323936"/>
              <a:gd name="connsiteX116" fmla="*/ 2124124 w 4005316"/>
              <a:gd name="connsiteY116" fmla="*/ 1663063 h 2323936"/>
              <a:gd name="connsiteX117" fmla="*/ 2133649 w 4005316"/>
              <a:gd name="connsiteY117" fmla="*/ 1648776 h 2323936"/>
              <a:gd name="connsiteX118" fmla="*/ 2205087 w 4005316"/>
              <a:gd name="connsiteY118" fmla="*/ 1629726 h 2323936"/>
              <a:gd name="connsiteX119" fmla="*/ 2209849 w 4005316"/>
              <a:gd name="connsiteY119" fmla="*/ 1596388 h 2323936"/>
              <a:gd name="connsiteX120" fmla="*/ 2243187 w 4005316"/>
              <a:gd name="connsiteY120" fmla="*/ 1601151 h 2323936"/>
              <a:gd name="connsiteX121" fmla="*/ 2300337 w 4005316"/>
              <a:gd name="connsiteY121" fmla="*/ 1605913 h 2323936"/>
              <a:gd name="connsiteX122" fmla="*/ 2314624 w 4005316"/>
              <a:gd name="connsiteY122" fmla="*/ 1610676 h 2323936"/>
              <a:gd name="connsiteX123" fmla="*/ 2386062 w 4005316"/>
              <a:gd name="connsiteY123" fmla="*/ 1615438 h 2323936"/>
              <a:gd name="connsiteX124" fmla="*/ 2390824 w 4005316"/>
              <a:gd name="connsiteY124" fmla="*/ 1634488 h 2323936"/>
              <a:gd name="connsiteX125" fmla="*/ 2400349 w 4005316"/>
              <a:gd name="connsiteY125" fmla="*/ 1648776 h 2323936"/>
              <a:gd name="connsiteX126" fmla="*/ 2428924 w 4005316"/>
              <a:gd name="connsiteY126" fmla="*/ 1667826 h 2323936"/>
              <a:gd name="connsiteX127" fmla="*/ 2443212 w 4005316"/>
              <a:gd name="connsiteY127" fmla="*/ 1682113 h 2323936"/>
              <a:gd name="connsiteX128" fmla="*/ 2467024 w 4005316"/>
              <a:gd name="connsiteY128" fmla="*/ 1710688 h 2323936"/>
              <a:gd name="connsiteX129" fmla="*/ 2495599 w 4005316"/>
              <a:gd name="connsiteY129" fmla="*/ 1720213 h 2323936"/>
              <a:gd name="connsiteX130" fmla="*/ 2509887 w 4005316"/>
              <a:gd name="connsiteY130" fmla="*/ 1729738 h 2323936"/>
              <a:gd name="connsiteX131" fmla="*/ 2600374 w 4005316"/>
              <a:gd name="connsiteY131" fmla="*/ 1720213 h 2323936"/>
              <a:gd name="connsiteX132" fmla="*/ 2619424 w 4005316"/>
              <a:gd name="connsiteY132" fmla="*/ 1724976 h 2323936"/>
              <a:gd name="connsiteX133" fmla="*/ 2628949 w 4005316"/>
              <a:gd name="connsiteY133" fmla="*/ 1782126 h 2323936"/>
              <a:gd name="connsiteX134" fmla="*/ 2643237 w 4005316"/>
              <a:gd name="connsiteY134" fmla="*/ 1796413 h 2323936"/>
              <a:gd name="connsiteX135" fmla="*/ 2671812 w 4005316"/>
              <a:gd name="connsiteY135" fmla="*/ 1805938 h 2323936"/>
              <a:gd name="connsiteX136" fmla="*/ 2800399 w 4005316"/>
              <a:gd name="connsiteY136" fmla="*/ 1796413 h 2323936"/>
              <a:gd name="connsiteX137" fmla="*/ 2857549 w 4005316"/>
              <a:gd name="connsiteY137" fmla="*/ 1767838 h 2323936"/>
              <a:gd name="connsiteX138" fmla="*/ 2871837 w 4005316"/>
              <a:gd name="connsiteY138" fmla="*/ 1763076 h 2323936"/>
              <a:gd name="connsiteX139" fmla="*/ 2900412 w 4005316"/>
              <a:gd name="connsiteY139" fmla="*/ 1744026 h 2323936"/>
              <a:gd name="connsiteX140" fmla="*/ 2933749 w 4005316"/>
              <a:gd name="connsiteY140" fmla="*/ 1720213 h 2323936"/>
              <a:gd name="connsiteX141" fmla="*/ 2943274 w 4005316"/>
              <a:gd name="connsiteY141" fmla="*/ 1701163 h 2323936"/>
              <a:gd name="connsiteX142" fmla="*/ 2952799 w 4005316"/>
              <a:gd name="connsiteY142" fmla="*/ 1686876 h 2323936"/>
              <a:gd name="connsiteX143" fmla="*/ 2938512 w 4005316"/>
              <a:gd name="connsiteY143" fmla="*/ 1601151 h 2323936"/>
              <a:gd name="connsiteX144" fmla="*/ 2943274 w 4005316"/>
              <a:gd name="connsiteY144" fmla="*/ 1577338 h 2323936"/>
              <a:gd name="connsiteX145" fmla="*/ 2957562 w 4005316"/>
              <a:gd name="connsiteY145" fmla="*/ 1572576 h 2323936"/>
              <a:gd name="connsiteX146" fmla="*/ 3043287 w 4005316"/>
              <a:gd name="connsiteY146" fmla="*/ 1558288 h 2323936"/>
              <a:gd name="connsiteX147" fmla="*/ 3071862 w 4005316"/>
              <a:gd name="connsiteY147" fmla="*/ 1548763 h 2323936"/>
              <a:gd name="connsiteX148" fmla="*/ 3086149 w 4005316"/>
              <a:gd name="connsiteY148" fmla="*/ 1544001 h 2323936"/>
              <a:gd name="connsiteX149" fmla="*/ 3109962 w 4005316"/>
              <a:gd name="connsiteY149" fmla="*/ 1501138 h 2323936"/>
              <a:gd name="connsiteX150" fmla="*/ 3114724 w 4005316"/>
              <a:gd name="connsiteY150" fmla="*/ 1486851 h 2323936"/>
              <a:gd name="connsiteX151" fmla="*/ 3181399 w 4005316"/>
              <a:gd name="connsiteY151" fmla="*/ 1467801 h 2323936"/>
              <a:gd name="connsiteX152" fmla="*/ 3209974 w 4005316"/>
              <a:gd name="connsiteY152" fmla="*/ 1453513 h 2323936"/>
              <a:gd name="connsiteX153" fmla="*/ 3224262 w 4005316"/>
              <a:gd name="connsiteY153" fmla="*/ 1448751 h 2323936"/>
              <a:gd name="connsiteX154" fmla="*/ 3238549 w 4005316"/>
              <a:gd name="connsiteY154" fmla="*/ 1429701 h 2323936"/>
              <a:gd name="connsiteX155" fmla="*/ 3271887 w 4005316"/>
              <a:gd name="connsiteY155" fmla="*/ 1410651 h 2323936"/>
              <a:gd name="connsiteX156" fmla="*/ 3314749 w 4005316"/>
              <a:gd name="connsiteY156" fmla="*/ 1372551 h 2323936"/>
              <a:gd name="connsiteX157" fmla="*/ 3329037 w 4005316"/>
              <a:gd name="connsiteY157" fmla="*/ 1343976 h 2323936"/>
              <a:gd name="connsiteX158" fmla="*/ 3343324 w 4005316"/>
              <a:gd name="connsiteY158" fmla="*/ 1339213 h 2323936"/>
              <a:gd name="connsiteX159" fmla="*/ 3357612 w 4005316"/>
              <a:gd name="connsiteY159" fmla="*/ 1348738 h 2323936"/>
              <a:gd name="connsiteX160" fmla="*/ 3381424 w 4005316"/>
              <a:gd name="connsiteY160" fmla="*/ 1372551 h 2323936"/>
              <a:gd name="connsiteX161" fmla="*/ 3400474 w 4005316"/>
              <a:gd name="connsiteY161" fmla="*/ 1377313 h 2323936"/>
              <a:gd name="connsiteX162" fmla="*/ 3414762 w 4005316"/>
              <a:gd name="connsiteY162" fmla="*/ 1382076 h 2323936"/>
              <a:gd name="connsiteX163" fmla="*/ 3467149 w 4005316"/>
              <a:gd name="connsiteY163" fmla="*/ 1377313 h 2323936"/>
              <a:gd name="connsiteX164" fmla="*/ 3471912 w 4005316"/>
              <a:gd name="connsiteY164" fmla="*/ 1343976 h 2323936"/>
              <a:gd name="connsiteX165" fmla="*/ 3552874 w 4005316"/>
              <a:gd name="connsiteY165" fmla="*/ 1348738 h 2323936"/>
              <a:gd name="connsiteX166" fmla="*/ 3586212 w 4005316"/>
              <a:gd name="connsiteY166" fmla="*/ 1339213 h 2323936"/>
              <a:gd name="connsiteX167" fmla="*/ 3600499 w 4005316"/>
              <a:gd name="connsiteY167" fmla="*/ 1305876 h 2323936"/>
              <a:gd name="connsiteX168" fmla="*/ 3614787 w 4005316"/>
              <a:gd name="connsiteY168" fmla="*/ 1253488 h 2323936"/>
              <a:gd name="connsiteX169" fmla="*/ 3629074 w 4005316"/>
              <a:gd name="connsiteY169" fmla="*/ 1234438 h 2323936"/>
              <a:gd name="connsiteX170" fmla="*/ 3638599 w 4005316"/>
              <a:gd name="connsiteY170" fmla="*/ 1205863 h 2323936"/>
              <a:gd name="connsiteX171" fmla="*/ 3648124 w 4005316"/>
              <a:gd name="connsiteY171" fmla="*/ 1172526 h 2323936"/>
              <a:gd name="connsiteX172" fmla="*/ 3657649 w 4005316"/>
              <a:gd name="connsiteY172" fmla="*/ 1115376 h 2323936"/>
              <a:gd name="connsiteX173" fmla="*/ 3662412 w 4005316"/>
              <a:gd name="connsiteY173" fmla="*/ 1096326 h 2323936"/>
              <a:gd name="connsiteX174" fmla="*/ 3733849 w 4005316"/>
              <a:gd name="connsiteY174" fmla="*/ 1091563 h 2323936"/>
              <a:gd name="connsiteX175" fmla="*/ 3757662 w 4005316"/>
              <a:gd name="connsiteY175" fmla="*/ 1086801 h 2323936"/>
              <a:gd name="connsiteX176" fmla="*/ 3776712 w 4005316"/>
              <a:gd name="connsiteY176" fmla="*/ 1082038 h 2323936"/>
              <a:gd name="connsiteX177" fmla="*/ 3819574 w 4005316"/>
              <a:gd name="connsiteY177" fmla="*/ 1077276 h 2323936"/>
              <a:gd name="connsiteX178" fmla="*/ 3838624 w 4005316"/>
              <a:gd name="connsiteY178" fmla="*/ 1067751 h 2323936"/>
              <a:gd name="connsiteX179" fmla="*/ 3852912 w 4005316"/>
              <a:gd name="connsiteY179" fmla="*/ 1058226 h 2323936"/>
              <a:gd name="connsiteX180" fmla="*/ 3867199 w 4005316"/>
              <a:gd name="connsiteY180" fmla="*/ 1053463 h 2323936"/>
              <a:gd name="connsiteX181" fmla="*/ 3891012 w 4005316"/>
              <a:gd name="connsiteY181" fmla="*/ 1043938 h 2323936"/>
              <a:gd name="connsiteX182" fmla="*/ 3900537 w 4005316"/>
              <a:gd name="connsiteY182" fmla="*/ 1072513 h 2323936"/>
              <a:gd name="connsiteX183" fmla="*/ 3910062 w 4005316"/>
              <a:gd name="connsiteY183" fmla="*/ 1086801 h 2323936"/>
              <a:gd name="connsiteX184" fmla="*/ 3991024 w 4005316"/>
              <a:gd name="connsiteY184" fmla="*/ 1091563 h 2323936"/>
              <a:gd name="connsiteX185" fmla="*/ 4000549 w 4005316"/>
              <a:gd name="connsiteY185" fmla="*/ 1105851 h 2323936"/>
              <a:gd name="connsiteX186" fmla="*/ 4005312 w 4005316"/>
              <a:gd name="connsiteY186" fmla="*/ 1120138 h 2323936"/>
              <a:gd name="connsiteX187" fmla="*/ 3995787 w 4005316"/>
              <a:gd name="connsiteY187" fmla="*/ 1286826 h 2323936"/>
              <a:gd name="connsiteX188" fmla="*/ 3976737 w 4005316"/>
              <a:gd name="connsiteY188" fmla="*/ 1434463 h 2323936"/>
              <a:gd name="connsiteX189" fmla="*/ 3962449 w 4005316"/>
              <a:gd name="connsiteY189" fmla="*/ 2005963 h 2323936"/>
              <a:gd name="connsiteX190" fmla="*/ 3971974 w 4005316"/>
              <a:gd name="connsiteY190" fmla="*/ 2244088 h 2323936"/>
              <a:gd name="connsiteX191" fmla="*/ 3967212 w 4005316"/>
              <a:gd name="connsiteY191" fmla="*/ 2315526 h 2323936"/>
              <a:gd name="connsiteX192" fmla="*/ 3795762 w 4005316"/>
              <a:gd name="connsiteY192" fmla="*/ 2310763 h 2323936"/>
              <a:gd name="connsiteX193" fmla="*/ 3767187 w 4005316"/>
              <a:gd name="connsiteY193" fmla="*/ 2306001 h 2323936"/>
              <a:gd name="connsiteX194" fmla="*/ 3724324 w 4005316"/>
              <a:gd name="connsiteY194" fmla="*/ 2296476 h 2323936"/>
              <a:gd name="connsiteX195" fmla="*/ 3695749 w 4005316"/>
              <a:gd name="connsiteY195" fmla="*/ 2286951 h 2323936"/>
              <a:gd name="connsiteX196" fmla="*/ 3562399 w 4005316"/>
              <a:gd name="connsiteY196" fmla="*/ 2291713 h 2323936"/>
              <a:gd name="connsiteX197" fmla="*/ 3543349 w 4005316"/>
              <a:gd name="connsiteY197" fmla="*/ 2296476 h 2323936"/>
              <a:gd name="connsiteX198" fmla="*/ 3324274 w 4005316"/>
              <a:gd name="connsiteY198" fmla="*/ 2301238 h 2323936"/>
              <a:gd name="connsiteX199" fmla="*/ 3076624 w 4005316"/>
              <a:gd name="connsiteY199" fmla="*/ 2310763 h 2323936"/>
              <a:gd name="connsiteX200" fmla="*/ 3057574 w 4005316"/>
              <a:gd name="connsiteY200" fmla="*/ 2315526 h 2323936"/>
              <a:gd name="connsiteX201" fmla="*/ 2033637 w 4005316"/>
              <a:gd name="connsiteY201" fmla="*/ 2310763 h 2323936"/>
              <a:gd name="connsiteX202" fmla="*/ 1838374 w 4005316"/>
              <a:gd name="connsiteY202" fmla="*/ 2301238 h 2323936"/>
              <a:gd name="connsiteX203" fmla="*/ 1814562 w 4005316"/>
              <a:gd name="connsiteY203" fmla="*/ 2296476 h 2323936"/>
              <a:gd name="connsiteX204" fmla="*/ 766812 w 4005316"/>
              <a:gd name="connsiteY204" fmla="*/ 2291713 h 2323936"/>
              <a:gd name="connsiteX205" fmla="*/ 604887 w 4005316"/>
              <a:gd name="connsiteY205" fmla="*/ 2277426 h 2323936"/>
              <a:gd name="connsiteX206" fmla="*/ 576312 w 4005316"/>
              <a:gd name="connsiteY206" fmla="*/ 2272663 h 2323936"/>
              <a:gd name="connsiteX207" fmla="*/ 509637 w 4005316"/>
              <a:gd name="connsiteY207" fmla="*/ 2263138 h 2323936"/>
              <a:gd name="connsiteX208" fmla="*/ 490587 w 4005316"/>
              <a:gd name="connsiteY208" fmla="*/ 2258376 h 2323936"/>
              <a:gd name="connsiteX209" fmla="*/ 395337 w 4005316"/>
              <a:gd name="connsiteY209" fmla="*/ 2244088 h 2323936"/>
              <a:gd name="connsiteX210" fmla="*/ 257223 w 4005316"/>
              <a:gd name="connsiteY210" fmla="*/ 2223451 h 2323936"/>
              <a:gd name="connsiteX211" fmla="*/ 282623 w 4005316"/>
              <a:gd name="connsiteY211" fmla="*/ 2213927 h 2323936"/>
              <a:gd name="connsiteX212" fmla="*/ 287386 w 4005316"/>
              <a:gd name="connsiteY212" fmla="*/ 2220276 h 2323936"/>
              <a:gd name="connsiteX213" fmla="*/ 256626 w 4005316"/>
              <a:gd name="connsiteY213" fmla="*/ 2219557 h 2323936"/>
              <a:gd name="connsiteX214" fmla="*/ 276873 w 4005316"/>
              <a:gd name="connsiteY214" fmla="*/ 2186219 h 2323936"/>
              <a:gd name="connsiteX215" fmla="*/ 279657 w 4005316"/>
              <a:gd name="connsiteY215" fmla="*/ 2154829 h 2323936"/>
              <a:gd name="connsiteX216" fmla="*/ 250875 w 4005316"/>
              <a:gd name="connsiteY216" fmla="*/ 1794827 h 2323936"/>
              <a:gd name="connsiteX217" fmla="*/ 49 w 4005316"/>
              <a:gd name="connsiteY217" fmla="*/ 1796413 h 2323936"/>
              <a:gd name="connsiteX218" fmla="*/ 273099 w 4005316"/>
              <a:gd name="connsiteY218" fmla="*/ 1478913 h 2323936"/>
              <a:gd name="connsiteX219" fmla="*/ 14336 w 4005316"/>
              <a:gd name="connsiteY219" fmla="*/ 1401126 h 2323936"/>
              <a:gd name="connsiteX220" fmla="*/ 19099 w 4005316"/>
              <a:gd name="connsiteY220" fmla="*/ 1377313 h 2323936"/>
              <a:gd name="connsiteX221" fmla="*/ 28624 w 4005316"/>
              <a:gd name="connsiteY221" fmla="*/ 901063 h 2323936"/>
              <a:gd name="connsiteX222" fmla="*/ 33386 w 4005316"/>
              <a:gd name="connsiteY222" fmla="*/ 791526 h 2323936"/>
              <a:gd name="connsiteX223" fmla="*/ 38149 w 4005316"/>
              <a:gd name="connsiteY223" fmla="*/ 753426 h 2323936"/>
              <a:gd name="connsiteX224" fmla="*/ 33386 w 4005316"/>
              <a:gd name="connsiteY224" fmla="*/ 577213 h 2323936"/>
              <a:gd name="connsiteX225" fmla="*/ 28624 w 4005316"/>
              <a:gd name="connsiteY225" fmla="*/ 558163 h 2323936"/>
              <a:gd name="connsiteX226" fmla="*/ 23861 w 4005316"/>
              <a:gd name="connsiteY226" fmla="*/ 529588 h 2323936"/>
              <a:gd name="connsiteX227" fmla="*/ 14336 w 4005316"/>
              <a:gd name="connsiteY227" fmla="*/ 486726 h 2323936"/>
              <a:gd name="connsiteX228" fmla="*/ 9574 w 4005316"/>
              <a:gd name="connsiteY228" fmla="*/ 453388 h 2323936"/>
              <a:gd name="connsiteX229" fmla="*/ 14336 w 4005316"/>
              <a:gd name="connsiteY229" fmla="*/ 253363 h 2323936"/>
              <a:gd name="connsiteX230" fmla="*/ 28624 w 4005316"/>
              <a:gd name="connsiteY230" fmla="*/ 243838 h 2323936"/>
              <a:gd name="connsiteX231" fmla="*/ 52436 w 4005316"/>
              <a:gd name="connsiteY231" fmla="*/ 215263 h 2323936"/>
              <a:gd name="connsiteX232" fmla="*/ 66724 w 4005316"/>
              <a:gd name="connsiteY232" fmla="*/ 210501 h 2323936"/>
              <a:gd name="connsiteX233" fmla="*/ 95299 w 4005316"/>
              <a:gd name="connsiteY233" fmla="*/ 196213 h 2323936"/>
              <a:gd name="connsiteX234" fmla="*/ 133399 w 4005316"/>
              <a:gd name="connsiteY234" fmla="*/ 177163 h 2323936"/>
              <a:gd name="connsiteX235" fmla="*/ 152449 w 4005316"/>
              <a:gd name="connsiteY235" fmla="*/ 172401 h 2323936"/>
              <a:gd name="connsiteX236" fmla="*/ 181024 w 4005316"/>
              <a:gd name="connsiteY236" fmla="*/ 162876 h 2323936"/>
              <a:gd name="connsiteX0" fmla="*/ 171451 w 3995743"/>
              <a:gd name="connsiteY0" fmla="*/ 162876 h 2323936"/>
              <a:gd name="connsiteX1" fmla="*/ 200026 w 3995743"/>
              <a:gd name="connsiteY1" fmla="*/ 167638 h 2323936"/>
              <a:gd name="connsiteX2" fmla="*/ 204789 w 3995743"/>
              <a:gd name="connsiteY2" fmla="*/ 181926 h 2323936"/>
              <a:gd name="connsiteX3" fmla="*/ 242889 w 3995743"/>
              <a:gd name="connsiteY3" fmla="*/ 186688 h 2323936"/>
              <a:gd name="connsiteX4" fmla="*/ 247651 w 3995743"/>
              <a:gd name="connsiteY4" fmla="*/ 234313 h 2323936"/>
              <a:gd name="connsiteX5" fmla="*/ 252414 w 3995743"/>
              <a:gd name="connsiteY5" fmla="*/ 253363 h 2323936"/>
              <a:gd name="connsiteX6" fmla="*/ 266701 w 3995743"/>
              <a:gd name="connsiteY6" fmla="*/ 262888 h 2323936"/>
              <a:gd name="connsiteX7" fmla="*/ 319089 w 3995743"/>
              <a:gd name="connsiteY7" fmla="*/ 272413 h 2323936"/>
              <a:gd name="connsiteX8" fmla="*/ 333376 w 3995743"/>
              <a:gd name="connsiteY8" fmla="*/ 281938 h 2323936"/>
              <a:gd name="connsiteX9" fmla="*/ 352426 w 3995743"/>
              <a:gd name="connsiteY9" fmla="*/ 286701 h 2323936"/>
              <a:gd name="connsiteX10" fmla="*/ 361951 w 3995743"/>
              <a:gd name="connsiteY10" fmla="*/ 300988 h 2323936"/>
              <a:gd name="connsiteX11" fmla="*/ 385764 w 3995743"/>
              <a:gd name="connsiteY11" fmla="*/ 305751 h 2323936"/>
              <a:gd name="connsiteX12" fmla="*/ 509589 w 3995743"/>
              <a:gd name="connsiteY12" fmla="*/ 291463 h 2323936"/>
              <a:gd name="connsiteX13" fmla="*/ 523876 w 3995743"/>
              <a:gd name="connsiteY13" fmla="*/ 281938 h 2323936"/>
              <a:gd name="connsiteX14" fmla="*/ 538164 w 3995743"/>
              <a:gd name="connsiteY14" fmla="*/ 220026 h 2323936"/>
              <a:gd name="connsiteX15" fmla="*/ 581026 w 3995743"/>
              <a:gd name="connsiteY15" fmla="*/ 200976 h 2323936"/>
              <a:gd name="connsiteX16" fmla="*/ 595314 w 3995743"/>
              <a:gd name="connsiteY16" fmla="*/ 196213 h 2323936"/>
              <a:gd name="connsiteX17" fmla="*/ 609601 w 3995743"/>
              <a:gd name="connsiteY17" fmla="*/ 181926 h 2323936"/>
              <a:gd name="connsiteX18" fmla="*/ 614364 w 3995743"/>
              <a:gd name="connsiteY18" fmla="*/ 167638 h 2323936"/>
              <a:gd name="connsiteX19" fmla="*/ 633414 w 3995743"/>
              <a:gd name="connsiteY19" fmla="*/ 139063 h 2323936"/>
              <a:gd name="connsiteX20" fmla="*/ 661989 w 3995743"/>
              <a:gd name="connsiteY20" fmla="*/ 110488 h 2323936"/>
              <a:gd name="connsiteX21" fmla="*/ 671514 w 3995743"/>
              <a:gd name="connsiteY21" fmla="*/ 96201 h 2323936"/>
              <a:gd name="connsiteX22" fmla="*/ 685801 w 3995743"/>
              <a:gd name="connsiteY22" fmla="*/ 91438 h 2323936"/>
              <a:gd name="connsiteX23" fmla="*/ 719139 w 3995743"/>
              <a:gd name="connsiteY23" fmla="*/ 77151 h 2323936"/>
              <a:gd name="connsiteX24" fmla="*/ 733426 w 3995743"/>
              <a:gd name="connsiteY24" fmla="*/ 62863 h 2323936"/>
              <a:gd name="connsiteX25" fmla="*/ 747714 w 3995743"/>
              <a:gd name="connsiteY25" fmla="*/ 53338 h 2323936"/>
              <a:gd name="connsiteX26" fmla="*/ 762001 w 3995743"/>
              <a:gd name="connsiteY26" fmla="*/ 48576 h 2323936"/>
              <a:gd name="connsiteX27" fmla="*/ 923926 w 3995743"/>
              <a:gd name="connsiteY27" fmla="*/ 43813 h 2323936"/>
              <a:gd name="connsiteX28" fmla="*/ 928689 w 3995743"/>
              <a:gd name="connsiteY28" fmla="*/ 24763 h 2323936"/>
              <a:gd name="connsiteX29" fmla="*/ 1028701 w 3995743"/>
              <a:gd name="connsiteY29" fmla="*/ 5713 h 2323936"/>
              <a:gd name="connsiteX30" fmla="*/ 1076326 w 3995743"/>
              <a:gd name="connsiteY30" fmla="*/ 5713 h 2323936"/>
              <a:gd name="connsiteX31" fmla="*/ 1090614 w 3995743"/>
              <a:gd name="connsiteY31" fmla="*/ 39051 h 2323936"/>
              <a:gd name="connsiteX32" fmla="*/ 1104901 w 3995743"/>
              <a:gd name="connsiteY32" fmla="*/ 48576 h 2323936"/>
              <a:gd name="connsiteX33" fmla="*/ 1181101 w 3995743"/>
              <a:gd name="connsiteY33" fmla="*/ 58101 h 2323936"/>
              <a:gd name="connsiteX34" fmla="*/ 1219201 w 3995743"/>
              <a:gd name="connsiteY34" fmla="*/ 67626 h 2323936"/>
              <a:gd name="connsiteX35" fmla="*/ 1238251 w 3995743"/>
              <a:gd name="connsiteY35" fmla="*/ 77151 h 2323936"/>
              <a:gd name="connsiteX36" fmla="*/ 1295401 w 3995743"/>
              <a:gd name="connsiteY36" fmla="*/ 124776 h 2323936"/>
              <a:gd name="connsiteX37" fmla="*/ 1309689 w 3995743"/>
              <a:gd name="connsiteY37" fmla="*/ 134301 h 2323936"/>
              <a:gd name="connsiteX38" fmla="*/ 1343026 w 3995743"/>
              <a:gd name="connsiteY38" fmla="*/ 139063 h 2323936"/>
              <a:gd name="connsiteX39" fmla="*/ 1371601 w 3995743"/>
              <a:gd name="connsiteY39" fmla="*/ 167638 h 2323936"/>
              <a:gd name="connsiteX40" fmla="*/ 1400176 w 3995743"/>
              <a:gd name="connsiteY40" fmla="*/ 172401 h 2323936"/>
              <a:gd name="connsiteX41" fmla="*/ 1414464 w 3995743"/>
              <a:gd name="connsiteY41" fmla="*/ 177163 h 2323936"/>
              <a:gd name="connsiteX42" fmla="*/ 1428751 w 3995743"/>
              <a:gd name="connsiteY42" fmla="*/ 172401 h 2323936"/>
              <a:gd name="connsiteX43" fmla="*/ 1452564 w 3995743"/>
              <a:gd name="connsiteY43" fmla="*/ 196213 h 2323936"/>
              <a:gd name="connsiteX44" fmla="*/ 1466851 w 3995743"/>
              <a:gd name="connsiteY44" fmla="*/ 200976 h 2323936"/>
              <a:gd name="connsiteX45" fmla="*/ 1628776 w 3995743"/>
              <a:gd name="connsiteY45" fmla="*/ 196213 h 2323936"/>
              <a:gd name="connsiteX46" fmla="*/ 1643064 w 3995743"/>
              <a:gd name="connsiteY46" fmla="*/ 191451 h 2323936"/>
              <a:gd name="connsiteX47" fmla="*/ 1743076 w 3995743"/>
              <a:gd name="connsiteY47" fmla="*/ 196213 h 2323936"/>
              <a:gd name="connsiteX48" fmla="*/ 1738314 w 3995743"/>
              <a:gd name="connsiteY48" fmla="*/ 239076 h 2323936"/>
              <a:gd name="connsiteX49" fmla="*/ 1733551 w 3995743"/>
              <a:gd name="connsiteY49" fmla="*/ 253363 h 2323936"/>
              <a:gd name="connsiteX50" fmla="*/ 1728789 w 3995743"/>
              <a:gd name="connsiteY50" fmla="*/ 386713 h 2323936"/>
              <a:gd name="connsiteX51" fmla="*/ 1724026 w 3995743"/>
              <a:gd name="connsiteY51" fmla="*/ 401001 h 2323936"/>
              <a:gd name="connsiteX52" fmla="*/ 1719264 w 3995743"/>
              <a:gd name="connsiteY52" fmla="*/ 420051 h 2323936"/>
              <a:gd name="connsiteX53" fmla="*/ 1704976 w 3995743"/>
              <a:gd name="connsiteY53" fmla="*/ 448626 h 2323936"/>
              <a:gd name="connsiteX54" fmla="*/ 1695451 w 3995743"/>
              <a:gd name="connsiteY54" fmla="*/ 510538 h 2323936"/>
              <a:gd name="connsiteX55" fmla="*/ 1685926 w 3995743"/>
              <a:gd name="connsiteY55" fmla="*/ 524826 h 2323936"/>
              <a:gd name="connsiteX56" fmla="*/ 1681164 w 3995743"/>
              <a:gd name="connsiteY56" fmla="*/ 539113 h 2323936"/>
              <a:gd name="connsiteX57" fmla="*/ 1695451 w 3995743"/>
              <a:gd name="connsiteY57" fmla="*/ 572451 h 2323936"/>
              <a:gd name="connsiteX58" fmla="*/ 1690689 w 3995743"/>
              <a:gd name="connsiteY58" fmla="*/ 586738 h 2323936"/>
              <a:gd name="connsiteX59" fmla="*/ 1681164 w 3995743"/>
              <a:gd name="connsiteY59" fmla="*/ 601026 h 2323936"/>
              <a:gd name="connsiteX60" fmla="*/ 1662114 w 3995743"/>
              <a:gd name="connsiteY60" fmla="*/ 643888 h 2323936"/>
              <a:gd name="connsiteX61" fmla="*/ 1657351 w 3995743"/>
              <a:gd name="connsiteY61" fmla="*/ 667701 h 2323936"/>
              <a:gd name="connsiteX62" fmla="*/ 1647826 w 3995743"/>
              <a:gd name="connsiteY62" fmla="*/ 739138 h 2323936"/>
              <a:gd name="connsiteX63" fmla="*/ 1628776 w 3995743"/>
              <a:gd name="connsiteY63" fmla="*/ 767713 h 2323936"/>
              <a:gd name="connsiteX64" fmla="*/ 1619251 w 3995743"/>
              <a:gd name="connsiteY64" fmla="*/ 782001 h 2323936"/>
              <a:gd name="connsiteX65" fmla="*/ 1614489 w 3995743"/>
              <a:gd name="connsiteY65" fmla="*/ 815338 h 2323936"/>
              <a:gd name="connsiteX66" fmla="*/ 1585914 w 3995743"/>
              <a:gd name="connsiteY66" fmla="*/ 829626 h 2323936"/>
              <a:gd name="connsiteX67" fmla="*/ 1566864 w 3995743"/>
              <a:gd name="connsiteY67" fmla="*/ 858201 h 2323936"/>
              <a:gd name="connsiteX68" fmla="*/ 1557339 w 3995743"/>
              <a:gd name="connsiteY68" fmla="*/ 872488 h 2323936"/>
              <a:gd name="connsiteX69" fmla="*/ 1528764 w 3995743"/>
              <a:gd name="connsiteY69" fmla="*/ 891538 h 2323936"/>
              <a:gd name="connsiteX70" fmla="*/ 1514476 w 3995743"/>
              <a:gd name="connsiteY70" fmla="*/ 905826 h 2323936"/>
              <a:gd name="connsiteX71" fmla="*/ 1495426 w 3995743"/>
              <a:gd name="connsiteY71" fmla="*/ 934401 h 2323936"/>
              <a:gd name="connsiteX72" fmla="*/ 1495426 w 3995743"/>
              <a:gd name="connsiteY72" fmla="*/ 986788 h 2323936"/>
              <a:gd name="connsiteX73" fmla="*/ 1514476 w 3995743"/>
              <a:gd name="connsiteY73" fmla="*/ 996313 h 2323936"/>
              <a:gd name="connsiteX74" fmla="*/ 1552576 w 3995743"/>
              <a:gd name="connsiteY74" fmla="*/ 991551 h 2323936"/>
              <a:gd name="connsiteX75" fmla="*/ 1581151 w 3995743"/>
              <a:gd name="connsiteY75" fmla="*/ 982026 h 2323936"/>
              <a:gd name="connsiteX76" fmla="*/ 1557339 w 3995743"/>
              <a:gd name="connsiteY76" fmla="*/ 1039176 h 2323936"/>
              <a:gd name="connsiteX77" fmla="*/ 1547814 w 3995743"/>
              <a:gd name="connsiteY77" fmla="*/ 1053463 h 2323936"/>
              <a:gd name="connsiteX78" fmla="*/ 1552576 w 3995743"/>
              <a:gd name="connsiteY78" fmla="*/ 1082038 h 2323936"/>
              <a:gd name="connsiteX79" fmla="*/ 1609726 w 3995743"/>
              <a:gd name="connsiteY79" fmla="*/ 1072513 h 2323936"/>
              <a:gd name="connsiteX80" fmla="*/ 1628776 w 3995743"/>
              <a:gd name="connsiteY80" fmla="*/ 1062988 h 2323936"/>
              <a:gd name="connsiteX81" fmla="*/ 1643064 w 3995743"/>
              <a:gd name="connsiteY81" fmla="*/ 1058226 h 2323936"/>
              <a:gd name="connsiteX82" fmla="*/ 1671639 w 3995743"/>
              <a:gd name="connsiteY82" fmla="*/ 1043938 h 2323936"/>
              <a:gd name="connsiteX83" fmla="*/ 1709739 w 3995743"/>
              <a:gd name="connsiteY83" fmla="*/ 1129663 h 2323936"/>
              <a:gd name="connsiteX84" fmla="*/ 1719264 w 3995743"/>
              <a:gd name="connsiteY84" fmla="*/ 1143951 h 2323936"/>
              <a:gd name="connsiteX85" fmla="*/ 1747839 w 3995743"/>
              <a:gd name="connsiteY85" fmla="*/ 1163001 h 2323936"/>
              <a:gd name="connsiteX86" fmla="*/ 1766889 w 3995743"/>
              <a:gd name="connsiteY86" fmla="*/ 1191576 h 2323936"/>
              <a:gd name="connsiteX87" fmla="*/ 1776414 w 3995743"/>
              <a:gd name="connsiteY87" fmla="*/ 1205863 h 2323936"/>
              <a:gd name="connsiteX88" fmla="*/ 1790701 w 3995743"/>
              <a:gd name="connsiteY88" fmla="*/ 1220151 h 2323936"/>
              <a:gd name="connsiteX89" fmla="*/ 1824039 w 3995743"/>
              <a:gd name="connsiteY89" fmla="*/ 1258251 h 2323936"/>
              <a:gd name="connsiteX90" fmla="*/ 1838326 w 3995743"/>
              <a:gd name="connsiteY90" fmla="*/ 1263013 h 2323936"/>
              <a:gd name="connsiteX91" fmla="*/ 1847851 w 3995743"/>
              <a:gd name="connsiteY91" fmla="*/ 1277301 h 2323936"/>
              <a:gd name="connsiteX92" fmla="*/ 1871664 w 3995743"/>
              <a:gd name="connsiteY92" fmla="*/ 1320163 h 2323936"/>
              <a:gd name="connsiteX93" fmla="*/ 1890714 w 3995743"/>
              <a:gd name="connsiteY93" fmla="*/ 1329688 h 2323936"/>
              <a:gd name="connsiteX94" fmla="*/ 1876426 w 3995743"/>
              <a:gd name="connsiteY94" fmla="*/ 1339213 h 2323936"/>
              <a:gd name="connsiteX95" fmla="*/ 1838326 w 3995743"/>
              <a:gd name="connsiteY95" fmla="*/ 1343976 h 2323936"/>
              <a:gd name="connsiteX96" fmla="*/ 1828801 w 3995743"/>
              <a:gd name="connsiteY96" fmla="*/ 1372551 h 2323936"/>
              <a:gd name="connsiteX97" fmla="*/ 1824039 w 3995743"/>
              <a:gd name="connsiteY97" fmla="*/ 1477326 h 2323936"/>
              <a:gd name="connsiteX98" fmla="*/ 1795464 w 3995743"/>
              <a:gd name="connsiteY98" fmla="*/ 1496376 h 2323936"/>
              <a:gd name="connsiteX99" fmla="*/ 1790701 w 3995743"/>
              <a:gd name="connsiteY99" fmla="*/ 1510663 h 2323936"/>
              <a:gd name="connsiteX100" fmla="*/ 1781176 w 3995743"/>
              <a:gd name="connsiteY100" fmla="*/ 1524951 h 2323936"/>
              <a:gd name="connsiteX101" fmla="*/ 1785939 w 3995743"/>
              <a:gd name="connsiteY101" fmla="*/ 1544001 h 2323936"/>
              <a:gd name="connsiteX102" fmla="*/ 1857376 w 3995743"/>
              <a:gd name="connsiteY102" fmla="*/ 1544001 h 2323936"/>
              <a:gd name="connsiteX103" fmla="*/ 1862139 w 3995743"/>
              <a:gd name="connsiteY103" fmla="*/ 1567813 h 2323936"/>
              <a:gd name="connsiteX104" fmla="*/ 1871664 w 3995743"/>
              <a:gd name="connsiteY104" fmla="*/ 1596388 h 2323936"/>
              <a:gd name="connsiteX105" fmla="*/ 1876426 w 3995743"/>
              <a:gd name="connsiteY105" fmla="*/ 1582101 h 2323936"/>
              <a:gd name="connsiteX106" fmla="*/ 1881189 w 3995743"/>
              <a:gd name="connsiteY106" fmla="*/ 1639251 h 2323936"/>
              <a:gd name="connsiteX107" fmla="*/ 1890714 w 3995743"/>
              <a:gd name="connsiteY107" fmla="*/ 1653538 h 2323936"/>
              <a:gd name="connsiteX108" fmla="*/ 1919289 w 3995743"/>
              <a:gd name="connsiteY108" fmla="*/ 1677351 h 2323936"/>
              <a:gd name="connsiteX109" fmla="*/ 1966914 w 3995743"/>
              <a:gd name="connsiteY109" fmla="*/ 1658301 h 2323936"/>
              <a:gd name="connsiteX110" fmla="*/ 1995489 w 3995743"/>
              <a:gd name="connsiteY110" fmla="*/ 1648776 h 2323936"/>
              <a:gd name="connsiteX111" fmla="*/ 2000251 w 3995743"/>
              <a:gd name="connsiteY111" fmla="*/ 1663063 h 2323936"/>
              <a:gd name="connsiteX112" fmla="*/ 2005014 w 3995743"/>
              <a:gd name="connsiteY112" fmla="*/ 1696401 h 2323936"/>
              <a:gd name="connsiteX113" fmla="*/ 2019301 w 3995743"/>
              <a:gd name="connsiteY113" fmla="*/ 1701163 h 2323936"/>
              <a:gd name="connsiteX114" fmla="*/ 2081214 w 3995743"/>
              <a:gd name="connsiteY114" fmla="*/ 1696401 h 2323936"/>
              <a:gd name="connsiteX115" fmla="*/ 2095501 w 3995743"/>
              <a:gd name="connsiteY115" fmla="*/ 1691638 h 2323936"/>
              <a:gd name="connsiteX116" fmla="*/ 2114551 w 3995743"/>
              <a:gd name="connsiteY116" fmla="*/ 1663063 h 2323936"/>
              <a:gd name="connsiteX117" fmla="*/ 2124076 w 3995743"/>
              <a:gd name="connsiteY117" fmla="*/ 1648776 h 2323936"/>
              <a:gd name="connsiteX118" fmla="*/ 2195514 w 3995743"/>
              <a:gd name="connsiteY118" fmla="*/ 1629726 h 2323936"/>
              <a:gd name="connsiteX119" fmla="*/ 2200276 w 3995743"/>
              <a:gd name="connsiteY119" fmla="*/ 1596388 h 2323936"/>
              <a:gd name="connsiteX120" fmla="*/ 2233614 w 3995743"/>
              <a:gd name="connsiteY120" fmla="*/ 1601151 h 2323936"/>
              <a:gd name="connsiteX121" fmla="*/ 2290764 w 3995743"/>
              <a:gd name="connsiteY121" fmla="*/ 1605913 h 2323936"/>
              <a:gd name="connsiteX122" fmla="*/ 2305051 w 3995743"/>
              <a:gd name="connsiteY122" fmla="*/ 1610676 h 2323936"/>
              <a:gd name="connsiteX123" fmla="*/ 2376489 w 3995743"/>
              <a:gd name="connsiteY123" fmla="*/ 1615438 h 2323936"/>
              <a:gd name="connsiteX124" fmla="*/ 2381251 w 3995743"/>
              <a:gd name="connsiteY124" fmla="*/ 1634488 h 2323936"/>
              <a:gd name="connsiteX125" fmla="*/ 2390776 w 3995743"/>
              <a:gd name="connsiteY125" fmla="*/ 1648776 h 2323936"/>
              <a:gd name="connsiteX126" fmla="*/ 2419351 w 3995743"/>
              <a:gd name="connsiteY126" fmla="*/ 1667826 h 2323936"/>
              <a:gd name="connsiteX127" fmla="*/ 2433639 w 3995743"/>
              <a:gd name="connsiteY127" fmla="*/ 1682113 h 2323936"/>
              <a:gd name="connsiteX128" fmla="*/ 2457451 w 3995743"/>
              <a:gd name="connsiteY128" fmla="*/ 1710688 h 2323936"/>
              <a:gd name="connsiteX129" fmla="*/ 2486026 w 3995743"/>
              <a:gd name="connsiteY129" fmla="*/ 1720213 h 2323936"/>
              <a:gd name="connsiteX130" fmla="*/ 2500314 w 3995743"/>
              <a:gd name="connsiteY130" fmla="*/ 1729738 h 2323936"/>
              <a:gd name="connsiteX131" fmla="*/ 2590801 w 3995743"/>
              <a:gd name="connsiteY131" fmla="*/ 1720213 h 2323936"/>
              <a:gd name="connsiteX132" fmla="*/ 2609851 w 3995743"/>
              <a:gd name="connsiteY132" fmla="*/ 1724976 h 2323936"/>
              <a:gd name="connsiteX133" fmla="*/ 2619376 w 3995743"/>
              <a:gd name="connsiteY133" fmla="*/ 1782126 h 2323936"/>
              <a:gd name="connsiteX134" fmla="*/ 2633664 w 3995743"/>
              <a:gd name="connsiteY134" fmla="*/ 1796413 h 2323936"/>
              <a:gd name="connsiteX135" fmla="*/ 2662239 w 3995743"/>
              <a:gd name="connsiteY135" fmla="*/ 1805938 h 2323936"/>
              <a:gd name="connsiteX136" fmla="*/ 2790826 w 3995743"/>
              <a:gd name="connsiteY136" fmla="*/ 1796413 h 2323936"/>
              <a:gd name="connsiteX137" fmla="*/ 2847976 w 3995743"/>
              <a:gd name="connsiteY137" fmla="*/ 1767838 h 2323936"/>
              <a:gd name="connsiteX138" fmla="*/ 2862264 w 3995743"/>
              <a:gd name="connsiteY138" fmla="*/ 1763076 h 2323936"/>
              <a:gd name="connsiteX139" fmla="*/ 2890839 w 3995743"/>
              <a:gd name="connsiteY139" fmla="*/ 1744026 h 2323936"/>
              <a:gd name="connsiteX140" fmla="*/ 2924176 w 3995743"/>
              <a:gd name="connsiteY140" fmla="*/ 1720213 h 2323936"/>
              <a:gd name="connsiteX141" fmla="*/ 2933701 w 3995743"/>
              <a:gd name="connsiteY141" fmla="*/ 1701163 h 2323936"/>
              <a:gd name="connsiteX142" fmla="*/ 2943226 w 3995743"/>
              <a:gd name="connsiteY142" fmla="*/ 1686876 h 2323936"/>
              <a:gd name="connsiteX143" fmla="*/ 2928939 w 3995743"/>
              <a:gd name="connsiteY143" fmla="*/ 1601151 h 2323936"/>
              <a:gd name="connsiteX144" fmla="*/ 2933701 w 3995743"/>
              <a:gd name="connsiteY144" fmla="*/ 1577338 h 2323936"/>
              <a:gd name="connsiteX145" fmla="*/ 2947989 w 3995743"/>
              <a:gd name="connsiteY145" fmla="*/ 1572576 h 2323936"/>
              <a:gd name="connsiteX146" fmla="*/ 3033714 w 3995743"/>
              <a:gd name="connsiteY146" fmla="*/ 1558288 h 2323936"/>
              <a:gd name="connsiteX147" fmla="*/ 3062289 w 3995743"/>
              <a:gd name="connsiteY147" fmla="*/ 1548763 h 2323936"/>
              <a:gd name="connsiteX148" fmla="*/ 3076576 w 3995743"/>
              <a:gd name="connsiteY148" fmla="*/ 1544001 h 2323936"/>
              <a:gd name="connsiteX149" fmla="*/ 3100389 w 3995743"/>
              <a:gd name="connsiteY149" fmla="*/ 1501138 h 2323936"/>
              <a:gd name="connsiteX150" fmla="*/ 3105151 w 3995743"/>
              <a:gd name="connsiteY150" fmla="*/ 1486851 h 2323936"/>
              <a:gd name="connsiteX151" fmla="*/ 3171826 w 3995743"/>
              <a:gd name="connsiteY151" fmla="*/ 1467801 h 2323936"/>
              <a:gd name="connsiteX152" fmla="*/ 3200401 w 3995743"/>
              <a:gd name="connsiteY152" fmla="*/ 1453513 h 2323936"/>
              <a:gd name="connsiteX153" fmla="*/ 3214689 w 3995743"/>
              <a:gd name="connsiteY153" fmla="*/ 1448751 h 2323936"/>
              <a:gd name="connsiteX154" fmla="*/ 3228976 w 3995743"/>
              <a:gd name="connsiteY154" fmla="*/ 1429701 h 2323936"/>
              <a:gd name="connsiteX155" fmla="*/ 3262314 w 3995743"/>
              <a:gd name="connsiteY155" fmla="*/ 1410651 h 2323936"/>
              <a:gd name="connsiteX156" fmla="*/ 3305176 w 3995743"/>
              <a:gd name="connsiteY156" fmla="*/ 1372551 h 2323936"/>
              <a:gd name="connsiteX157" fmla="*/ 3319464 w 3995743"/>
              <a:gd name="connsiteY157" fmla="*/ 1343976 h 2323936"/>
              <a:gd name="connsiteX158" fmla="*/ 3333751 w 3995743"/>
              <a:gd name="connsiteY158" fmla="*/ 1339213 h 2323936"/>
              <a:gd name="connsiteX159" fmla="*/ 3348039 w 3995743"/>
              <a:gd name="connsiteY159" fmla="*/ 1348738 h 2323936"/>
              <a:gd name="connsiteX160" fmla="*/ 3371851 w 3995743"/>
              <a:gd name="connsiteY160" fmla="*/ 1372551 h 2323936"/>
              <a:gd name="connsiteX161" fmla="*/ 3390901 w 3995743"/>
              <a:gd name="connsiteY161" fmla="*/ 1377313 h 2323936"/>
              <a:gd name="connsiteX162" fmla="*/ 3405189 w 3995743"/>
              <a:gd name="connsiteY162" fmla="*/ 1382076 h 2323936"/>
              <a:gd name="connsiteX163" fmla="*/ 3457576 w 3995743"/>
              <a:gd name="connsiteY163" fmla="*/ 1377313 h 2323936"/>
              <a:gd name="connsiteX164" fmla="*/ 3462339 w 3995743"/>
              <a:gd name="connsiteY164" fmla="*/ 1343976 h 2323936"/>
              <a:gd name="connsiteX165" fmla="*/ 3543301 w 3995743"/>
              <a:gd name="connsiteY165" fmla="*/ 1348738 h 2323936"/>
              <a:gd name="connsiteX166" fmla="*/ 3576639 w 3995743"/>
              <a:gd name="connsiteY166" fmla="*/ 1339213 h 2323936"/>
              <a:gd name="connsiteX167" fmla="*/ 3590926 w 3995743"/>
              <a:gd name="connsiteY167" fmla="*/ 1305876 h 2323936"/>
              <a:gd name="connsiteX168" fmla="*/ 3605214 w 3995743"/>
              <a:gd name="connsiteY168" fmla="*/ 1253488 h 2323936"/>
              <a:gd name="connsiteX169" fmla="*/ 3619501 w 3995743"/>
              <a:gd name="connsiteY169" fmla="*/ 1234438 h 2323936"/>
              <a:gd name="connsiteX170" fmla="*/ 3629026 w 3995743"/>
              <a:gd name="connsiteY170" fmla="*/ 1205863 h 2323936"/>
              <a:gd name="connsiteX171" fmla="*/ 3638551 w 3995743"/>
              <a:gd name="connsiteY171" fmla="*/ 1172526 h 2323936"/>
              <a:gd name="connsiteX172" fmla="*/ 3648076 w 3995743"/>
              <a:gd name="connsiteY172" fmla="*/ 1115376 h 2323936"/>
              <a:gd name="connsiteX173" fmla="*/ 3652839 w 3995743"/>
              <a:gd name="connsiteY173" fmla="*/ 1096326 h 2323936"/>
              <a:gd name="connsiteX174" fmla="*/ 3724276 w 3995743"/>
              <a:gd name="connsiteY174" fmla="*/ 1091563 h 2323936"/>
              <a:gd name="connsiteX175" fmla="*/ 3748089 w 3995743"/>
              <a:gd name="connsiteY175" fmla="*/ 1086801 h 2323936"/>
              <a:gd name="connsiteX176" fmla="*/ 3767139 w 3995743"/>
              <a:gd name="connsiteY176" fmla="*/ 1082038 h 2323936"/>
              <a:gd name="connsiteX177" fmla="*/ 3810001 w 3995743"/>
              <a:gd name="connsiteY177" fmla="*/ 1077276 h 2323936"/>
              <a:gd name="connsiteX178" fmla="*/ 3829051 w 3995743"/>
              <a:gd name="connsiteY178" fmla="*/ 1067751 h 2323936"/>
              <a:gd name="connsiteX179" fmla="*/ 3843339 w 3995743"/>
              <a:gd name="connsiteY179" fmla="*/ 1058226 h 2323936"/>
              <a:gd name="connsiteX180" fmla="*/ 3857626 w 3995743"/>
              <a:gd name="connsiteY180" fmla="*/ 1053463 h 2323936"/>
              <a:gd name="connsiteX181" fmla="*/ 3881439 w 3995743"/>
              <a:gd name="connsiteY181" fmla="*/ 1043938 h 2323936"/>
              <a:gd name="connsiteX182" fmla="*/ 3890964 w 3995743"/>
              <a:gd name="connsiteY182" fmla="*/ 1072513 h 2323936"/>
              <a:gd name="connsiteX183" fmla="*/ 3900489 w 3995743"/>
              <a:gd name="connsiteY183" fmla="*/ 1086801 h 2323936"/>
              <a:gd name="connsiteX184" fmla="*/ 3981451 w 3995743"/>
              <a:gd name="connsiteY184" fmla="*/ 1091563 h 2323936"/>
              <a:gd name="connsiteX185" fmla="*/ 3990976 w 3995743"/>
              <a:gd name="connsiteY185" fmla="*/ 1105851 h 2323936"/>
              <a:gd name="connsiteX186" fmla="*/ 3995739 w 3995743"/>
              <a:gd name="connsiteY186" fmla="*/ 1120138 h 2323936"/>
              <a:gd name="connsiteX187" fmla="*/ 3986214 w 3995743"/>
              <a:gd name="connsiteY187" fmla="*/ 1286826 h 2323936"/>
              <a:gd name="connsiteX188" fmla="*/ 3967164 w 3995743"/>
              <a:gd name="connsiteY188" fmla="*/ 1434463 h 2323936"/>
              <a:gd name="connsiteX189" fmla="*/ 3952876 w 3995743"/>
              <a:gd name="connsiteY189" fmla="*/ 2005963 h 2323936"/>
              <a:gd name="connsiteX190" fmla="*/ 3962401 w 3995743"/>
              <a:gd name="connsiteY190" fmla="*/ 2244088 h 2323936"/>
              <a:gd name="connsiteX191" fmla="*/ 3957639 w 3995743"/>
              <a:gd name="connsiteY191" fmla="*/ 2315526 h 2323936"/>
              <a:gd name="connsiteX192" fmla="*/ 3786189 w 3995743"/>
              <a:gd name="connsiteY192" fmla="*/ 2310763 h 2323936"/>
              <a:gd name="connsiteX193" fmla="*/ 3757614 w 3995743"/>
              <a:gd name="connsiteY193" fmla="*/ 2306001 h 2323936"/>
              <a:gd name="connsiteX194" fmla="*/ 3714751 w 3995743"/>
              <a:gd name="connsiteY194" fmla="*/ 2296476 h 2323936"/>
              <a:gd name="connsiteX195" fmla="*/ 3686176 w 3995743"/>
              <a:gd name="connsiteY195" fmla="*/ 2286951 h 2323936"/>
              <a:gd name="connsiteX196" fmla="*/ 3552826 w 3995743"/>
              <a:gd name="connsiteY196" fmla="*/ 2291713 h 2323936"/>
              <a:gd name="connsiteX197" fmla="*/ 3533776 w 3995743"/>
              <a:gd name="connsiteY197" fmla="*/ 2296476 h 2323936"/>
              <a:gd name="connsiteX198" fmla="*/ 3314701 w 3995743"/>
              <a:gd name="connsiteY198" fmla="*/ 2301238 h 2323936"/>
              <a:gd name="connsiteX199" fmla="*/ 3067051 w 3995743"/>
              <a:gd name="connsiteY199" fmla="*/ 2310763 h 2323936"/>
              <a:gd name="connsiteX200" fmla="*/ 3048001 w 3995743"/>
              <a:gd name="connsiteY200" fmla="*/ 2315526 h 2323936"/>
              <a:gd name="connsiteX201" fmla="*/ 2024064 w 3995743"/>
              <a:gd name="connsiteY201" fmla="*/ 2310763 h 2323936"/>
              <a:gd name="connsiteX202" fmla="*/ 1828801 w 3995743"/>
              <a:gd name="connsiteY202" fmla="*/ 2301238 h 2323936"/>
              <a:gd name="connsiteX203" fmla="*/ 1804989 w 3995743"/>
              <a:gd name="connsiteY203" fmla="*/ 2296476 h 2323936"/>
              <a:gd name="connsiteX204" fmla="*/ 757239 w 3995743"/>
              <a:gd name="connsiteY204" fmla="*/ 2291713 h 2323936"/>
              <a:gd name="connsiteX205" fmla="*/ 595314 w 3995743"/>
              <a:gd name="connsiteY205" fmla="*/ 2277426 h 2323936"/>
              <a:gd name="connsiteX206" fmla="*/ 566739 w 3995743"/>
              <a:gd name="connsiteY206" fmla="*/ 2272663 h 2323936"/>
              <a:gd name="connsiteX207" fmla="*/ 500064 w 3995743"/>
              <a:gd name="connsiteY207" fmla="*/ 2263138 h 2323936"/>
              <a:gd name="connsiteX208" fmla="*/ 481014 w 3995743"/>
              <a:gd name="connsiteY208" fmla="*/ 2258376 h 2323936"/>
              <a:gd name="connsiteX209" fmla="*/ 385764 w 3995743"/>
              <a:gd name="connsiteY209" fmla="*/ 2244088 h 2323936"/>
              <a:gd name="connsiteX210" fmla="*/ 247650 w 3995743"/>
              <a:gd name="connsiteY210" fmla="*/ 2223451 h 2323936"/>
              <a:gd name="connsiteX211" fmla="*/ 273050 w 3995743"/>
              <a:gd name="connsiteY211" fmla="*/ 2213927 h 2323936"/>
              <a:gd name="connsiteX212" fmla="*/ 277813 w 3995743"/>
              <a:gd name="connsiteY212" fmla="*/ 2220276 h 2323936"/>
              <a:gd name="connsiteX213" fmla="*/ 247053 w 3995743"/>
              <a:gd name="connsiteY213" fmla="*/ 2219557 h 2323936"/>
              <a:gd name="connsiteX214" fmla="*/ 267300 w 3995743"/>
              <a:gd name="connsiteY214" fmla="*/ 2186219 h 2323936"/>
              <a:gd name="connsiteX215" fmla="*/ 270084 w 3995743"/>
              <a:gd name="connsiteY215" fmla="*/ 2154829 h 2323936"/>
              <a:gd name="connsiteX216" fmla="*/ 241302 w 3995743"/>
              <a:gd name="connsiteY216" fmla="*/ 1794827 h 2323936"/>
              <a:gd name="connsiteX217" fmla="*/ 260351 w 3995743"/>
              <a:gd name="connsiteY217" fmla="*/ 1678937 h 2323936"/>
              <a:gd name="connsiteX218" fmla="*/ 263526 w 3995743"/>
              <a:gd name="connsiteY218" fmla="*/ 1478913 h 2323936"/>
              <a:gd name="connsiteX219" fmla="*/ 4763 w 3995743"/>
              <a:gd name="connsiteY219" fmla="*/ 1401126 h 2323936"/>
              <a:gd name="connsiteX220" fmla="*/ 9526 w 3995743"/>
              <a:gd name="connsiteY220" fmla="*/ 1377313 h 2323936"/>
              <a:gd name="connsiteX221" fmla="*/ 19051 w 3995743"/>
              <a:gd name="connsiteY221" fmla="*/ 901063 h 2323936"/>
              <a:gd name="connsiteX222" fmla="*/ 23813 w 3995743"/>
              <a:gd name="connsiteY222" fmla="*/ 791526 h 2323936"/>
              <a:gd name="connsiteX223" fmla="*/ 28576 w 3995743"/>
              <a:gd name="connsiteY223" fmla="*/ 753426 h 2323936"/>
              <a:gd name="connsiteX224" fmla="*/ 23813 w 3995743"/>
              <a:gd name="connsiteY224" fmla="*/ 577213 h 2323936"/>
              <a:gd name="connsiteX225" fmla="*/ 19051 w 3995743"/>
              <a:gd name="connsiteY225" fmla="*/ 558163 h 2323936"/>
              <a:gd name="connsiteX226" fmla="*/ 14288 w 3995743"/>
              <a:gd name="connsiteY226" fmla="*/ 529588 h 2323936"/>
              <a:gd name="connsiteX227" fmla="*/ 4763 w 3995743"/>
              <a:gd name="connsiteY227" fmla="*/ 486726 h 2323936"/>
              <a:gd name="connsiteX228" fmla="*/ 1 w 3995743"/>
              <a:gd name="connsiteY228" fmla="*/ 453388 h 2323936"/>
              <a:gd name="connsiteX229" fmla="*/ 4763 w 3995743"/>
              <a:gd name="connsiteY229" fmla="*/ 253363 h 2323936"/>
              <a:gd name="connsiteX230" fmla="*/ 19051 w 3995743"/>
              <a:gd name="connsiteY230" fmla="*/ 243838 h 2323936"/>
              <a:gd name="connsiteX231" fmla="*/ 42863 w 3995743"/>
              <a:gd name="connsiteY231" fmla="*/ 215263 h 2323936"/>
              <a:gd name="connsiteX232" fmla="*/ 57151 w 3995743"/>
              <a:gd name="connsiteY232" fmla="*/ 210501 h 2323936"/>
              <a:gd name="connsiteX233" fmla="*/ 85726 w 3995743"/>
              <a:gd name="connsiteY233" fmla="*/ 196213 h 2323936"/>
              <a:gd name="connsiteX234" fmla="*/ 123826 w 3995743"/>
              <a:gd name="connsiteY234" fmla="*/ 177163 h 2323936"/>
              <a:gd name="connsiteX235" fmla="*/ 142876 w 3995743"/>
              <a:gd name="connsiteY235" fmla="*/ 172401 h 2323936"/>
              <a:gd name="connsiteX236" fmla="*/ 171451 w 3995743"/>
              <a:gd name="connsiteY236" fmla="*/ 162876 h 2323936"/>
              <a:gd name="connsiteX0" fmla="*/ 184362 w 4008654"/>
              <a:gd name="connsiteY0" fmla="*/ 162876 h 2323936"/>
              <a:gd name="connsiteX1" fmla="*/ 212937 w 4008654"/>
              <a:gd name="connsiteY1" fmla="*/ 167638 h 2323936"/>
              <a:gd name="connsiteX2" fmla="*/ 217700 w 4008654"/>
              <a:gd name="connsiteY2" fmla="*/ 181926 h 2323936"/>
              <a:gd name="connsiteX3" fmla="*/ 255800 w 4008654"/>
              <a:gd name="connsiteY3" fmla="*/ 186688 h 2323936"/>
              <a:gd name="connsiteX4" fmla="*/ 260562 w 4008654"/>
              <a:gd name="connsiteY4" fmla="*/ 234313 h 2323936"/>
              <a:gd name="connsiteX5" fmla="*/ 265325 w 4008654"/>
              <a:gd name="connsiteY5" fmla="*/ 253363 h 2323936"/>
              <a:gd name="connsiteX6" fmla="*/ 279612 w 4008654"/>
              <a:gd name="connsiteY6" fmla="*/ 262888 h 2323936"/>
              <a:gd name="connsiteX7" fmla="*/ 332000 w 4008654"/>
              <a:gd name="connsiteY7" fmla="*/ 272413 h 2323936"/>
              <a:gd name="connsiteX8" fmla="*/ 346287 w 4008654"/>
              <a:gd name="connsiteY8" fmla="*/ 281938 h 2323936"/>
              <a:gd name="connsiteX9" fmla="*/ 365337 w 4008654"/>
              <a:gd name="connsiteY9" fmla="*/ 286701 h 2323936"/>
              <a:gd name="connsiteX10" fmla="*/ 374862 w 4008654"/>
              <a:gd name="connsiteY10" fmla="*/ 300988 h 2323936"/>
              <a:gd name="connsiteX11" fmla="*/ 398675 w 4008654"/>
              <a:gd name="connsiteY11" fmla="*/ 305751 h 2323936"/>
              <a:gd name="connsiteX12" fmla="*/ 522500 w 4008654"/>
              <a:gd name="connsiteY12" fmla="*/ 291463 h 2323936"/>
              <a:gd name="connsiteX13" fmla="*/ 536787 w 4008654"/>
              <a:gd name="connsiteY13" fmla="*/ 281938 h 2323936"/>
              <a:gd name="connsiteX14" fmla="*/ 551075 w 4008654"/>
              <a:gd name="connsiteY14" fmla="*/ 220026 h 2323936"/>
              <a:gd name="connsiteX15" fmla="*/ 593937 w 4008654"/>
              <a:gd name="connsiteY15" fmla="*/ 200976 h 2323936"/>
              <a:gd name="connsiteX16" fmla="*/ 608225 w 4008654"/>
              <a:gd name="connsiteY16" fmla="*/ 196213 h 2323936"/>
              <a:gd name="connsiteX17" fmla="*/ 622512 w 4008654"/>
              <a:gd name="connsiteY17" fmla="*/ 181926 h 2323936"/>
              <a:gd name="connsiteX18" fmla="*/ 627275 w 4008654"/>
              <a:gd name="connsiteY18" fmla="*/ 167638 h 2323936"/>
              <a:gd name="connsiteX19" fmla="*/ 646325 w 4008654"/>
              <a:gd name="connsiteY19" fmla="*/ 139063 h 2323936"/>
              <a:gd name="connsiteX20" fmla="*/ 674900 w 4008654"/>
              <a:gd name="connsiteY20" fmla="*/ 110488 h 2323936"/>
              <a:gd name="connsiteX21" fmla="*/ 684425 w 4008654"/>
              <a:gd name="connsiteY21" fmla="*/ 96201 h 2323936"/>
              <a:gd name="connsiteX22" fmla="*/ 698712 w 4008654"/>
              <a:gd name="connsiteY22" fmla="*/ 91438 h 2323936"/>
              <a:gd name="connsiteX23" fmla="*/ 732050 w 4008654"/>
              <a:gd name="connsiteY23" fmla="*/ 77151 h 2323936"/>
              <a:gd name="connsiteX24" fmla="*/ 746337 w 4008654"/>
              <a:gd name="connsiteY24" fmla="*/ 62863 h 2323936"/>
              <a:gd name="connsiteX25" fmla="*/ 760625 w 4008654"/>
              <a:gd name="connsiteY25" fmla="*/ 53338 h 2323936"/>
              <a:gd name="connsiteX26" fmla="*/ 774912 w 4008654"/>
              <a:gd name="connsiteY26" fmla="*/ 48576 h 2323936"/>
              <a:gd name="connsiteX27" fmla="*/ 936837 w 4008654"/>
              <a:gd name="connsiteY27" fmla="*/ 43813 h 2323936"/>
              <a:gd name="connsiteX28" fmla="*/ 941600 w 4008654"/>
              <a:gd name="connsiteY28" fmla="*/ 24763 h 2323936"/>
              <a:gd name="connsiteX29" fmla="*/ 1041612 w 4008654"/>
              <a:gd name="connsiteY29" fmla="*/ 5713 h 2323936"/>
              <a:gd name="connsiteX30" fmla="*/ 1089237 w 4008654"/>
              <a:gd name="connsiteY30" fmla="*/ 5713 h 2323936"/>
              <a:gd name="connsiteX31" fmla="*/ 1103525 w 4008654"/>
              <a:gd name="connsiteY31" fmla="*/ 39051 h 2323936"/>
              <a:gd name="connsiteX32" fmla="*/ 1117812 w 4008654"/>
              <a:gd name="connsiteY32" fmla="*/ 48576 h 2323936"/>
              <a:gd name="connsiteX33" fmla="*/ 1194012 w 4008654"/>
              <a:gd name="connsiteY33" fmla="*/ 58101 h 2323936"/>
              <a:gd name="connsiteX34" fmla="*/ 1232112 w 4008654"/>
              <a:gd name="connsiteY34" fmla="*/ 67626 h 2323936"/>
              <a:gd name="connsiteX35" fmla="*/ 1251162 w 4008654"/>
              <a:gd name="connsiteY35" fmla="*/ 77151 h 2323936"/>
              <a:gd name="connsiteX36" fmla="*/ 1308312 w 4008654"/>
              <a:gd name="connsiteY36" fmla="*/ 124776 h 2323936"/>
              <a:gd name="connsiteX37" fmla="*/ 1322600 w 4008654"/>
              <a:gd name="connsiteY37" fmla="*/ 134301 h 2323936"/>
              <a:gd name="connsiteX38" fmla="*/ 1355937 w 4008654"/>
              <a:gd name="connsiteY38" fmla="*/ 139063 h 2323936"/>
              <a:gd name="connsiteX39" fmla="*/ 1384512 w 4008654"/>
              <a:gd name="connsiteY39" fmla="*/ 167638 h 2323936"/>
              <a:gd name="connsiteX40" fmla="*/ 1413087 w 4008654"/>
              <a:gd name="connsiteY40" fmla="*/ 172401 h 2323936"/>
              <a:gd name="connsiteX41" fmla="*/ 1427375 w 4008654"/>
              <a:gd name="connsiteY41" fmla="*/ 177163 h 2323936"/>
              <a:gd name="connsiteX42" fmla="*/ 1441662 w 4008654"/>
              <a:gd name="connsiteY42" fmla="*/ 172401 h 2323936"/>
              <a:gd name="connsiteX43" fmla="*/ 1465475 w 4008654"/>
              <a:gd name="connsiteY43" fmla="*/ 196213 h 2323936"/>
              <a:gd name="connsiteX44" fmla="*/ 1479762 w 4008654"/>
              <a:gd name="connsiteY44" fmla="*/ 200976 h 2323936"/>
              <a:gd name="connsiteX45" fmla="*/ 1641687 w 4008654"/>
              <a:gd name="connsiteY45" fmla="*/ 196213 h 2323936"/>
              <a:gd name="connsiteX46" fmla="*/ 1655975 w 4008654"/>
              <a:gd name="connsiteY46" fmla="*/ 191451 h 2323936"/>
              <a:gd name="connsiteX47" fmla="*/ 1755987 w 4008654"/>
              <a:gd name="connsiteY47" fmla="*/ 196213 h 2323936"/>
              <a:gd name="connsiteX48" fmla="*/ 1751225 w 4008654"/>
              <a:gd name="connsiteY48" fmla="*/ 239076 h 2323936"/>
              <a:gd name="connsiteX49" fmla="*/ 1746462 w 4008654"/>
              <a:gd name="connsiteY49" fmla="*/ 253363 h 2323936"/>
              <a:gd name="connsiteX50" fmla="*/ 1741700 w 4008654"/>
              <a:gd name="connsiteY50" fmla="*/ 386713 h 2323936"/>
              <a:gd name="connsiteX51" fmla="*/ 1736937 w 4008654"/>
              <a:gd name="connsiteY51" fmla="*/ 401001 h 2323936"/>
              <a:gd name="connsiteX52" fmla="*/ 1732175 w 4008654"/>
              <a:gd name="connsiteY52" fmla="*/ 420051 h 2323936"/>
              <a:gd name="connsiteX53" fmla="*/ 1717887 w 4008654"/>
              <a:gd name="connsiteY53" fmla="*/ 448626 h 2323936"/>
              <a:gd name="connsiteX54" fmla="*/ 1708362 w 4008654"/>
              <a:gd name="connsiteY54" fmla="*/ 510538 h 2323936"/>
              <a:gd name="connsiteX55" fmla="*/ 1698837 w 4008654"/>
              <a:gd name="connsiteY55" fmla="*/ 524826 h 2323936"/>
              <a:gd name="connsiteX56" fmla="*/ 1694075 w 4008654"/>
              <a:gd name="connsiteY56" fmla="*/ 539113 h 2323936"/>
              <a:gd name="connsiteX57" fmla="*/ 1708362 w 4008654"/>
              <a:gd name="connsiteY57" fmla="*/ 572451 h 2323936"/>
              <a:gd name="connsiteX58" fmla="*/ 1703600 w 4008654"/>
              <a:gd name="connsiteY58" fmla="*/ 586738 h 2323936"/>
              <a:gd name="connsiteX59" fmla="*/ 1694075 w 4008654"/>
              <a:gd name="connsiteY59" fmla="*/ 601026 h 2323936"/>
              <a:gd name="connsiteX60" fmla="*/ 1675025 w 4008654"/>
              <a:gd name="connsiteY60" fmla="*/ 643888 h 2323936"/>
              <a:gd name="connsiteX61" fmla="*/ 1670262 w 4008654"/>
              <a:gd name="connsiteY61" fmla="*/ 667701 h 2323936"/>
              <a:gd name="connsiteX62" fmla="*/ 1660737 w 4008654"/>
              <a:gd name="connsiteY62" fmla="*/ 739138 h 2323936"/>
              <a:gd name="connsiteX63" fmla="*/ 1641687 w 4008654"/>
              <a:gd name="connsiteY63" fmla="*/ 767713 h 2323936"/>
              <a:gd name="connsiteX64" fmla="*/ 1632162 w 4008654"/>
              <a:gd name="connsiteY64" fmla="*/ 782001 h 2323936"/>
              <a:gd name="connsiteX65" fmla="*/ 1627400 w 4008654"/>
              <a:gd name="connsiteY65" fmla="*/ 815338 h 2323936"/>
              <a:gd name="connsiteX66" fmla="*/ 1598825 w 4008654"/>
              <a:gd name="connsiteY66" fmla="*/ 829626 h 2323936"/>
              <a:gd name="connsiteX67" fmla="*/ 1579775 w 4008654"/>
              <a:gd name="connsiteY67" fmla="*/ 858201 h 2323936"/>
              <a:gd name="connsiteX68" fmla="*/ 1570250 w 4008654"/>
              <a:gd name="connsiteY68" fmla="*/ 872488 h 2323936"/>
              <a:gd name="connsiteX69" fmla="*/ 1541675 w 4008654"/>
              <a:gd name="connsiteY69" fmla="*/ 891538 h 2323936"/>
              <a:gd name="connsiteX70" fmla="*/ 1527387 w 4008654"/>
              <a:gd name="connsiteY70" fmla="*/ 905826 h 2323936"/>
              <a:gd name="connsiteX71" fmla="*/ 1508337 w 4008654"/>
              <a:gd name="connsiteY71" fmla="*/ 934401 h 2323936"/>
              <a:gd name="connsiteX72" fmla="*/ 1508337 w 4008654"/>
              <a:gd name="connsiteY72" fmla="*/ 986788 h 2323936"/>
              <a:gd name="connsiteX73" fmla="*/ 1527387 w 4008654"/>
              <a:gd name="connsiteY73" fmla="*/ 996313 h 2323936"/>
              <a:gd name="connsiteX74" fmla="*/ 1565487 w 4008654"/>
              <a:gd name="connsiteY74" fmla="*/ 991551 h 2323936"/>
              <a:gd name="connsiteX75" fmla="*/ 1594062 w 4008654"/>
              <a:gd name="connsiteY75" fmla="*/ 982026 h 2323936"/>
              <a:gd name="connsiteX76" fmla="*/ 1570250 w 4008654"/>
              <a:gd name="connsiteY76" fmla="*/ 1039176 h 2323936"/>
              <a:gd name="connsiteX77" fmla="*/ 1560725 w 4008654"/>
              <a:gd name="connsiteY77" fmla="*/ 1053463 h 2323936"/>
              <a:gd name="connsiteX78" fmla="*/ 1565487 w 4008654"/>
              <a:gd name="connsiteY78" fmla="*/ 1082038 h 2323936"/>
              <a:gd name="connsiteX79" fmla="*/ 1622637 w 4008654"/>
              <a:gd name="connsiteY79" fmla="*/ 1072513 h 2323936"/>
              <a:gd name="connsiteX80" fmla="*/ 1641687 w 4008654"/>
              <a:gd name="connsiteY80" fmla="*/ 1062988 h 2323936"/>
              <a:gd name="connsiteX81" fmla="*/ 1655975 w 4008654"/>
              <a:gd name="connsiteY81" fmla="*/ 1058226 h 2323936"/>
              <a:gd name="connsiteX82" fmla="*/ 1684550 w 4008654"/>
              <a:gd name="connsiteY82" fmla="*/ 1043938 h 2323936"/>
              <a:gd name="connsiteX83" fmla="*/ 1722650 w 4008654"/>
              <a:gd name="connsiteY83" fmla="*/ 1129663 h 2323936"/>
              <a:gd name="connsiteX84" fmla="*/ 1732175 w 4008654"/>
              <a:gd name="connsiteY84" fmla="*/ 1143951 h 2323936"/>
              <a:gd name="connsiteX85" fmla="*/ 1760750 w 4008654"/>
              <a:gd name="connsiteY85" fmla="*/ 1163001 h 2323936"/>
              <a:gd name="connsiteX86" fmla="*/ 1779800 w 4008654"/>
              <a:gd name="connsiteY86" fmla="*/ 1191576 h 2323936"/>
              <a:gd name="connsiteX87" fmla="*/ 1789325 w 4008654"/>
              <a:gd name="connsiteY87" fmla="*/ 1205863 h 2323936"/>
              <a:gd name="connsiteX88" fmla="*/ 1803612 w 4008654"/>
              <a:gd name="connsiteY88" fmla="*/ 1220151 h 2323936"/>
              <a:gd name="connsiteX89" fmla="*/ 1836950 w 4008654"/>
              <a:gd name="connsiteY89" fmla="*/ 1258251 h 2323936"/>
              <a:gd name="connsiteX90" fmla="*/ 1851237 w 4008654"/>
              <a:gd name="connsiteY90" fmla="*/ 1263013 h 2323936"/>
              <a:gd name="connsiteX91" fmla="*/ 1860762 w 4008654"/>
              <a:gd name="connsiteY91" fmla="*/ 1277301 h 2323936"/>
              <a:gd name="connsiteX92" fmla="*/ 1884575 w 4008654"/>
              <a:gd name="connsiteY92" fmla="*/ 1320163 h 2323936"/>
              <a:gd name="connsiteX93" fmla="*/ 1903625 w 4008654"/>
              <a:gd name="connsiteY93" fmla="*/ 1329688 h 2323936"/>
              <a:gd name="connsiteX94" fmla="*/ 1889337 w 4008654"/>
              <a:gd name="connsiteY94" fmla="*/ 1339213 h 2323936"/>
              <a:gd name="connsiteX95" fmla="*/ 1851237 w 4008654"/>
              <a:gd name="connsiteY95" fmla="*/ 1343976 h 2323936"/>
              <a:gd name="connsiteX96" fmla="*/ 1841712 w 4008654"/>
              <a:gd name="connsiteY96" fmla="*/ 1372551 h 2323936"/>
              <a:gd name="connsiteX97" fmla="*/ 1836950 w 4008654"/>
              <a:gd name="connsiteY97" fmla="*/ 1477326 h 2323936"/>
              <a:gd name="connsiteX98" fmla="*/ 1808375 w 4008654"/>
              <a:gd name="connsiteY98" fmla="*/ 1496376 h 2323936"/>
              <a:gd name="connsiteX99" fmla="*/ 1803612 w 4008654"/>
              <a:gd name="connsiteY99" fmla="*/ 1510663 h 2323936"/>
              <a:gd name="connsiteX100" fmla="*/ 1794087 w 4008654"/>
              <a:gd name="connsiteY100" fmla="*/ 1524951 h 2323936"/>
              <a:gd name="connsiteX101" fmla="*/ 1798850 w 4008654"/>
              <a:gd name="connsiteY101" fmla="*/ 1544001 h 2323936"/>
              <a:gd name="connsiteX102" fmla="*/ 1870287 w 4008654"/>
              <a:gd name="connsiteY102" fmla="*/ 1544001 h 2323936"/>
              <a:gd name="connsiteX103" fmla="*/ 1875050 w 4008654"/>
              <a:gd name="connsiteY103" fmla="*/ 1567813 h 2323936"/>
              <a:gd name="connsiteX104" fmla="*/ 1884575 w 4008654"/>
              <a:gd name="connsiteY104" fmla="*/ 1596388 h 2323936"/>
              <a:gd name="connsiteX105" fmla="*/ 1889337 w 4008654"/>
              <a:gd name="connsiteY105" fmla="*/ 1582101 h 2323936"/>
              <a:gd name="connsiteX106" fmla="*/ 1894100 w 4008654"/>
              <a:gd name="connsiteY106" fmla="*/ 1639251 h 2323936"/>
              <a:gd name="connsiteX107" fmla="*/ 1903625 w 4008654"/>
              <a:gd name="connsiteY107" fmla="*/ 1653538 h 2323936"/>
              <a:gd name="connsiteX108" fmla="*/ 1932200 w 4008654"/>
              <a:gd name="connsiteY108" fmla="*/ 1677351 h 2323936"/>
              <a:gd name="connsiteX109" fmla="*/ 1979825 w 4008654"/>
              <a:gd name="connsiteY109" fmla="*/ 1658301 h 2323936"/>
              <a:gd name="connsiteX110" fmla="*/ 2008400 w 4008654"/>
              <a:gd name="connsiteY110" fmla="*/ 1648776 h 2323936"/>
              <a:gd name="connsiteX111" fmla="*/ 2013162 w 4008654"/>
              <a:gd name="connsiteY111" fmla="*/ 1663063 h 2323936"/>
              <a:gd name="connsiteX112" fmla="*/ 2017925 w 4008654"/>
              <a:gd name="connsiteY112" fmla="*/ 1696401 h 2323936"/>
              <a:gd name="connsiteX113" fmla="*/ 2032212 w 4008654"/>
              <a:gd name="connsiteY113" fmla="*/ 1701163 h 2323936"/>
              <a:gd name="connsiteX114" fmla="*/ 2094125 w 4008654"/>
              <a:gd name="connsiteY114" fmla="*/ 1696401 h 2323936"/>
              <a:gd name="connsiteX115" fmla="*/ 2108412 w 4008654"/>
              <a:gd name="connsiteY115" fmla="*/ 1691638 h 2323936"/>
              <a:gd name="connsiteX116" fmla="*/ 2127462 w 4008654"/>
              <a:gd name="connsiteY116" fmla="*/ 1663063 h 2323936"/>
              <a:gd name="connsiteX117" fmla="*/ 2136987 w 4008654"/>
              <a:gd name="connsiteY117" fmla="*/ 1648776 h 2323936"/>
              <a:gd name="connsiteX118" fmla="*/ 2208425 w 4008654"/>
              <a:gd name="connsiteY118" fmla="*/ 1629726 h 2323936"/>
              <a:gd name="connsiteX119" fmla="*/ 2213187 w 4008654"/>
              <a:gd name="connsiteY119" fmla="*/ 1596388 h 2323936"/>
              <a:gd name="connsiteX120" fmla="*/ 2246525 w 4008654"/>
              <a:gd name="connsiteY120" fmla="*/ 1601151 h 2323936"/>
              <a:gd name="connsiteX121" fmla="*/ 2303675 w 4008654"/>
              <a:gd name="connsiteY121" fmla="*/ 1605913 h 2323936"/>
              <a:gd name="connsiteX122" fmla="*/ 2317962 w 4008654"/>
              <a:gd name="connsiteY122" fmla="*/ 1610676 h 2323936"/>
              <a:gd name="connsiteX123" fmla="*/ 2389400 w 4008654"/>
              <a:gd name="connsiteY123" fmla="*/ 1615438 h 2323936"/>
              <a:gd name="connsiteX124" fmla="*/ 2394162 w 4008654"/>
              <a:gd name="connsiteY124" fmla="*/ 1634488 h 2323936"/>
              <a:gd name="connsiteX125" fmla="*/ 2403687 w 4008654"/>
              <a:gd name="connsiteY125" fmla="*/ 1648776 h 2323936"/>
              <a:gd name="connsiteX126" fmla="*/ 2432262 w 4008654"/>
              <a:gd name="connsiteY126" fmla="*/ 1667826 h 2323936"/>
              <a:gd name="connsiteX127" fmla="*/ 2446550 w 4008654"/>
              <a:gd name="connsiteY127" fmla="*/ 1682113 h 2323936"/>
              <a:gd name="connsiteX128" fmla="*/ 2470362 w 4008654"/>
              <a:gd name="connsiteY128" fmla="*/ 1710688 h 2323936"/>
              <a:gd name="connsiteX129" fmla="*/ 2498937 w 4008654"/>
              <a:gd name="connsiteY129" fmla="*/ 1720213 h 2323936"/>
              <a:gd name="connsiteX130" fmla="*/ 2513225 w 4008654"/>
              <a:gd name="connsiteY130" fmla="*/ 1729738 h 2323936"/>
              <a:gd name="connsiteX131" fmla="*/ 2603712 w 4008654"/>
              <a:gd name="connsiteY131" fmla="*/ 1720213 h 2323936"/>
              <a:gd name="connsiteX132" fmla="*/ 2622762 w 4008654"/>
              <a:gd name="connsiteY132" fmla="*/ 1724976 h 2323936"/>
              <a:gd name="connsiteX133" fmla="*/ 2632287 w 4008654"/>
              <a:gd name="connsiteY133" fmla="*/ 1782126 h 2323936"/>
              <a:gd name="connsiteX134" fmla="*/ 2646575 w 4008654"/>
              <a:gd name="connsiteY134" fmla="*/ 1796413 h 2323936"/>
              <a:gd name="connsiteX135" fmla="*/ 2675150 w 4008654"/>
              <a:gd name="connsiteY135" fmla="*/ 1805938 h 2323936"/>
              <a:gd name="connsiteX136" fmla="*/ 2803737 w 4008654"/>
              <a:gd name="connsiteY136" fmla="*/ 1796413 h 2323936"/>
              <a:gd name="connsiteX137" fmla="*/ 2860887 w 4008654"/>
              <a:gd name="connsiteY137" fmla="*/ 1767838 h 2323936"/>
              <a:gd name="connsiteX138" fmla="*/ 2875175 w 4008654"/>
              <a:gd name="connsiteY138" fmla="*/ 1763076 h 2323936"/>
              <a:gd name="connsiteX139" fmla="*/ 2903750 w 4008654"/>
              <a:gd name="connsiteY139" fmla="*/ 1744026 h 2323936"/>
              <a:gd name="connsiteX140" fmla="*/ 2937087 w 4008654"/>
              <a:gd name="connsiteY140" fmla="*/ 1720213 h 2323936"/>
              <a:gd name="connsiteX141" fmla="*/ 2946612 w 4008654"/>
              <a:gd name="connsiteY141" fmla="*/ 1701163 h 2323936"/>
              <a:gd name="connsiteX142" fmla="*/ 2956137 w 4008654"/>
              <a:gd name="connsiteY142" fmla="*/ 1686876 h 2323936"/>
              <a:gd name="connsiteX143" fmla="*/ 2941850 w 4008654"/>
              <a:gd name="connsiteY143" fmla="*/ 1601151 h 2323936"/>
              <a:gd name="connsiteX144" fmla="*/ 2946612 w 4008654"/>
              <a:gd name="connsiteY144" fmla="*/ 1577338 h 2323936"/>
              <a:gd name="connsiteX145" fmla="*/ 2960900 w 4008654"/>
              <a:gd name="connsiteY145" fmla="*/ 1572576 h 2323936"/>
              <a:gd name="connsiteX146" fmla="*/ 3046625 w 4008654"/>
              <a:gd name="connsiteY146" fmla="*/ 1558288 h 2323936"/>
              <a:gd name="connsiteX147" fmla="*/ 3075200 w 4008654"/>
              <a:gd name="connsiteY147" fmla="*/ 1548763 h 2323936"/>
              <a:gd name="connsiteX148" fmla="*/ 3089487 w 4008654"/>
              <a:gd name="connsiteY148" fmla="*/ 1544001 h 2323936"/>
              <a:gd name="connsiteX149" fmla="*/ 3113300 w 4008654"/>
              <a:gd name="connsiteY149" fmla="*/ 1501138 h 2323936"/>
              <a:gd name="connsiteX150" fmla="*/ 3118062 w 4008654"/>
              <a:gd name="connsiteY150" fmla="*/ 1486851 h 2323936"/>
              <a:gd name="connsiteX151" fmla="*/ 3184737 w 4008654"/>
              <a:gd name="connsiteY151" fmla="*/ 1467801 h 2323936"/>
              <a:gd name="connsiteX152" fmla="*/ 3213312 w 4008654"/>
              <a:gd name="connsiteY152" fmla="*/ 1453513 h 2323936"/>
              <a:gd name="connsiteX153" fmla="*/ 3227600 w 4008654"/>
              <a:gd name="connsiteY153" fmla="*/ 1448751 h 2323936"/>
              <a:gd name="connsiteX154" fmla="*/ 3241887 w 4008654"/>
              <a:gd name="connsiteY154" fmla="*/ 1429701 h 2323936"/>
              <a:gd name="connsiteX155" fmla="*/ 3275225 w 4008654"/>
              <a:gd name="connsiteY155" fmla="*/ 1410651 h 2323936"/>
              <a:gd name="connsiteX156" fmla="*/ 3318087 w 4008654"/>
              <a:gd name="connsiteY156" fmla="*/ 1372551 h 2323936"/>
              <a:gd name="connsiteX157" fmla="*/ 3332375 w 4008654"/>
              <a:gd name="connsiteY157" fmla="*/ 1343976 h 2323936"/>
              <a:gd name="connsiteX158" fmla="*/ 3346662 w 4008654"/>
              <a:gd name="connsiteY158" fmla="*/ 1339213 h 2323936"/>
              <a:gd name="connsiteX159" fmla="*/ 3360950 w 4008654"/>
              <a:gd name="connsiteY159" fmla="*/ 1348738 h 2323936"/>
              <a:gd name="connsiteX160" fmla="*/ 3384762 w 4008654"/>
              <a:gd name="connsiteY160" fmla="*/ 1372551 h 2323936"/>
              <a:gd name="connsiteX161" fmla="*/ 3403812 w 4008654"/>
              <a:gd name="connsiteY161" fmla="*/ 1377313 h 2323936"/>
              <a:gd name="connsiteX162" fmla="*/ 3418100 w 4008654"/>
              <a:gd name="connsiteY162" fmla="*/ 1382076 h 2323936"/>
              <a:gd name="connsiteX163" fmla="*/ 3470487 w 4008654"/>
              <a:gd name="connsiteY163" fmla="*/ 1377313 h 2323936"/>
              <a:gd name="connsiteX164" fmla="*/ 3475250 w 4008654"/>
              <a:gd name="connsiteY164" fmla="*/ 1343976 h 2323936"/>
              <a:gd name="connsiteX165" fmla="*/ 3556212 w 4008654"/>
              <a:gd name="connsiteY165" fmla="*/ 1348738 h 2323936"/>
              <a:gd name="connsiteX166" fmla="*/ 3589550 w 4008654"/>
              <a:gd name="connsiteY166" fmla="*/ 1339213 h 2323936"/>
              <a:gd name="connsiteX167" fmla="*/ 3603837 w 4008654"/>
              <a:gd name="connsiteY167" fmla="*/ 1305876 h 2323936"/>
              <a:gd name="connsiteX168" fmla="*/ 3618125 w 4008654"/>
              <a:gd name="connsiteY168" fmla="*/ 1253488 h 2323936"/>
              <a:gd name="connsiteX169" fmla="*/ 3632412 w 4008654"/>
              <a:gd name="connsiteY169" fmla="*/ 1234438 h 2323936"/>
              <a:gd name="connsiteX170" fmla="*/ 3641937 w 4008654"/>
              <a:gd name="connsiteY170" fmla="*/ 1205863 h 2323936"/>
              <a:gd name="connsiteX171" fmla="*/ 3651462 w 4008654"/>
              <a:gd name="connsiteY171" fmla="*/ 1172526 h 2323936"/>
              <a:gd name="connsiteX172" fmla="*/ 3660987 w 4008654"/>
              <a:gd name="connsiteY172" fmla="*/ 1115376 h 2323936"/>
              <a:gd name="connsiteX173" fmla="*/ 3665750 w 4008654"/>
              <a:gd name="connsiteY173" fmla="*/ 1096326 h 2323936"/>
              <a:gd name="connsiteX174" fmla="*/ 3737187 w 4008654"/>
              <a:gd name="connsiteY174" fmla="*/ 1091563 h 2323936"/>
              <a:gd name="connsiteX175" fmla="*/ 3761000 w 4008654"/>
              <a:gd name="connsiteY175" fmla="*/ 1086801 h 2323936"/>
              <a:gd name="connsiteX176" fmla="*/ 3780050 w 4008654"/>
              <a:gd name="connsiteY176" fmla="*/ 1082038 h 2323936"/>
              <a:gd name="connsiteX177" fmla="*/ 3822912 w 4008654"/>
              <a:gd name="connsiteY177" fmla="*/ 1077276 h 2323936"/>
              <a:gd name="connsiteX178" fmla="*/ 3841962 w 4008654"/>
              <a:gd name="connsiteY178" fmla="*/ 1067751 h 2323936"/>
              <a:gd name="connsiteX179" fmla="*/ 3856250 w 4008654"/>
              <a:gd name="connsiteY179" fmla="*/ 1058226 h 2323936"/>
              <a:gd name="connsiteX180" fmla="*/ 3870537 w 4008654"/>
              <a:gd name="connsiteY180" fmla="*/ 1053463 h 2323936"/>
              <a:gd name="connsiteX181" fmla="*/ 3894350 w 4008654"/>
              <a:gd name="connsiteY181" fmla="*/ 1043938 h 2323936"/>
              <a:gd name="connsiteX182" fmla="*/ 3903875 w 4008654"/>
              <a:gd name="connsiteY182" fmla="*/ 1072513 h 2323936"/>
              <a:gd name="connsiteX183" fmla="*/ 3913400 w 4008654"/>
              <a:gd name="connsiteY183" fmla="*/ 1086801 h 2323936"/>
              <a:gd name="connsiteX184" fmla="*/ 3994362 w 4008654"/>
              <a:gd name="connsiteY184" fmla="*/ 1091563 h 2323936"/>
              <a:gd name="connsiteX185" fmla="*/ 4003887 w 4008654"/>
              <a:gd name="connsiteY185" fmla="*/ 1105851 h 2323936"/>
              <a:gd name="connsiteX186" fmla="*/ 4008650 w 4008654"/>
              <a:gd name="connsiteY186" fmla="*/ 1120138 h 2323936"/>
              <a:gd name="connsiteX187" fmla="*/ 3999125 w 4008654"/>
              <a:gd name="connsiteY187" fmla="*/ 1286826 h 2323936"/>
              <a:gd name="connsiteX188" fmla="*/ 3980075 w 4008654"/>
              <a:gd name="connsiteY188" fmla="*/ 1434463 h 2323936"/>
              <a:gd name="connsiteX189" fmla="*/ 3965787 w 4008654"/>
              <a:gd name="connsiteY189" fmla="*/ 2005963 h 2323936"/>
              <a:gd name="connsiteX190" fmla="*/ 3975312 w 4008654"/>
              <a:gd name="connsiteY190" fmla="*/ 2244088 h 2323936"/>
              <a:gd name="connsiteX191" fmla="*/ 3970550 w 4008654"/>
              <a:gd name="connsiteY191" fmla="*/ 2315526 h 2323936"/>
              <a:gd name="connsiteX192" fmla="*/ 3799100 w 4008654"/>
              <a:gd name="connsiteY192" fmla="*/ 2310763 h 2323936"/>
              <a:gd name="connsiteX193" fmla="*/ 3770525 w 4008654"/>
              <a:gd name="connsiteY193" fmla="*/ 2306001 h 2323936"/>
              <a:gd name="connsiteX194" fmla="*/ 3727662 w 4008654"/>
              <a:gd name="connsiteY194" fmla="*/ 2296476 h 2323936"/>
              <a:gd name="connsiteX195" fmla="*/ 3699087 w 4008654"/>
              <a:gd name="connsiteY195" fmla="*/ 2286951 h 2323936"/>
              <a:gd name="connsiteX196" fmla="*/ 3565737 w 4008654"/>
              <a:gd name="connsiteY196" fmla="*/ 2291713 h 2323936"/>
              <a:gd name="connsiteX197" fmla="*/ 3546687 w 4008654"/>
              <a:gd name="connsiteY197" fmla="*/ 2296476 h 2323936"/>
              <a:gd name="connsiteX198" fmla="*/ 3327612 w 4008654"/>
              <a:gd name="connsiteY198" fmla="*/ 2301238 h 2323936"/>
              <a:gd name="connsiteX199" fmla="*/ 3079962 w 4008654"/>
              <a:gd name="connsiteY199" fmla="*/ 2310763 h 2323936"/>
              <a:gd name="connsiteX200" fmla="*/ 3060912 w 4008654"/>
              <a:gd name="connsiteY200" fmla="*/ 2315526 h 2323936"/>
              <a:gd name="connsiteX201" fmla="*/ 2036975 w 4008654"/>
              <a:gd name="connsiteY201" fmla="*/ 2310763 h 2323936"/>
              <a:gd name="connsiteX202" fmla="*/ 1841712 w 4008654"/>
              <a:gd name="connsiteY202" fmla="*/ 2301238 h 2323936"/>
              <a:gd name="connsiteX203" fmla="*/ 1817900 w 4008654"/>
              <a:gd name="connsiteY203" fmla="*/ 2296476 h 2323936"/>
              <a:gd name="connsiteX204" fmla="*/ 770150 w 4008654"/>
              <a:gd name="connsiteY204" fmla="*/ 2291713 h 2323936"/>
              <a:gd name="connsiteX205" fmla="*/ 608225 w 4008654"/>
              <a:gd name="connsiteY205" fmla="*/ 2277426 h 2323936"/>
              <a:gd name="connsiteX206" fmla="*/ 579650 w 4008654"/>
              <a:gd name="connsiteY206" fmla="*/ 2272663 h 2323936"/>
              <a:gd name="connsiteX207" fmla="*/ 512975 w 4008654"/>
              <a:gd name="connsiteY207" fmla="*/ 2263138 h 2323936"/>
              <a:gd name="connsiteX208" fmla="*/ 493925 w 4008654"/>
              <a:gd name="connsiteY208" fmla="*/ 2258376 h 2323936"/>
              <a:gd name="connsiteX209" fmla="*/ 398675 w 4008654"/>
              <a:gd name="connsiteY209" fmla="*/ 2244088 h 2323936"/>
              <a:gd name="connsiteX210" fmla="*/ 260561 w 4008654"/>
              <a:gd name="connsiteY210" fmla="*/ 2223451 h 2323936"/>
              <a:gd name="connsiteX211" fmla="*/ 285961 w 4008654"/>
              <a:gd name="connsiteY211" fmla="*/ 2213927 h 2323936"/>
              <a:gd name="connsiteX212" fmla="*/ 290724 w 4008654"/>
              <a:gd name="connsiteY212" fmla="*/ 2220276 h 2323936"/>
              <a:gd name="connsiteX213" fmla="*/ 259964 w 4008654"/>
              <a:gd name="connsiteY213" fmla="*/ 2219557 h 2323936"/>
              <a:gd name="connsiteX214" fmla="*/ 280211 w 4008654"/>
              <a:gd name="connsiteY214" fmla="*/ 2186219 h 2323936"/>
              <a:gd name="connsiteX215" fmla="*/ 282995 w 4008654"/>
              <a:gd name="connsiteY215" fmla="*/ 2154829 h 2323936"/>
              <a:gd name="connsiteX216" fmla="*/ 254213 w 4008654"/>
              <a:gd name="connsiteY216" fmla="*/ 1794827 h 2323936"/>
              <a:gd name="connsiteX217" fmla="*/ 273262 w 4008654"/>
              <a:gd name="connsiteY217" fmla="*/ 1678937 h 2323936"/>
              <a:gd name="connsiteX218" fmla="*/ 276437 w 4008654"/>
              <a:gd name="connsiteY218" fmla="*/ 1478913 h 2323936"/>
              <a:gd name="connsiteX219" fmla="*/ 271674 w 4008654"/>
              <a:gd name="connsiteY219" fmla="*/ 1334452 h 2323936"/>
              <a:gd name="connsiteX220" fmla="*/ 22437 w 4008654"/>
              <a:gd name="connsiteY220" fmla="*/ 1377313 h 2323936"/>
              <a:gd name="connsiteX221" fmla="*/ 31962 w 4008654"/>
              <a:gd name="connsiteY221" fmla="*/ 901063 h 2323936"/>
              <a:gd name="connsiteX222" fmla="*/ 36724 w 4008654"/>
              <a:gd name="connsiteY222" fmla="*/ 791526 h 2323936"/>
              <a:gd name="connsiteX223" fmla="*/ 41487 w 4008654"/>
              <a:gd name="connsiteY223" fmla="*/ 753426 h 2323936"/>
              <a:gd name="connsiteX224" fmla="*/ 36724 w 4008654"/>
              <a:gd name="connsiteY224" fmla="*/ 577213 h 2323936"/>
              <a:gd name="connsiteX225" fmla="*/ 31962 w 4008654"/>
              <a:gd name="connsiteY225" fmla="*/ 558163 h 2323936"/>
              <a:gd name="connsiteX226" fmla="*/ 27199 w 4008654"/>
              <a:gd name="connsiteY226" fmla="*/ 529588 h 2323936"/>
              <a:gd name="connsiteX227" fmla="*/ 17674 w 4008654"/>
              <a:gd name="connsiteY227" fmla="*/ 486726 h 2323936"/>
              <a:gd name="connsiteX228" fmla="*/ 12912 w 4008654"/>
              <a:gd name="connsiteY228" fmla="*/ 453388 h 2323936"/>
              <a:gd name="connsiteX229" fmla="*/ 17674 w 4008654"/>
              <a:gd name="connsiteY229" fmla="*/ 253363 h 2323936"/>
              <a:gd name="connsiteX230" fmla="*/ 31962 w 4008654"/>
              <a:gd name="connsiteY230" fmla="*/ 243838 h 2323936"/>
              <a:gd name="connsiteX231" fmla="*/ 55774 w 4008654"/>
              <a:gd name="connsiteY231" fmla="*/ 215263 h 2323936"/>
              <a:gd name="connsiteX232" fmla="*/ 70062 w 4008654"/>
              <a:gd name="connsiteY232" fmla="*/ 210501 h 2323936"/>
              <a:gd name="connsiteX233" fmla="*/ 98637 w 4008654"/>
              <a:gd name="connsiteY233" fmla="*/ 196213 h 2323936"/>
              <a:gd name="connsiteX234" fmla="*/ 136737 w 4008654"/>
              <a:gd name="connsiteY234" fmla="*/ 177163 h 2323936"/>
              <a:gd name="connsiteX235" fmla="*/ 155787 w 4008654"/>
              <a:gd name="connsiteY235" fmla="*/ 172401 h 2323936"/>
              <a:gd name="connsiteX236" fmla="*/ 184362 w 4008654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19050 w 3995742"/>
              <a:gd name="connsiteY221" fmla="*/ 901063 h 2323936"/>
              <a:gd name="connsiteX222" fmla="*/ 23812 w 3995742"/>
              <a:gd name="connsiteY222" fmla="*/ 791526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3812 w 3995742"/>
              <a:gd name="connsiteY222" fmla="*/ 791526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3812 w 3995742"/>
              <a:gd name="connsiteY222" fmla="*/ 791526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8575 w 3995742"/>
              <a:gd name="connsiteY223" fmla="*/ 753426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47651 w 3995742"/>
              <a:gd name="connsiteY223" fmla="*/ 610552 h 2323936"/>
              <a:gd name="connsiteX224" fmla="*/ 23812 w 3995742"/>
              <a:gd name="connsiteY224" fmla="*/ 5772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47651 w 3995742"/>
              <a:gd name="connsiteY223" fmla="*/ 610552 h 2323936"/>
              <a:gd name="connsiteX224" fmla="*/ 246063 w 3995742"/>
              <a:gd name="connsiteY224" fmla="*/ 513713 h 2323936"/>
              <a:gd name="connsiteX225" fmla="*/ 19050 w 3995742"/>
              <a:gd name="connsiteY225" fmla="*/ 558163 h 2323936"/>
              <a:gd name="connsiteX226" fmla="*/ 14287 w 3995742"/>
              <a:gd name="connsiteY226" fmla="*/ 529588 h 2323936"/>
              <a:gd name="connsiteX227" fmla="*/ 4762 w 3995742"/>
              <a:gd name="connsiteY227" fmla="*/ 486726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76291 w 4000583"/>
              <a:gd name="connsiteY0" fmla="*/ 162876 h 2323936"/>
              <a:gd name="connsiteX1" fmla="*/ 204866 w 4000583"/>
              <a:gd name="connsiteY1" fmla="*/ 167638 h 2323936"/>
              <a:gd name="connsiteX2" fmla="*/ 209629 w 4000583"/>
              <a:gd name="connsiteY2" fmla="*/ 181926 h 2323936"/>
              <a:gd name="connsiteX3" fmla="*/ 247729 w 4000583"/>
              <a:gd name="connsiteY3" fmla="*/ 186688 h 2323936"/>
              <a:gd name="connsiteX4" fmla="*/ 252491 w 4000583"/>
              <a:gd name="connsiteY4" fmla="*/ 234313 h 2323936"/>
              <a:gd name="connsiteX5" fmla="*/ 257254 w 4000583"/>
              <a:gd name="connsiteY5" fmla="*/ 253363 h 2323936"/>
              <a:gd name="connsiteX6" fmla="*/ 271541 w 4000583"/>
              <a:gd name="connsiteY6" fmla="*/ 262888 h 2323936"/>
              <a:gd name="connsiteX7" fmla="*/ 323929 w 4000583"/>
              <a:gd name="connsiteY7" fmla="*/ 272413 h 2323936"/>
              <a:gd name="connsiteX8" fmla="*/ 338216 w 4000583"/>
              <a:gd name="connsiteY8" fmla="*/ 281938 h 2323936"/>
              <a:gd name="connsiteX9" fmla="*/ 357266 w 4000583"/>
              <a:gd name="connsiteY9" fmla="*/ 286701 h 2323936"/>
              <a:gd name="connsiteX10" fmla="*/ 366791 w 4000583"/>
              <a:gd name="connsiteY10" fmla="*/ 300988 h 2323936"/>
              <a:gd name="connsiteX11" fmla="*/ 390604 w 4000583"/>
              <a:gd name="connsiteY11" fmla="*/ 305751 h 2323936"/>
              <a:gd name="connsiteX12" fmla="*/ 514429 w 4000583"/>
              <a:gd name="connsiteY12" fmla="*/ 291463 h 2323936"/>
              <a:gd name="connsiteX13" fmla="*/ 528716 w 4000583"/>
              <a:gd name="connsiteY13" fmla="*/ 281938 h 2323936"/>
              <a:gd name="connsiteX14" fmla="*/ 543004 w 4000583"/>
              <a:gd name="connsiteY14" fmla="*/ 220026 h 2323936"/>
              <a:gd name="connsiteX15" fmla="*/ 585866 w 4000583"/>
              <a:gd name="connsiteY15" fmla="*/ 200976 h 2323936"/>
              <a:gd name="connsiteX16" fmla="*/ 600154 w 4000583"/>
              <a:gd name="connsiteY16" fmla="*/ 196213 h 2323936"/>
              <a:gd name="connsiteX17" fmla="*/ 614441 w 4000583"/>
              <a:gd name="connsiteY17" fmla="*/ 181926 h 2323936"/>
              <a:gd name="connsiteX18" fmla="*/ 619204 w 4000583"/>
              <a:gd name="connsiteY18" fmla="*/ 167638 h 2323936"/>
              <a:gd name="connsiteX19" fmla="*/ 638254 w 4000583"/>
              <a:gd name="connsiteY19" fmla="*/ 139063 h 2323936"/>
              <a:gd name="connsiteX20" fmla="*/ 666829 w 4000583"/>
              <a:gd name="connsiteY20" fmla="*/ 110488 h 2323936"/>
              <a:gd name="connsiteX21" fmla="*/ 676354 w 4000583"/>
              <a:gd name="connsiteY21" fmla="*/ 96201 h 2323936"/>
              <a:gd name="connsiteX22" fmla="*/ 690641 w 4000583"/>
              <a:gd name="connsiteY22" fmla="*/ 91438 h 2323936"/>
              <a:gd name="connsiteX23" fmla="*/ 723979 w 4000583"/>
              <a:gd name="connsiteY23" fmla="*/ 77151 h 2323936"/>
              <a:gd name="connsiteX24" fmla="*/ 738266 w 4000583"/>
              <a:gd name="connsiteY24" fmla="*/ 62863 h 2323936"/>
              <a:gd name="connsiteX25" fmla="*/ 752554 w 4000583"/>
              <a:gd name="connsiteY25" fmla="*/ 53338 h 2323936"/>
              <a:gd name="connsiteX26" fmla="*/ 766841 w 4000583"/>
              <a:gd name="connsiteY26" fmla="*/ 48576 h 2323936"/>
              <a:gd name="connsiteX27" fmla="*/ 928766 w 4000583"/>
              <a:gd name="connsiteY27" fmla="*/ 43813 h 2323936"/>
              <a:gd name="connsiteX28" fmla="*/ 933529 w 4000583"/>
              <a:gd name="connsiteY28" fmla="*/ 24763 h 2323936"/>
              <a:gd name="connsiteX29" fmla="*/ 1033541 w 4000583"/>
              <a:gd name="connsiteY29" fmla="*/ 5713 h 2323936"/>
              <a:gd name="connsiteX30" fmla="*/ 1081166 w 4000583"/>
              <a:gd name="connsiteY30" fmla="*/ 5713 h 2323936"/>
              <a:gd name="connsiteX31" fmla="*/ 1095454 w 4000583"/>
              <a:gd name="connsiteY31" fmla="*/ 39051 h 2323936"/>
              <a:gd name="connsiteX32" fmla="*/ 1109741 w 4000583"/>
              <a:gd name="connsiteY32" fmla="*/ 48576 h 2323936"/>
              <a:gd name="connsiteX33" fmla="*/ 1185941 w 4000583"/>
              <a:gd name="connsiteY33" fmla="*/ 58101 h 2323936"/>
              <a:gd name="connsiteX34" fmla="*/ 1224041 w 4000583"/>
              <a:gd name="connsiteY34" fmla="*/ 67626 h 2323936"/>
              <a:gd name="connsiteX35" fmla="*/ 1243091 w 4000583"/>
              <a:gd name="connsiteY35" fmla="*/ 77151 h 2323936"/>
              <a:gd name="connsiteX36" fmla="*/ 1300241 w 4000583"/>
              <a:gd name="connsiteY36" fmla="*/ 124776 h 2323936"/>
              <a:gd name="connsiteX37" fmla="*/ 1314529 w 4000583"/>
              <a:gd name="connsiteY37" fmla="*/ 134301 h 2323936"/>
              <a:gd name="connsiteX38" fmla="*/ 1347866 w 4000583"/>
              <a:gd name="connsiteY38" fmla="*/ 139063 h 2323936"/>
              <a:gd name="connsiteX39" fmla="*/ 1376441 w 4000583"/>
              <a:gd name="connsiteY39" fmla="*/ 167638 h 2323936"/>
              <a:gd name="connsiteX40" fmla="*/ 1405016 w 4000583"/>
              <a:gd name="connsiteY40" fmla="*/ 172401 h 2323936"/>
              <a:gd name="connsiteX41" fmla="*/ 1419304 w 4000583"/>
              <a:gd name="connsiteY41" fmla="*/ 177163 h 2323936"/>
              <a:gd name="connsiteX42" fmla="*/ 1433591 w 4000583"/>
              <a:gd name="connsiteY42" fmla="*/ 172401 h 2323936"/>
              <a:gd name="connsiteX43" fmla="*/ 1457404 w 4000583"/>
              <a:gd name="connsiteY43" fmla="*/ 196213 h 2323936"/>
              <a:gd name="connsiteX44" fmla="*/ 1471691 w 4000583"/>
              <a:gd name="connsiteY44" fmla="*/ 200976 h 2323936"/>
              <a:gd name="connsiteX45" fmla="*/ 1633616 w 4000583"/>
              <a:gd name="connsiteY45" fmla="*/ 196213 h 2323936"/>
              <a:gd name="connsiteX46" fmla="*/ 1647904 w 4000583"/>
              <a:gd name="connsiteY46" fmla="*/ 191451 h 2323936"/>
              <a:gd name="connsiteX47" fmla="*/ 1747916 w 4000583"/>
              <a:gd name="connsiteY47" fmla="*/ 196213 h 2323936"/>
              <a:gd name="connsiteX48" fmla="*/ 1743154 w 4000583"/>
              <a:gd name="connsiteY48" fmla="*/ 239076 h 2323936"/>
              <a:gd name="connsiteX49" fmla="*/ 1738391 w 4000583"/>
              <a:gd name="connsiteY49" fmla="*/ 253363 h 2323936"/>
              <a:gd name="connsiteX50" fmla="*/ 1733629 w 4000583"/>
              <a:gd name="connsiteY50" fmla="*/ 386713 h 2323936"/>
              <a:gd name="connsiteX51" fmla="*/ 1728866 w 4000583"/>
              <a:gd name="connsiteY51" fmla="*/ 401001 h 2323936"/>
              <a:gd name="connsiteX52" fmla="*/ 1724104 w 4000583"/>
              <a:gd name="connsiteY52" fmla="*/ 420051 h 2323936"/>
              <a:gd name="connsiteX53" fmla="*/ 1709816 w 4000583"/>
              <a:gd name="connsiteY53" fmla="*/ 448626 h 2323936"/>
              <a:gd name="connsiteX54" fmla="*/ 1700291 w 4000583"/>
              <a:gd name="connsiteY54" fmla="*/ 510538 h 2323936"/>
              <a:gd name="connsiteX55" fmla="*/ 1690766 w 4000583"/>
              <a:gd name="connsiteY55" fmla="*/ 524826 h 2323936"/>
              <a:gd name="connsiteX56" fmla="*/ 1686004 w 4000583"/>
              <a:gd name="connsiteY56" fmla="*/ 539113 h 2323936"/>
              <a:gd name="connsiteX57" fmla="*/ 1700291 w 4000583"/>
              <a:gd name="connsiteY57" fmla="*/ 572451 h 2323936"/>
              <a:gd name="connsiteX58" fmla="*/ 1695529 w 4000583"/>
              <a:gd name="connsiteY58" fmla="*/ 586738 h 2323936"/>
              <a:gd name="connsiteX59" fmla="*/ 1686004 w 4000583"/>
              <a:gd name="connsiteY59" fmla="*/ 601026 h 2323936"/>
              <a:gd name="connsiteX60" fmla="*/ 1666954 w 4000583"/>
              <a:gd name="connsiteY60" fmla="*/ 643888 h 2323936"/>
              <a:gd name="connsiteX61" fmla="*/ 1662191 w 4000583"/>
              <a:gd name="connsiteY61" fmla="*/ 667701 h 2323936"/>
              <a:gd name="connsiteX62" fmla="*/ 1652666 w 4000583"/>
              <a:gd name="connsiteY62" fmla="*/ 739138 h 2323936"/>
              <a:gd name="connsiteX63" fmla="*/ 1633616 w 4000583"/>
              <a:gd name="connsiteY63" fmla="*/ 767713 h 2323936"/>
              <a:gd name="connsiteX64" fmla="*/ 1624091 w 4000583"/>
              <a:gd name="connsiteY64" fmla="*/ 782001 h 2323936"/>
              <a:gd name="connsiteX65" fmla="*/ 1619329 w 4000583"/>
              <a:gd name="connsiteY65" fmla="*/ 815338 h 2323936"/>
              <a:gd name="connsiteX66" fmla="*/ 1590754 w 4000583"/>
              <a:gd name="connsiteY66" fmla="*/ 829626 h 2323936"/>
              <a:gd name="connsiteX67" fmla="*/ 1571704 w 4000583"/>
              <a:gd name="connsiteY67" fmla="*/ 858201 h 2323936"/>
              <a:gd name="connsiteX68" fmla="*/ 1562179 w 4000583"/>
              <a:gd name="connsiteY68" fmla="*/ 872488 h 2323936"/>
              <a:gd name="connsiteX69" fmla="*/ 1533604 w 4000583"/>
              <a:gd name="connsiteY69" fmla="*/ 891538 h 2323936"/>
              <a:gd name="connsiteX70" fmla="*/ 1519316 w 4000583"/>
              <a:gd name="connsiteY70" fmla="*/ 905826 h 2323936"/>
              <a:gd name="connsiteX71" fmla="*/ 1500266 w 4000583"/>
              <a:gd name="connsiteY71" fmla="*/ 934401 h 2323936"/>
              <a:gd name="connsiteX72" fmla="*/ 1500266 w 4000583"/>
              <a:gd name="connsiteY72" fmla="*/ 986788 h 2323936"/>
              <a:gd name="connsiteX73" fmla="*/ 1519316 w 4000583"/>
              <a:gd name="connsiteY73" fmla="*/ 996313 h 2323936"/>
              <a:gd name="connsiteX74" fmla="*/ 1557416 w 4000583"/>
              <a:gd name="connsiteY74" fmla="*/ 991551 h 2323936"/>
              <a:gd name="connsiteX75" fmla="*/ 1585991 w 4000583"/>
              <a:gd name="connsiteY75" fmla="*/ 982026 h 2323936"/>
              <a:gd name="connsiteX76" fmla="*/ 1562179 w 4000583"/>
              <a:gd name="connsiteY76" fmla="*/ 1039176 h 2323936"/>
              <a:gd name="connsiteX77" fmla="*/ 1552654 w 4000583"/>
              <a:gd name="connsiteY77" fmla="*/ 1053463 h 2323936"/>
              <a:gd name="connsiteX78" fmla="*/ 1557416 w 4000583"/>
              <a:gd name="connsiteY78" fmla="*/ 1082038 h 2323936"/>
              <a:gd name="connsiteX79" fmla="*/ 1614566 w 4000583"/>
              <a:gd name="connsiteY79" fmla="*/ 1072513 h 2323936"/>
              <a:gd name="connsiteX80" fmla="*/ 1633616 w 4000583"/>
              <a:gd name="connsiteY80" fmla="*/ 1062988 h 2323936"/>
              <a:gd name="connsiteX81" fmla="*/ 1647904 w 4000583"/>
              <a:gd name="connsiteY81" fmla="*/ 1058226 h 2323936"/>
              <a:gd name="connsiteX82" fmla="*/ 1676479 w 4000583"/>
              <a:gd name="connsiteY82" fmla="*/ 1043938 h 2323936"/>
              <a:gd name="connsiteX83" fmla="*/ 1714579 w 4000583"/>
              <a:gd name="connsiteY83" fmla="*/ 1129663 h 2323936"/>
              <a:gd name="connsiteX84" fmla="*/ 1724104 w 4000583"/>
              <a:gd name="connsiteY84" fmla="*/ 1143951 h 2323936"/>
              <a:gd name="connsiteX85" fmla="*/ 1752679 w 4000583"/>
              <a:gd name="connsiteY85" fmla="*/ 1163001 h 2323936"/>
              <a:gd name="connsiteX86" fmla="*/ 1771729 w 4000583"/>
              <a:gd name="connsiteY86" fmla="*/ 1191576 h 2323936"/>
              <a:gd name="connsiteX87" fmla="*/ 1781254 w 4000583"/>
              <a:gd name="connsiteY87" fmla="*/ 1205863 h 2323936"/>
              <a:gd name="connsiteX88" fmla="*/ 1795541 w 4000583"/>
              <a:gd name="connsiteY88" fmla="*/ 1220151 h 2323936"/>
              <a:gd name="connsiteX89" fmla="*/ 1828879 w 4000583"/>
              <a:gd name="connsiteY89" fmla="*/ 1258251 h 2323936"/>
              <a:gd name="connsiteX90" fmla="*/ 1843166 w 4000583"/>
              <a:gd name="connsiteY90" fmla="*/ 1263013 h 2323936"/>
              <a:gd name="connsiteX91" fmla="*/ 1852691 w 4000583"/>
              <a:gd name="connsiteY91" fmla="*/ 1277301 h 2323936"/>
              <a:gd name="connsiteX92" fmla="*/ 1876504 w 4000583"/>
              <a:gd name="connsiteY92" fmla="*/ 1320163 h 2323936"/>
              <a:gd name="connsiteX93" fmla="*/ 1895554 w 4000583"/>
              <a:gd name="connsiteY93" fmla="*/ 1329688 h 2323936"/>
              <a:gd name="connsiteX94" fmla="*/ 1881266 w 4000583"/>
              <a:gd name="connsiteY94" fmla="*/ 1339213 h 2323936"/>
              <a:gd name="connsiteX95" fmla="*/ 1843166 w 4000583"/>
              <a:gd name="connsiteY95" fmla="*/ 1343976 h 2323936"/>
              <a:gd name="connsiteX96" fmla="*/ 1833641 w 4000583"/>
              <a:gd name="connsiteY96" fmla="*/ 1372551 h 2323936"/>
              <a:gd name="connsiteX97" fmla="*/ 1828879 w 4000583"/>
              <a:gd name="connsiteY97" fmla="*/ 1477326 h 2323936"/>
              <a:gd name="connsiteX98" fmla="*/ 1800304 w 4000583"/>
              <a:gd name="connsiteY98" fmla="*/ 1496376 h 2323936"/>
              <a:gd name="connsiteX99" fmla="*/ 1795541 w 4000583"/>
              <a:gd name="connsiteY99" fmla="*/ 1510663 h 2323936"/>
              <a:gd name="connsiteX100" fmla="*/ 1786016 w 4000583"/>
              <a:gd name="connsiteY100" fmla="*/ 1524951 h 2323936"/>
              <a:gd name="connsiteX101" fmla="*/ 1790779 w 4000583"/>
              <a:gd name="connsiteY101" fmla="*/ 1544001 h 2323936"/>
              <a:gd name="connsiteX102" fmla="*/ 1862216 w 4000583"/>
              <a:gd name="connsiteY102" fmla="*/ 1544001 h 2323936"/>
              <a:gd name="connsiteX103" fmla="*/ 1866979 w 4000583"/>
              <a:gd name="connsiteY103" fmla="*/ 1567813 h 2323936"/>
              <a:gd name="connsiteX104" fmla="*/ 1876504 w 4000583"/>
              <a:gd name="connsiteY104" fmla="*/ 1596388 h 2323936"/>
              <a:gd name="connsiteX105" fmla="*/ 1881266 w 4000583"/>
              <a:gd name="connsiteY105" fmla="*/ 1582101 h 2323936"/>
              <a:gd name="connsiteX106" fmla="*/ 1886029 w 4000583"/>
              <a:gd name="connsiteY106" fmla="*/ 1639251 h 2323936"/>
              <a:gd name="connsiteX107" fmla="*/ 1895554 w 4000583"/>
              <a:gd name="connsiteY107" fmla="*/ 1653538 h 2323936"/>
              <a:gd name="connsiteX108" fmla="*/ 1924129 w 4000583"/>
              <a:gd name="connsiteY108" fmla="*/ 1677351 h 2323936"/>
              <a:gd name="connsiteX109" fmla="*/ 1971754 w 4000583"/>
              <a:gd name="connsiteY109" fmla="*/ 1658301 h 2323936"/>
              <a:gd name="connsiteX110" fmla="*/ 2000329 w 4000583"/>
              <a:gd name="connsiteY110" fmla="*/ 1648776 h 2323936"/>
              <a:gd name="connsiteX111" fmla="*/ 2005091 w 4000583"/>
              <a:gd name="connsiteY111" fmla="*/ 1663063 h 2323936"/>
              <a:gd name="connsiteX112" fmla="*/ 2009854 w 4000583"/>
              <a:gd name="connsiteY112" fmla="*/ 1696401 h 2323936"/>
              <a:gd name="connsiteX113" fmla="*/ 2024141 w 4000583"/>
              <a:gd name="connsiteY113" fmla="*/ 1701163 h 2323936"/>
              <a:gd name="connsiteX114" fmla="*/ 2086054 w 4000583"/>
              <a:gd name="connsiteY114" fmla="*/ 1696401 h 2323936"/>
              <a:gd name="connsiteX115" fmla="*/ 2100341 w 4000583"/>
              <a:gd name="connsiteY115" fmla="*/ 1691638 h 2323936"/>
              <a:gd name="connsiteX116" fmla="*/ 2119391 w 4000583"/>
              <a:gd name="connsiteY116" fmla="*/ 1663063 h 2323936"/>
              <a:gd name="connsiteX117" fmla="*/ 2128916 w 4000583"/>
              <a:gd name="connsiteY117" fmla="*/ 1648776 h 2323936"/>
              <a:gd name="connsiteX118" fmla="*/ 2200354 w 4000583"/>
              <a:gd name="connsiteY118" fmla="*/ 1629726 h 2323936"/>
              <a:gd name="connsiteX119" fmla="*/ 2205116 w 4000583"/>
              <a:gd name="connsiteY119" fmla="*/ 1596388 h 2323936"/>
              <a:gd name="connsiteX120" fmla="*/ 2238454 w 4000583"/>
              <a:gd name="connsiteY120" fmla="*/ 1601151 h 2323936"/>
              <a:gd name="connsiteX121" fmla="*/ 2295604 w 4000583"/>
              <a:gd name="connsiteY121" fmla="*/ 1605913 h 2323936"/>
              <a:gd name="connsiteX122" fmla="*/ 2309891 w 4000583"/>
              <a:gd name="connsiteY122" fmla="*/ 1610676 h 2323936"/>
              <a:gd name="connsiteX123" fmla="*/ 2381329 w 4000583"/>
              <a:gd name="connsiteY123" fmla="*/ 1615438 h 2323936"/>
              <a:gd name="connsiteX124" fmla="*/ 2386091 w 4000583"/>
              <a:gd name="connsiteY124" fmla="*/ 1634488 h 2323936"/>
              <a:gd name="connsiteX125" fmla="*/ 2395616 w 4000583"/>
              <a:gd name="connsiteY125" fmla="*/ 1648776 h 2323936"/>
              <a:gd name="connsiteX126" fmla="*/ 2424191 w 4000583"/>
              <a:gd name="connsiteY126" fmla="*/ 1667826 h 2323936"/>
              <a:gd name="connsiteX127" fmla="*/ 2438479 w 4000583"/>
              <a:gd name="connsiteY127" fmla="*/ 1682113 h 2323936"/>
              <a:gd name="connsiteX128" fmla="*/ 2462291 w 4000583"/>
              <a:gd name="connsiteY128" fmla="*/ 1710688 h 2323936"/>
              <a:gd name="connsiteX129" fmla="*/ 2490866 w 4000583"/>
              <a:gd name="connsiteY129" fmla="*/ 1720213 h 2323936"/>
              <a:gd name="connsiteX130" fmla="*/ 2505154 w 4000583"/>
              <a:gd name="connsiteY130" fmla="*/ 1729738 h 2323936"/>
              <a:gd name="connsiteX131" fmla="*/ 2595641 w 4000583"/>
              <a:gd name="connsiteY131" fmla="*/ 1720213 h 2323936"/>
              <a:gd name="connsiteX132" fmla="*/ 2614691 w 4000583"/>
              <a:gd name="connsiteY132" fmla="*/ 1724976 h 2323936"/>
              <a:gd name="connsiteX133" fmla="*/ 2624216 w 4000583"/>
              <a:gd name="connsiteY133" fmla="*/ 1782126 h 2323936"/>
              <a:gd name="connsiteX134" fmla="*/ 2638504 w 4000583"/>
              <a:gd name="connsiteY134" fmla="*/ 1796413 h 2323936"/>
              <a:gd name="connsiteX135" fmla="*/ 2667079 w 4000583"/>
              <a:gd name="connsiteY135" fmla="*/ 1805938 h 2323936"/>
              <a:gd name="connsiteX136" fmla="*/ 2795666 w 4000583"/>
              <a:gd name="connsiteY136" fmla="*/ 1796413 h 2323936"/>
              <a:gd name="connsiteX137" fmla="*/ 2852816 w 4000583"/>
              <a:gd name="connsiteY137" fmla="*/ 1767838 h 2323936"/>
              <a:gd name="connsiteX138" fmla="*/ 2867104 w 4000583"/>
              <a:gd name="connsiteY138" fmla="*/ 1763076 h 2323936"/>
              <a:gd name="connsiteX139" fmla="*/ 2895679 w 4000583"/>
              <a:gd name="connsiteY139" fmla="*/ 1744026 h 2323936"/>
              <a:gd name="connsiteX140" fmla="*/ 2929016 w 4000583"/>
              <a:gd name="connsiteY140" fmla="*/ 1720213 h 2323936"/>
              <a:gd name="connsiteX141" fmla="*/ 2938541 w 4000583"/>
              <a:gd name="connsiteY141" fmla="*/ 1701163 h 2323936"/>
              <a:gd name="connsiteX142" fmla="*/ 2948066 w 4000583"/>
              <a:gd name="connsiteY142" fmla="*/ 1686876 h 2323936"/>
              <a:gd name="connsiteX143" fmla="*/ 2933779 w 4000583"/>
              <a:gd name="connsiteY143" fmla="*/ 1601151 h 2323936"/>
              <a:gd name="connsiteX144" fmla="*/ 2938541 w 4000583"/>
              <a:gd name="connsiteY144" fmla="*/ 1577338 h 2323936"/>
              <a:gd name="connsiteX145" fmla="*/ 2952829 w 4000583"/>
              <a:gd name="connsiteY145" fmla="*/ 1572576 h 2323936"/>
              <a:gd name="connsiteX146" fmla="*/ 3038554 w 4000583"/>
              <a:gd name="connsiteY146" fmla="*/ 1558288 h 2323936"/>
              <a:gd name="connsiteX147" fmla="*/ 3067129 w 4000583"/>
              <a:gd name="connsiteY147" fmla="*/ 1548763 h 2323936"/>
              <a:gd name="connsiteX148" fmla="*/ 3081416 w 4000583"/>
              <a:gd name="connsiteY148" fmla="*/ 1544001 h 2323936"/>
              <a:gd name="connsiteX149" fmla="*/ 3105229 w 4000583"/>
              <a:gd name="connsiteY149" fmla="*/ 1501138 h 2323936"/>
              <a:gd name="connsiteX150" fmla="*/ 3109991 w 4000583"/>
              <a:gd name="connsiteY150" fmla="*/ 1486851 h 2323936"/>
              <a:gd name="connsiteX151" fmla="*/ 3176666 w 4000583"/>
              <a:gd name="connsiteY151" fmla="*/ 1467801 h 2323936"/>
              <a:gd name="connsiteX152" fmla="*/ 3205241 w 4000583"/>
              <a:gd name="connsiteY152" fmla="*/ 1453513 h 2323936"/>
              <a:gd name="connsiteX153" fmla="*/ 3219529 w 4000583"/>
              <a:gd name="connsiteY153" fmla="*/ 1448751 h 2323936"/>
              <a:gd name="connsiteX154" fmla="*/ 3233816 w 4000583"/>
              <a:gd name="connsiteY154" fmla="*/ 1429701 h 2323936"/>
              <a:gd name="connsiteX155" fmla="*/ 3267154 w 4000583"/>
              <a:gd name="connsiteY155" fmla="*/ 1410651 h 2323936"/>
              <a:gd name="connsiteX156" fmla="*/ 3310016 w 4000583"/>
              <a:gd name="connsiteY156" fmla="*/ 1372551 h 2323936"/>
              <a:gd name="connsiteX157" fmla="*/ 3324304 w 4000583"/>
              <a:gd name="connsiteY157" fmla="*/ 1343976 h 2323936"/>
              <a:gd name="connsiteX158" fmla="*/ 3338591 w 4000583"/>
              <a:gd name="connsiteY158" fmla="*/ 1339213 h 2323936"/>
              <a:gd name="connsiteX159" fmla="*/ 3352879 w 4000583"/>
              <a:gd name="connsiteY159" fmla="*/ 1348738 h 2323936"/>
              <a:gd name="connsiteX160" fmla="*/ 3376691 w 4000583"/>
              <a:gd name="connsiteY160" fmla="*/ 1372551 h 2323936"/>
              <a:gd name="connsiteX161" fmla="*/ 3395741 w 4000583"/>
              <a:gd name="connsiteY161" fmla="*/ 1377313 h 2323936"/>
              <a:gd name="connsiteX162" fmla="*/ 3410029 w 4000583"/>
              <a:gd name="connsiteY162" fmla="*/ 1382076 h 2323936"/>
              <a:gd name="connsiteX163" fmla="*/ 3462416 w 4000583"/>
              <a:gd name="connsiteY163" fmla="*/ 1377313 h 2323936"/>
              <a:gd name="connsiteX164" fmla="*/ 3467179 w 4000583"/>
              <a:gd name="connsiteY164" fmla="*/ 1343976 h 2323936"/>
              <a:gd name="connsiteX165" fmla="*/ 3548141 w 4000583"/>
              <a:gd name="connsiteY165" fmla="*/ 1348738 h 2323936"/>
              <a:gd name="connsiteX166" fmla="*/ 3581479 w 4000583"/>
              <a:gd name="connsiteY166" fmla="*/ 1339213 h 2323936"/>
              <a:gd name="connsiteX167" fmla="*/ 3595766 w 4000583"/>
              <a:gd name="connsiteY167" fmla="*/ 1305876 h 2323936"/>
              <a:gd name="connsiteX168" fmla="*/ 3610054 w 4000583"/>
              <a:gd name="connsiteY168" fmla="*/ 1253488 h 2323936"/>
              <a:gd name="connsiteX169" fmla="*/ 3624341 w 4000583"/>
              <a:gd name="connsiteY169" fmla="*/ 1234438 h 2323936"/>
              <a:gd name="connsiteX170" fmla="*/ 3633866 w 4000583"/>
              <a:gd name="connsiteY170" fmla="*/ 1205863 h 2323936"/>
              <a:gd name="connsiteX171" fmla="*/ 3643391 w 4000583"/>
              <a:gd name="connsiteY171" fmla="*/ 1172526 h 2323936"/>
              <a:gd name="connsiteX172" fmla="*/ 3652916 w 4000583"/>
              <a:gd name="connsiteY172" fmla="*/ 1115376 h 2323936"/>
              <a:gd name="connsiteX173" fmla="*/ 3657679 w 4000583"/>
              <a:gd name="connsiteY173" fmla="*/ 1096326 h 2323936"/>
              <a:gd name="connsiteX174" fmla="*/ 3729116 w 4000583"/>
              <a:gd name="connsiteY174" fmla="*/ 1091563 h 2323936"/>
              <a:gd name="connsiteX175" fmla="*/ 3752929 w 4000583"/>
              <a:gd name="connsiteY175" fmla="*/ 1086801 h 2323936"/>
              <a:gd name="connsiteX176" fmla="*/ 3771979 w 4000583"/>
              <a:gd name="connsiteY176" fmla="*/ 1082038 h 2323936"/>
              <a:gd name="connsiteX177" fmla="*/ 3814841 w 4000583"/>
              <a:gd name="connsiteY177" fmla="*/ 1077276 h 2323936"/>
              <a:gd name="connsiteX178" fmla="*/ 3833891 w 4000583"/>
              <a:gd name="connsiteY178" fmla="*/ 1067751 h 2323936"/>
              <a:gd name="connsiteX179" fmla="*/ 3848179 w 4000583"/>
              <a:gd name="connsiteY179" fmla="*/ 1058226 h 2323936"/>
              <a:gd name="connsiteX180" fmla="*/ 3862466 w 4000583"/>
              <a:gd name="connsiteY180" fmla="*/ 1053463 h 2323936"/>
              <a:gd name="connsiteX181" fmla="*/ 3886279 w 4000583"/>
              <a:gd name="connsiteY181" fmla="*/ 1043938 h 2323936"/>
              <a:gd name="connsiteX182" fmla="*/ 3895804 w 4000583"/>
              <a:gd name="connsiteY182" fmla="*/ 1072513 h 2323936"/>
              <a:gd name="connsiteX183" fmla="*/ 3905329 w 4000583"/>
              <a:gd name="connsiteY183" fmla="*/ 1086801 h 2323936"/>
              <a:gd name="connsiteX184" fmla="*/ 3986291 w 4000583"/>
              <a:gd name="connsiteY184" fmla="*/ 1091563 h 2323936"/>
              <a:gd name="connsiteX185" fmla="*/ 3995816 w 4000583"/>
              <a:gd name="connsiteY185" fmla="*/ 1105851 h 2323936"/>
              <a:gd name="connsiteX186" fmla="*/ 4000579 w 4000583"/>
              <a:gd name="connsiteY186" fmla="*/ 1120138 h 2323936"/>
              <a:gd name="connsiteX187" fmla="*/ 3991054 w 4000583"/>
              <a:gd name="connsiteY187" fmla="*/ 1286826 h 2323936"/>
              <a:gd name="connsiteX188" fmla="*/ 3972004 w 4000583"/>
              <a:gd name="connsiteY188" fmla="*/ 1434463 h 2323936"/>
              <a:gd name="connsiteX189" fmla="*/ 3957716 w 4000583"/>
              <a:gd name="connsiteY189" fmla="*/ 2005963 h 2323936"/>
              <a:gd name="connsiteX190" fmla="*/ 3967241 w 4000583"/>
              <a:gd name="connsiteY190" fmla="*/ 2244088 h 2323936"/>
              <a:gd name="connsiteX191" fmla="*/ 3962479 w 4000583"/>
              <a:gd name="connsiteY191" fmla="*/ 2315526 h 2323936"/>
              <a:gd name="connsiteX192" fmla="*/ 3791029 w 4000583"/>
              <a:gd name="connsiteY192" fmla="*/ 2310763 h 2323936"/>
              <a:gd name="connsiteX193" fmla="*/ 3762454 w 4000583"/>
              <a:gd name="connsiteY193" fmla="*/ 2306001 h 2323936"/>
              <a:gd name="connsiteX194" fmla="*/ 3719591 w 4000583"/>
              <a:gd name="connsiteY194" fmla="*/ 2296476 h 2323936"/>
              <a:gd name="connsiteX195" fmla="*/ 3691016 w 4000583"/>
              <a:gd name="connsiteY195" fmla="*/ 2286951 h 2323936"/>
              <a:gd name="connsiteX196" fmla="*/ 3557666 w 4000583"/>
              <a:gd name="connsiteY196" fmla="*/ 2291713 h 2323936"/>
              <a:gd name="connsiteX197" fmla="*/ 3538616 w 4000583"/>
              <a:gd name="connsiteY197" fmla="*/ 2296476 h 2323936"/>
              <a:gd name="connsiteX198" fmla="*/ 3319541 w 4000583"/>
              <a:gd name="connsiteY198" fmla="*/ 2301238 h 2323936"/>
              <a:gd name="connsiteX199" fmla="*/ 3071891 w 4000583"/>
              <a:gd name="connsiteY199" fmla="*/ 2310763 h 2323936"/>
              <a:gd name="connsiteX200" fmla="*/ 3052841 w 4000583"/>
              <a:gd name="connsiteY200" fmla="*/ 2315526 h 2323936"/>
              <a:gd name="connsiteX201" fmla="*/ 2028904 w 4000583"/>
              <a:gd name="connsiteY201" fmla="*/ 2310763 h 2323936"/>
              <a:gd name="connsiteX202" fmla="*/ 1833641 w 4000583"/>
              <a:gd name="connsiteY202" fmla="*/ 2301238 h 2323936"/>
              <a:gd name="connsiteX203" fmla="*/ 1809829 w 4000583"/>
              <a:gd name="connsiteY203" fmla="*/ 2296476 h 2323936"/>
              <a:gd name="connsiteX204" fmla="*/ 762079 w 4000583"/>
              <a:gd name="connsiteY204" fmla="*/ 2291713 h 2323936"/>
              <a:gd name="connsiteX205" fmla="*/ 600154 w 4000583"/>
              <a:gd name="connsiteY205" fmla="*/ 2277426 h 2323936"/>
              <a:gd name="connsiteX206" fmla="*/ 571579 w 4000583"/>
              <a:gd name="connsiteY206" fmla="*/ 2272663 h 2323936"/>
              <a:gd name="connsiteX207" fmla="*/ 504904 w 4000583"/>
              <a:gd name="connsiteY207" fmla="*/ 2263138 h 2323936"/>
              <a:gd name="connsiteX208" fmla="*/ 485854 w 4000583"/>
              <a:gd name="connsiteY208" fmla="*/ 2258376 h 2323936"/>
              <a:gd name="connsiteX209" fmla="*/ 390604 w 4000583"/>
              <a:gd name="connsiteY209" fmla="*/ 2244088 h 2323936"/>
              <a:gd name="connsiteX210" fmla="*/ 252490 w 4000583"/>
              <a:gd name="connsiteY210" fmla="*/ 2223451 h 2323936"/>
              <a:gd name="connsiteX211" fmla="*/ 277890 w 4000583"/>
              <a:gd name="connsiteY211" fmla="*/ 2213927 h 2323936"/>
              <a:gd name="connsiteX212" fmla="*/ 282653 w 4000583"/>
              <a:gd name="connsiteY212" fmla="*/ 2220276 h 2323936"/>
              <a:gd name="connsiteX213" fmla="*/ 251893 w 4000583"/>
              <a:gd name="connsiteY213" fmla="*/ 2219557 h 2323936"/>
              <a:gd name="connsiteX214" fmla="*/ 272140 w 4000583"/>
              <a:gd name="connsiteY214" fmla="*/ 2186219 h 2323936"/>
              <a:gd name="connsiteX215" fmla="*/ 274924 w 4000583"/>
              <a:gd name="connsiteY215" fmla="*/ 2154829 h 2323936"/>
              <a:gd name="connsiteX216" fmla="*/ 246142 w 4000583"/>
              <a:gd name="connsiteY216" fmla="*/ 1794827 h 2323936"/>
              <a:gd name="connsiteX217" fmla="*/ 265191 w 4000583"/>
              <a:gd name="connsiteY217" fmla="*/ 1678937 h 2323936"/>
              <a:gd name="connsiteX218" fmla="*/ 268366 w 4000583"/>
              <a:gd name="connsiteY218" fmla="*/ 1478913 h 2323936"/>
              <a:gd name="connsiteX219" fmla="*/ 263603 w 4000583"/>
              <a:gd name="connsiteY219" fmla="*/ 1334452 h 2323936"/>
              <a:gd name="connsiteX220" fmla="*/ 255666 w 4000583"/>
              <a:gd name="connsiteY220" fmla="*/ 1250313 h 2323936"/>
              <a:gd name="connsiteX221" fmla="*/ 277890 w 4000583"/>
              <a:gd name="connsiteY221" fmla="*/ 872487 h 2323936"/>
              <a:gd name="connsiteX222" fmla="*/ 254078 w 4000583"/>
              <a:gd name="connsiteY222" fmla="*/ 721677 h 2323936"/>
              <a:gd name="connsiteX223" fmla="*/ 252492 w 4000583"/>
              <a:gd name="connsiteY223" fmla="*/ 610552 h 2323936"/>
              <a:gd name="connsiteX224" fmla="*/ 250904 w 4000583"/>
              <a:gd name="connsiteY224" fmla="*/ 513713 h 2323936"/>
              <a:gd name="connsiteX225" fmla="*/ 258841 w 4000583"/>
              <a:gd name="connsiteY225" fmla="*/ 434337 h 2323936"/>
              <a:gd name="connsiteX226" fmla="*/ 19128 w 4000583"/>
              <a:gd name="connsiteY226" fmla="*/ 529588 h 2323936"/>
              <a:gd name="connsiteX227" fmla="*/ 9603 w 4000583"/>
              <a:gd name="connsiteY227" fmla="*/ 486726 h 2323936"/>
              <a:gd name="connsiteX228" fmla="*/ 4841 w 4000583"/>
              <a:gd name="connsiteY228" fmla="*/ 453388 h 2323936"/>
              <a:gd name="connsiteX229" fmla="*/ 9603 w 4000583"/>
              <a:gd name="connsiteY229" fmla="*/ 253363 h 2323936"/>
              <a:gd name="connsiteX230" fmla="*/ 23891 w 4000583"/>
              <a:gd name="connsiteY230" fmla="*/ 243838 h 2323936"/>
              <a:gd name="connsiteX231" fmla="*/ 47703 w 4000583"/>
              <a:gd name="connsiteY231" fmla="*/ 215263 h 2323936"/>
              <a:gd name="connsiteX232" fmla="*/ 61991 w 4000583"/>
              <a:gd name="connsiteY232" fmla="*/ 210501 h 2323936"/>
              <a:gd name="connsiteX233" fmla="*/ 90566 w 4000583"/>
              <a:gd name="connsiteY233" fmla="*/ 196213 h 2323936"/>
              <a:gd name="connsiteX234" fmla="*/ 128666 w 4000583"/>
              <a:gd name="connsiteY234" fmla="*/ 177163 h 2323936"/>
              <a:gd name="connsiteX235" fmla="*/ 147716 w 4000583"/>
              <a:gd name="connsiteY235" fmla="*/ 172401 h 2323936"/>
              <a:gd name="connsiteX236" fmla="*/ 176291 w 4000583"/>
              <a:gd name="connsiteY236" fmla="*/ 162876 h 2323936"/>
              <a:gd name="connsiteX0" fmla="*/ 186080 w 4010372"/>
              <a:gd name="connsiteY0" fmla="*/ 162876 h 2323936"/>
              <a:gd name="connsiteX1" fmla="*/ 214655 w 4010372"/>
              <a:gd name="connsiteY1" fmla="*/ 167638 h 2323936"/>
              <a:gd name="connsiteX2" fmla="*/ 219418 w 4010372"/>
              <a:gd name="connsiteY2" fmla="*/ 181926 h 2323936"/>
              <a:gd name="connsiteX3" fmla="*/ 257518 w 4010372"/>
              <a:gd name="connsiteY3" fmla="*/ 186688 h 2323936"/>
              <a:gd name="connsiteX4" fmla="*/ 262280 w 4010372"/>
              <a:gd name="connsiteY4" fmla="*/ 234313 h 2323936"/>
              <a:gd name="connsiteX5" fmla="*/ 267043 w 4010372"/>
              <a:gd name="connsiteY5" fmla="*/ 253363 h 2323936"/>
              <a:gd name="connsiteX6" fmla="*/ 281330 w 4010372"/>
              <a:gd name="connsiteY6" fmla="*/ 262888 h 2323936"/>
              <a:gd name="connsiteX7" fmla="*/ 333718 w 4010372"/>
              <a:gd name="connsiteY7" fmla="*/ 272413 h 2323936"/>
              <a:gd name="connsiteX8" fmla="*/ 348005 w 4010372"/>
              <a:gd name="connsiteY8" fmla="*/ 281938 h 2323936"/>
              <a:gd name="connsiteX9" fmla="*/ 367055 w 4010372"/>
              <a:gd name="connsiteY9" fmla="*/ 286701 h 2323936"/>
              <a:gd name="connsiteX10" fmla="*/ 376580 w 4010372"/>
              <a:gd name="connsiteY10" fmla="*/ 300988 h 2323936"/>
              <a:gd name="connsiteX11" fmla="*/ 400393 w 4010372"/>
              <a:gd name="connsiteY11" fmla="*/ 305751 h 2323936"/>
              <a:gd name="connsiteX12" fmla="*/ 524218 w 4010372"/>
              <a:gd name="connsiteY12" fmla="*/ 291463 h 2323936"/>
              <a:gd name="connsiteX13" fmla="*/ 538505 w 4010372"/>
              <a:gd name="connsiteY13" fmla="*/ 281938 h 2323936"/>
              <a:gd name="connsiteX14" fmla="*/ 552793 w 4010372"/>
              <a:gd name="connsiteY14" fmla="*/ 220026 h 2323936"/>
              <a:gd name="connsiteX15" fmla="*/ 595655 w 4010372"/>
              <a:gd name="connsiteY15" fmla="*/ 200976 h 2323936"/>
              <a:gd name="connsiteX16" fmla="*/ 609943 w 4010372"/>
              <a:gd name="connsiteY16" fmla="*/ 196213 h 2323936"/>
              <a:gd name="connsiteX17" fmla="*/ 624230 w 4010372"/>
              <a:gd name="connsiteY17" fmla="*/ 181926 h 2323936"/>
              <a:gd name="connsiteX18" fmla="*/ 628993 w 4010372"/>
              <a:gd name="connsiteY18" fmla="*/ 167638 h 2323936"/>
              <a:gd name="connsiteX19" fmla="*/ 648043 w 4010372"/>
              <a:gd name="connsiteY19" fmla="*/ 139063 h 2323936"/>
              <a:gd name="connsiteX20" fmla="*/ 676618 w 4010372"/>
              <a:gd name="connsiteY20" fmla="*/ 110488 h 2323936"/>
              <a:gd name="connsiteX21" fmla="*/ 686143 w 4010372"/>
              <a:gd name="connsiteY21" fmla="*/ 96201 h 2323936"/>
              <a:gd name="connsiteX22" fmla="*/ 700430 w 4010372"/>
              <a:gd name="connsiteY22" fmla="*/ 91438 h 2323936"/>
              <a:gd name="connsiteX23" fmla="*/ 733768 w 4010372"/>
              <a:gd name="connsiteY23" fmla="*/ 77151 h 2323936"/>
              <a:gd name="connsiteX24" fmla="*/ 748055 w 4010372"/>
              <a:gd name="connsiteY24" fmla="*/ 62863 h 2323936"/>
              <a:gd name="connsiteX25" fmla="*/ 762343 w 4010372"/>
              <a:gd name="connsiteY25" fmla="*/ 53338 h 2323936"/>
              <a:gd name="connsiteX26" fmla="*/ 776630 w 4010372"/>
              <a:gd name="connsiteY26" fmla="*/ 48576 h 2323936"/>
              <a:gd name="connsiteX27" fmla="*/ 938555 w 4010372"/>
              <a:gd name="connsiteY27" fmla="*/ 43813 h 2323936"/>
              <a:gd name="connsiteX28" fmla="*/ 943318 w 4010372"/>
              <a:gd name="connsiteY28" fmla="*/ 24763 h 2323936"/>
              <a:gd name="connsiteX29" fmla="*/ 1043330 w 4010372"/>
              <a:gd name="connsiteY29" fmla="*/ 5713 h 2323936"/>
              <a:gd name="connsiteX30" fmla="*/ 1090955 w 4010372"/>
              <a:gd name="connsiteY30" fmla="*/ 5713 h 2323936"/>
              <a:gd name="connsiteX31" fmla="*/ 1105243 w 4010372"/>
              <a:gd name="connsiteY31" fmla="*/ 39051 h 2323936"/>
              <a:gd name="connsiteX32" fmla="*/ 1119530 w 4010372"/>
              <a:gd name="connsiteY32" fmla="*/ 48576 h 2323936"/>
              <a:gd name="connsiteX33" fmla="*/ 1195730 w 4010372"/>
              <a:gd name="connsiteY33" fmla="*/ 58101 h 2323936"/>
              <a:gd name="connsiteX34" fmla="*/ 1233830 w 4010372"/>
              <a:gd name="connsiteY34" fmla="*/ 67626 h 2323936"/>
              <a:gd name="connsiteX35" fmla="*/ 1252880 w 4010372"/>
              <a:gd name="connsiteY35" fmla="*/ 77151 h 2323936"/>
              <a:gd name="connsiteX36" fmla="*/ 1310030 w 4010372"/>
              <a:gd name="connsiteY36" fmla="*/ 124776 h 2323936"/>
              <a:gd name="connsiteX37" fmla="*/ 1324318 w 4010372"/>
              <a:gd name="connsiteY37" fmla="*/ 134301 h 2323936"/>
              <a:gd name="connsiteX38" fmla="*/ 1357655 w 4010372"/>
              <a:gd name="connsiteY38" fmla="*/ 139063 h 2323936"/>
              <a:gd name="connsiteX39" fmla="*/ 1386230 w 4010372"/>
              <a:gd name="connsiteY39" fmla="*/ 167638 h 2323936"/>
              <a:gd name="connsiteX40" fmla="*/ 1414805 w 4010372"/>
              <a:gd name="connsiteY40" fmla="*/ 172401 h 2323936"/>
              <a:gd name="connsiteX41" fmla="*/ 1429093 w 4010372"/>
              <a:gd name="connsiteY41" fmla="*/ 177163 h 2323936"/>
              <a:gd name="connsiteX42" fmla="*/ 1443380 w 4010372"/>
              <a:gd name="connsiteY42" fmla="*/ 172401 h 2323936"/>
              <a:gd name="connsiteX43" fmla="*/ 1467193 w 4010372"/>
              <a:gd name="connsiteY43" fmla="*/ 196213 h 2323936"/>
              <a:gd name="connsiteX44" fmla="*/ 1481480 w 4010372"/>
              <a:gd name="connsiteY44" fmla="*/ 200976 h 2323936"/>
              <a:gd name="connsiteX45" fmla="*/ 1643405 w 4010372"/>
              <a:gd name="connsiteY45" fmla="*/ 196213 h 2323936"/>
              <a:gd name="connsiteX46" fmla="*/ 1657693 w 4010372"/>
              <a:gd name="connsiteY46" fmla="*/ 191451 h 2323936"/>
              <a:gd name="connsiteX47" fmla="*/ 1757705 w 4010372"/>
              <a:gd name="connsiteY47" fmla="*/ 196213 h 2323936"/>
              <a:gd name="connsiteX48" fmla="*/ 1752943 w 4010372"/>
              <a:gd name="connsiteY48" fmla="*/ 239076 h 2323936"/>
              <a:gd name="connsiteX49" fmla="*/ 1748180 w 4010372"/>
              <a:gd name="connsiteY49" fmla="*/ 253363 h 2323936"/>
              <a:gd name="connsiteX50" fmla="*/ 1743418 w 4010372"/>
              <a:gd name="connsiteY50" fmla="*/ 386713 h 2323936"/>
              <a:gd name="connsiteX51" fmla="*/ 1738655 w 4010372"/>
              <a:gd name="connsiteY51" fmla="*/ 401001 h 2323936"/>
              <a:gd name="connsiteX52" fmla="*/ 1733893 w 4010372"/>
              <a:gd name="connsiteY52" fmla="*/ 420051 h 2323936"/>
              <a:gd name="connsiteX53" fmla="*/ 1719605 w 4010372"/>
              <a:gd name="connsiteY53" fmla="*/ 448626 h 2323936"/>
              <a:gd name="connsiteX54" fmla="*/ 1710080 w 4010372"/>
              <a:gd name="connsiteY54" fmla="*/ 510538 h 2323936"/>
              <a:gd name="connsiteX55" fmla="*/ 1700555 w 4010372"/>
              <a:gd name="connsiteY55" fmla="*/ 524826 h 2323936"/>
              <a:gd name="connsiteX56" fmla="*/ 1695793 w 4010372"/>
              <a:gd name="connsiteY56" fmla="*/ 539113 h 2323936"/>
              <a:gd name="connsiteX57" fmla="*/ 1710080 w 4010372"/>
              <a:gd name="connsiteY57" fmla="*/ 572451 h 2323936"/>
              <a:gd name="connsiteX58" fmla="*/ 1705318 w 4010372"/>
              <a:gd name="connsiteY58" fmla="*/ 586738 h 2323936"/>
              <a:gd name="connsiteX59" fmla="*/ 1695793 w 4010372"/>
              <a:gd name="connsiteY59" fmla="*/ 601026 h 2323936"/>
              <a:gd name="connsiteX60" fmla="*/ 1676743 w 4010372"/>
              <a:gd name="connsiteY60" fmla="*/ 643888 h 2323936"/>
              <a:gd name="connsiteX61" fmla="*/ 1671980 w 4010372"/>
              <a:gd name="connsiteY61" fmla="*/ 667701 h 2323936"/>
              <a:gd name="connsiteX62" fmla="*/ 1662455 w 4010372"/>
              <a:gd name="connsiteY62" fmla="*/ 739138 h 2323936"/>
              <a:gd name="connsiteX63" fmla="*/ 1643405 w 4010372"/>
              <a:gd name="connsiteY63" fmla="*/ 767713 h 2323936"/>
              <a:gd name="connsiteX64" fmla="*/ 1633880 w 4010372"/>
              <a:gd name="connsiteY64" fmla="*/ 782001 h 2323936"/>
              <a:gd name="connsiteX65" fmla="*/ 1629118 w 4010372"/>
              <a:gd name="connsiteY65" fmla="*/ 815338 h 2323936"/>
              <a:gd name="connsiteX66" fmla="*/ 1600543 w 4010372"/>
              <a:gd name="connsiteY66" fmla="*/ 829626 h 2323936"/>
              <a:gd name="connsiteX67" fmla="*/ 1581493 w 4010372"/>
              <a:gd name="connsiteY67" fmla="*/ 858201 h 2323936"/>
              <a:gd name="connsiteX68" fmla="*/ 1571968 w 4010372"/>
              <a:gd name="connsiteY68" fmla="*/ 872488 h 2323936"/>
              <a:gd name="connsiteX69" fmla="*/ 1543393 w 4010372"/>
              <a:gd name="connsiteY69" fmla="*/ 891538 h 2323936"/>
              <a:gd name="connsiteX70" fmla="*/ 1529105 w 4010372"/>
              <a:gd name="connsiteY70" fmla="*/ 905826 h 2323936"/>
              <a:gd name="connsiteX71" fmla="*/ 1510055 w 4010372"/>
              <a:gd name="connsiteY71" fmla="*/ 934401 h 2323936"/>
              <a:gd name="connsiteX72" fmla="*/ 1510055 w 4010372"/>
              <a:gd name="connsiteY72" fmla="*/ 986788 h 2323936"/>
              <a:gd name="connsiteX73" fmla="*/ 1529105 w 4010372"/>
              <a:gd name="connsiteY73" fmla="*/ 996313 h 2323936"/>
              <a:gd name="connsiteX74" fmla="*/ 1567205 w 4010372"/>
              <a:gd name="connsiteY74" fmla="*/ 991551 h 2323936"/>
              <a:gd name="connsiteX75" fmla="*/ 1595780 w 4010372"/>
              <a:gd name="connsiteY75" fmla="*/ 982026 h 2323936"/>
              <a:gd name="connsiteX76" fmla="*/ 1571968 w 4010372"/>
              <a:gd name="connsiteY76" fmla="*/ 1039176 h 2323936"/>
              <a:gd name="connsiteX77" fmla="*/ 1562443 w 4010372"/>
              <a:gd name="connsiteY77" fmla="*/ 1053463 h 2323936"/>
              <a:gd name="connsiteX78" fmla="*/ 1567205 w 4010372"/>
              <a:gd name="connsiteY78" fmla="*/ 1082038 h 2323936"/>
              <a:gd name="connsiteX79" fmla="*/ 1624355 w 4010372"/>
              <a:gd name="connsiteY79" fmla="*/ 1072513 h 2323936"/>
              <a:gd name="connsiteX80" fmla="*/ 1643405 w 4010372"/>
              <a:gd name="connsiteY80" fmla="*/ 1062988 h 2323936"/>
              <a:gd name="connsiteX81" fmla="*/ 1657693 w 4010372"/>
              <a:gd name="connsiteY81" fmla="*/ 1058226 h 2323936"/>
              <a:gd name="connsiteX82" fmla="*/ 1686268 w 4010372"/>
              <a:gd name="connsiteY82" fmla="*/ 1043938 h 2323936"/>
              <a:gd name="connsiteX83" fmla="*/ 1724368 w 4010372"/>
              <a:gd name="connsiteY83" fmla="*/ 1129663 h 2323936"/>
              <a:gd name="connsiteX84" fmla="*/ 1733893 w 4010372"/>
              <a:gd name="connsiteY84" fmla="*/ 1143951 h 2323936"/>
              <a:gd name="connsiteX85" fmla="*/ 1762468 w 4010372"/>
              <a:gd name="connsiteY85" fmla="*/ 1163001 h 2323936"/>
              <a:gd name="connsiteX86" fmla="*/ 1781518 w 4010372"/>
              <a:gd name="connsiteY86" fmla="*/ 1191576 h 2323936"/>
              <a:gd name="connsiteX87" fmla="*/ 1791043 w 4010372"/>
              <a:gd name="connsiteY87" fmla="*/ 1205863 h 2323936"/>
              <a:gd name="connsiteX88" fmla="*/ 1805330 w 4010372"/>
              <a:gd name="connsiteY88" fmla="*/ 1220151 h 2323936"/>
              <a:gd name="connsiteX89" fmla="*/ 1838668 w 4010372"/>
              <a:gd name="connsiteY89" fmla="*/ 1258251 h 2323936"/>
              <a:gd name="connsiteX90" fmla="*/ 1852955 w 4010372"/>
              <a:gd name="connsiteY90" fmla="*/ 1263013 h 2323936"/>
              <a:gd name="connsiteX91" fmla="*/ 1862480 w 4010372"/>
              <a:gd name="connsiteY91" fmla="*/ 1277301 h 2323936"/>
              <a:gd name="connsiteX92" fmla="*/ 1886293 w 4010372"/>
              <a:gd name="connsiteY92" fmla="*/ 1320163 h 2323936"/>
              <a:gd name="connsiteX93" fmla="*/ 1905343 w 4010372"/>
              <a:gd name="connsiteY93" fmla="*/ 1329688 h 2323936"/>
              <a:gd name="connsiteX94" fmla="*/ 1891055 w 4010372"/>
              <a:gd name="connsiteY94" fmla="*/ 1339213 h 2323936"/>
              <a:gd name="connsiteX95" fmla="*/ 1852955 w 4010372"/>
              <a:gd name="connsiteY95" fmla="*/ 1343976 h 2323936"/>
              <a:gd name="connsiteX96" fmla="*/ 1843430 w 4010372"/>
              <a:gd name="connsiteY96" fmla="*/ 1372551 h 2323936"/>
              <a:gd name="connsiteX97" fmla="*/ 1838668 w 4010372"/>
              <a:gd name="connsiteY97" fmla="*/ 1477326 h 2323936"/>
              <a:gd name="connsiteX98" fmla="*/ 1810093 w 4010372"/>
              <a:gd name="connsiteY98" fmla="*/ 1496376 h 2323936"/>
              <a:gd name="connsiteX99" fmla="*/ 1805330 w 4010372"/>
              <a:gd name="connsiteY99" fmla="*/ 1510663 h 2323936"/>
              <a:gd name="connsiteX100" fmla="*/ 1795805 w 4010372"/>
              <a:gd name="connsiteY100" fmla="*/ 1524951 h 2323936"/>
              <a:gd name="connsiteX101" fmla="*/ 1800568 w 4010372"/>
              <a:gd name="connsiteY101" fmla="*/ 1544001 h 2323936"/>
              <a:gd name="connsiteX102" fmla="*/ 1872005 w 4010372"/>
              <a:gd name="connsiteY102" fmla="*/ 1544001 h 2323936"/>
              <a:gd name="connsiteX103" fmla="*/ 1876768 w 4010372"/>
              <a:gd name="connsiteY103" fmla="*/ 1567813 h 2323936"/>
              <a:gd name="connsiteX104" fmla="*/ 1886293 w 4010372"/>
              <a:gd name="connsiteY104" fmla="*/ 1596388 h 2323936"/>
              <a:gd name="connsiteX105" fmla="*/ 1891055 w 4010372"/>
              <a:gd name="connsiteY105" fmla="*/ 1582101 h 2323936"/>
              <a:gd name="connsiteX106" fmla="*/ 1895818 w 4010372"/>
              <a:gd name="connsiteY106" fmla="*/ 1639251 h 2323936"/>
              <a:gd name="connsiteX107" fmla="*/ 1905343 w 4010372"/>
              <a:gd name="connsiteY107" fmla="*/ 1653538 h 2323936"/>
              <a:gd name="connsiteX108" fmla="*/ 1933918 w 4010372"/>
              <a:gd name="connsiteY108" fmla="*/ 1677351 h 2323936"/>
              <a:gd name="connsiteX109" fmla="*/ 1981543 w 4010372"/>
              <a:gd name="connsiteY109" fmla="*/ 1658301 h 2323936"/>
              <a:gd name="connsiteX110" fmla="*/ 2010118 w 4010372"/>
              <a:gd name="connsiteY110" fmla="*/ 1648776 h 2323936"/>
              <a:gd name="connsiteX111" fmla="*/ 2014880 w 4010372"/>
              <a:gd name="connsiteY111" fmla="*/ 1663063 h 2323936"/>
              <a:gd name="connsiteX112" fmla="*/ 2019643 w 4010372"/>
              <a:gd name="connsiteY112" fmla="*/ 1696401 h 2323936"/>
              <a:gd name="connsiteX113" fmla="*/ 2033930 w 4010372"/>
              <a:gd name="connsiteY113" fmla="*/ 1701163 h 2323936"/>
              <a:gd name="connsiteX114" fmla="*/ 2095843 w 4010372"/>
              <a:gd name="connsiteY114" fmla="*/ 1696401 h 2323936"/>
              <a:gd name="connsiteX115" fmla="*/ 2110130 w 4010372"/>
              <a:gd name="connsiteY115" fmla="*/ 1691638 h 2323936"/>
              <a:gd name="connsiteX116" fmla="*/ 2129180 w 4010372"/>
              <a:gd name="connsiteY116" fmla="*/ 1663063 h 2323936"/>
              <a:gd name="connsiteX117" fmla="*/ 2138705 w 4010372"/>
              <a:gd name="connsiteY117" fmla="*/ 1648776 h 2323936"/>
              <a:gd name="connsiteX118" fmla="*/ 2210143 w 4010372"/>
              <a:gd name="connsiteY118" fmla="*/ 1629726 h 2323936"/>
              <a:gd name="connsiteX119" fmla="*/ 2214905 w 4010372"/>
              <a:gd name="connsiteY119" fmla="*/ 1596388 h 2323936"/>
              <a:gd name="connsiteX120" fmla="*/ 2248243 w 4010372"/>
              <a:gd name="connsiteY120" fmla="*/ 1601151 h 2323936"/>
              <a:gd name="connsiteX121" fmla="*/ 2305393 w 4010372"/>
              <a:gd name="connsiteY121" fmla="*/ 1605913 h 2323936"/>
              <a:gd name="connsiteX122" fmla="*/ 2319680 w 4010372"/>
              <a:gd name="connsiteY122" fmla="*/ 1610676 h 2323936"/>
              <a:gd name="connsiteX123" fmla="*/ 2391118 w 4010372"/>
              <a:gd name="connsiteY123" fmla="*/ 1615438 h 2323936"/>
              <a:gd name="connsiteX124" fmla="*/ 2395880 w 4010372"/>
              <a:gd name="connsiteY124" fmla="*/ 1634488 h 2323936"/>
              <a:gd name="connsiteX125" fmla="*/ 2405405 w 4010372"/>
              <a:gd name="connsiteY125" fmla="*/ 1648776 h 2323936"/>
              <a:gd name="connsiteX126" fmla="*/ 2433980 w 4010372"/>
              <a:gd name="connsiteY126" fmla="*/ 1667826 h 2323936"/>
              <a:gd name="connsiteX127" fmla="*/ 2448268 w 4010372"/>
              <a:gd name="connsiteY127" fmla="*/ 1682113 h 2323936"/>
              <a:gd name="connsiteX128" fmla="*/ 2472080 w 4010372"/>
              <a:gd name="connsiteY128" fmla="*/ 1710688 h 2323936"/>
              <a:gd name="connsiteX129" fmla="*/ 2500655 w 4010372"/>
              <a:gd name="connsiteY129" fmla="*/ 1720213 h 2323936"/>
              <a:gd name="connsiteX130" fmla="*/ 2514943 w 4010372"/>
              <a:gd name="connsiteY130" fmla="*/ 1729738 h 2323936"/>
              <a:gd name="connsiteX131" fmla="*/ 2605430 w 4010372"/>
              <a:gd name="connsiteY131" fmla="*/ 1720213 h 2323936"/>
              <a:gd name="connsiteX132" fmla="*/ 2624480 w 4010372"/>
              <a:gd name="connsiteY132" fmla="*/ 1724976 h 2323936"/>
              <a:gd name="connsiteX133" fmla="*/ 2634005 w 4010372"/>
              <a:gd name="connsiteY133" fmla="*/ 1782126 h 2323936"/>
              <a:gd name="connsiteX134" fmla="*/ 2648293 w 4010372"/>
              <a:gd name="connsiteY134" fmla="*/ 1796413 h 2323936"/>
              <a:gd name="connsiteX135" fmla="*/ 2676868 w 4010372"/>
              <a:gd name="connsiteY135" fmla="*/ 1805938 h 2323936"/>
              <a:gd name="connsiteX136" fmla="*/ 2805455 w 4010372"/>
              <a:gd name="connsiteY136" fmla="*/ 1796413 h 2323936"/>
              <a:gd name="connsiteX137" fmla="*/ 2862605 w 4010372"/>
              <a:gd name="connsiteY137" fmla="*/ 1767838 h 2323936"/>
              <a:gd name="connsiteX138" fmla="*/ 2876893 w 4010372"/>
              <a:gd name="connsiteY138" fmla="*/ 1763076 h 2323936"/>
              <a:gd name="connsiteX139" fmla="*/ 2905468 w 4010372"/>
              <a:gd name="connsiteY139" fmla="*/ 1744026 h 2323936"/>
              <a:gd name="connsiteX140" fmla="*/ 2938805 w 4010372"/>
              <a:gd name="connsiteY140" fmla="*/ 1720213 h 2323936"/>
              <a:gd name="connsiteX141" fmla="*/ 2948330 w 4010372"/>
              <a:gd name="connsiteY141" fmla="*/ 1701163 h 2323936"/>
              <a:gd name="connsiteX142" fmla="*/ 2957855 w 4010372"/>
              <a:gd name="connsiteY142" fmla="*/ 1686876 h 2323936"/>
              <a:gd name="connsiteX143" fmla="*/ 2943568 w 4010372"/>
              <a:gd name="connsiteY143" fmla="*/ 1601151 h 2323936"/>
              <a:gd name="connsiteX144" fmla="*/ 2948330 w 4010372"/>
              <a:gd name="connsiteY144" fmla="*/ 1577338 h 2323936"/>
              <a:gd name="connsiteX145" fmla="*/ 2962618 w 4010372"/>
              <a:gd name="connsiteY145" fmla="*/ 1572576 h 2323936"/>
              <a:gd name="connsiteX146" fmla="*/ 3048343 w 4010372"/>
              <a:gd name="connsiteY146" fmla="*/ 1558288 h 2323936"/>
              <a:gd name="connsiteX147" fmla="*/ 3076918 w 4010372"/>
              <a:gd name="connsiteY147" fmla="*/ 1548763 h 2323936"/>
              <a:gd name="connsiteX148" fmla="*/ 3091205 w 4010372"/>
              <a:gd name="connsiteY148" fmla="*/ 1544001 h 2323936"/>
              <a:gd name="connsiteX149" fmla="*/ 3115018 w 4010372"/>
              <a:gd name="connsiteY149" fmla="*/ 1501138 h 2323936"/>
              <a:gd name="connsiteX150" fmla="*/ 3119780 w 4010372"/>
              <a:gd name="connsiteY150" fmla="*/ 1486851 h 2323936"/>
              <a:gd name="connsiteX151" fmla="*/ 3186455 w 4010372"/>
              <a:gd name="connsiteY151" fmla="*/ 1467801 h 2323936"/>
              <a:gd name="connsiteX152" fmla="*/ 3215030 w 4010372"/>
              <a:gd name="connsiteY152" fmla="*/ 1453513 h 2323936"/>
              <a:gd name="connsiteX153" fmla="*/ 3229318 w 4010372"/>
              <a:gd name="connsiteY153" fmla="*/ 1448751 h 2323936"/>
              <a:gd name="connsiteX154" fmla="*/ 3243605 w 4010372"/>
              <a:gd name="connsiteY154" fmla="*/ 1429701 h 2323936"/>
              <a:gd name="connsiteX155" fmla="*/ 3276943 w 4010372"/>
              <a:gd name="connsiteY155" fmla="*/ 1410651 h 2323936"/>
              <a:gd name="connsiteX156" fmla="*/ 3319805 w 4010372"/>
              <a:gd name="connsiteY156" fmla="*/ 1372551 h 2323936"/>
              <a:gd name="connsiteX157" fmla="*/ 3334093 w 4010372"/>
              <a:gd name="connsiteY157" fmla="*/ 1343976 h 2323936"/>
              <a:gd name="connsiteX158" fmla="*/ 3348380 w 4010372"/>
              <a:gd name="connsiteY158" fmla="*/ 1339213 h 2323936"/>
              <a:gd name="connsiteX159" fmla="*/ 3362668 w 4010372"/>
              <a:gd name="connsiteY159" fmla="*/ 1348738 h 2323936"/>
              <a:gd name="connsiteX160" fmla="*/ 3386480 w 4010372"/>
              <a:gd name="connsiteY160" fmla="*/ 1372551 h 2323936"/>
              <a:gd name="connsiteX161" fmla="*/ 3405530 w 4010372"/>
              <a:gd name="connsiteY161" fmla="*/ 1377313 h 2323936"/>
              <a:gd name="connsiteX162" fmla="*/ 3419818 w 4010372"/>
              <a:gd name="connsiteY162" fmla="*/ 1382076 h 2323936"/>
              <a:gd name="connsiteX163" fmla="*/ 3472205 w 4010372"/>
              <a:gd name="connsiteY163" fmla="*/ 1377313 h 2323936"/>
              <a:gd name="connsiteX164" fmla="*/ 3476968 w 4010372"/>
              <a:gd name="connsiteY164" fmla="*/ 1343976 h 2323936"/>
              <a:gd name="connsiteX165" fmla="*/ 3557930 w 4010372"/>
              <a:gd name="connsiteY165" fmla="*/ 1348738 h 2323936"/>
              <a:gd name="connsiteX166" fmla="*/ 3591268 w 4010372"/>
              <a:gd name="connsiteY166" fmla="*/ 1339213 h 2323936"/>
              <a:gd name="connsiteX167" fmla="*/ 3605555 w 4010372"/>
              <a:gd name="connsiteY167" fmla="*/ 1305876 h 2323936"/>
              <a:gd name="connsiteX168" fmla="*/ 3619843 w 4010372"/>
              <a:gd name="connsiteY168" fmla="*/ 1253488 h 2323936"/>
              <a:gd name="connsiteX169" fmla="*/ 3634130 w 4010372"/>
              <a:gd name="connsiteY169" fmla="*/ 1234438 h 2323936"/>
              <a:gd name="connsiteX170" fmla="*/ 3643655 w 4010372"/>
              <a:gd name="connsiteY170" fmla="*/ 1205863 h 2323936"/>
              <a:gd name="connsiteX171" fmla="*/ 3653180 w 4010372"/>
              <a:gd name="connsiteY171" fmla="*/ 1172526 h 2323936"/>
              <a:gd name="connsiteX172" fmla="*/ 3662705 w 4010372"/>
              <a:gd name="connsiteY172" fmla="*/ 1115376 h 2323936"/>
              <a:gd name="connsiteX173" fmla="*/ 3667468 w 4010372"/>
              <a:gd name="connsiteY173" fmla="*/ 1096326 h 2323936"/>
              <a:gd name="connsiteX174" fmla="*/ 3738905 w 4010372"/>
              <a:gd name="connsiteY174" fmla="*/ 1091563 h 2323936"/>
              <a:gd name="connsiteX175" fmla="*/ 3762718 w 4010372"/>
              <a:gd name="connsiteY175" fmla="*/ 1086801 h 2323936"/>
              <a:gd name="connsiteX176" fmla="*/ 3781768 w 4010372"/>
              <a:gd name="connsiteY176" fmla="*/ 1082038 h 2323936"/>
              <a:gd name="connsiteX177" fmla="*/ 3824630 w 4010372"/>
              <a:gd name="connsiteY177" fmla="*/ 1077276 h 2323936"/>
              <a:gd name="connsiteX178" fmla="*/ 3843680 w 4010372"/>
              <a:gd name="connsiteY178" fmla="*/ 1067751 h 2323936"/>
              <a:gd name="connsiteX179" fmla="*/ 3857968 w 4010372"/>
              <a:gd name="connsiteY179" fmla="*/ 1058226 h 2323936"/>
              <a:gd name="connsiteX180" fmla="*/ 3872255 w 4010372"/>
              <a:gd name="connsiteY180" fmla="*/ 1053463 h 2323936"/>
              <a:gd name="connsiteX181" fmla="*/ 3896068 w 4010372"/>
              <a:gd name="connsiteY181" fmla="*/ 1043938 h 2323936"/>
              <a:gd name="connsiteX182" fmla="*/ 3905593 w 4010372"/>
              <a:gd name="connsiteY182" fmla="*/ 1072513 h 2323936"/>
              <a:gd name="connsiteX183" fmla="*/ 3915118 w 4010372"/>
              <a:gd name="connsiteY183" fmla="*/ 1086801 h 2323936"/>
              <a:gd name="connsiteX184" fmla="*/ 3996080 w 4010372"/>
              <a:gd name="connsiteY184" fmla="*/ 1091563 h 2323936"/>
              <a:gd name="connsiteX185" fmla="*/ 4005605 w 4010372"/>
              <a:gd name="connsiteY185" fmla="*/ 1105851 h 2323936"/>
              <a:gd name="connsiteX186" fmla="*/ 4010368 w 4010372"/>
              <a:gd name="connsiteY186" fmla="*/ 1120138 h 2323936"/>
              <a:gd name="connsiteX187" fmla="*/ 4000843 w 4010372"/>
              <a:gd name="connsiteY187" fmla="*/ 1286826 h 2323936"/>
              <a:gd name="connsiteX188" fmla="*/ 3981793 w 4010372"/>
              <a:gd name="connsiteY188" fmla="*/ 1434463 h 2323936"/>
              <a:gd name="connsiteX189" fmla="*/ 3967505 w 4010372"/>
              <a:gd name="connsiteY189" fmla="*/ 2005963 h 2323936"/>
              <a:gd name="connsiteX190" fmla="*/ 3977030 w 4010372"/>
              <a:gd name="connsiteY190" fmla="*/ 2244088 h 2323936"/>
              <a:gd name="connsiteX191" fmla="*/ 3972268 w 4010372"/>
              <a:gd name="connsiteY191" fmla="*/ 2315526 h 2323936"/>
              <a:gd name="connsiteX192" fmla="*/ 3800818 w 4010372"/>
              <a:gd name="connsiteY192" fmla="*/ 2310763 h 2323936"/>
              <a:gd name="connsiteX193" fmla="*/ 3772243 w 4010372"/>
              <a:gd name="connsiteY193" fmla="*/ 2306001 h 2323936"/>
              <a:gd name="connsiteX194" fmla="*/ 3729380 w 4010372"/>
              <a:gd name="connsiteY194" fmla="*/ 2296476 h 2323936"/>
              <a:gd name="connsiteX195" fmla="*/ 3700805 w 4010372"/>
              <a:gd name="connsiteY195" fmla="*/ 2286951 h 2323936"/>
              <a:gd name="connsiteX196" fmla="*/ 3567455 w 4010372"/>
              <a:gd name="connsiteY196" fmla="*/ 2291713 h 2323936"/>
              <a:gd name="connsiteX197" fmla="*/ 3548405 w 4010372"/>
              <a:gd name="connsiteY197" fmla="*/ 2296476 h 2323936"/>
              <a:gd name="connsiteX198" fmla="*/ 3329330 w 4010372"/>
              <a:gd name="connsiteY198" fmla="*/ 2301238 h 2323936"/>
              <a:gd name="connsiteX199" fmla="*/ 3081680 w 4010372"/>
              <a:gd name="connsiteY199" fmla="*/ 2310763 h 2323936"/>
              <a:gd name="connsiteX200" fmla="*/ 3062630 w 4010372"/>
              <a:gd name="connsiteY200" fmla="*/ 2315526 h 2323936"/>
              <a:gd name="connsiteX201" fmla="*/ 2038693 w 4010372"/>
              <a:gd name="connsiteY201" fmla="*/ 2310763 h 2323936"/>
              <a:gd name="connsiteX202" fmla="*/ 1843430 w 4010372"/>
              <a:gd name="connsiteY202" fmla="*/ 2301238 h 2323936"/>
              <a:gd name="connsiteX203" fmla="*/ 1819618 w 4010372"/>
              <a:gd name="connsiteY203" fmla="*/ 2296476 h 2323936"/>
              <a:gd name="connsiteX204" fmla="*/ 771868 w 4010372"/>
              <a:gd name="connsiteY204" fmla="*/ 2291713 h 2323936"/>
              <a:gd name="connsiteX205" fmla="*/ 609943 w 4010372"/>
              <a:gd name="connsiteY205" fmla="*/ 2277426 h 2323936"/>
              <a:gd name="connsiteX206" fmla="*/ 581368 w 4010372"/>
              <a:gd name="connsiteY206" fmla="*/ 2272663 h 2323936"/>
              <a:gd name="connsiteX207" fmla="*/ 514693 w 4010372"/>
              <a:gd name="connsiteY207" fmla="*/ 2263138 h 2323936"/>
              <a:gd name="connsiteX208" fmla="*/ 495643 w 4010372"/>
              <a:gd name="connsiteY208" fmla="*/ 2258376 h 2323936"/>
              <a:gd name="connsiteX209" fmla="*/ 400393 w 4010372"/>
              <a:gd name="connsiteY209" fmla="*/ 2244088 h 2323936"/>
              <a:gd name="connsiteX210" fmla="*/ 262279 w 4010372"/>
              <a:gd name="connsiteY210" fmla="*/ 2223451 h 2323936"/>
              <a:gd name="connsiteX211" fmla="*/ 287679 w 4010372"/>
              <a:gd name="connsiteY211" fmla="*/ 2213927 h 2323936"/>
              <a:gd name="connsiteX212" fmla="*/ 292442 w 4010372"/>
              <a:gd name="connsiteY212" fmla="*/ 2220276 h 2323936"/>
              <a:gd name="connsiteX213" fmla="*/ 261682 w 4010372"/>
              <a:gd name="connsiteY213" fmla="*/ 2219557 h 2323936"/>
              <a:gd name="connsiteX214" fmla="*/ 281929 w 4010372"/>
              <a:gd name="connsiteY214" fmla="*/ 2186219 h 2323936"/>
              <a:gd name="connsiteX215" fmla="*/ 284713 w 4010372"/>
              <a:gd name="connsiteY215" fmla="*/ 2154829 h 2323936"/>
              <a:gd name="connsiteX216" fmla="*/ 255931 w 4010372"/>
              <a:gd name="connsiteY216" fmla="*/ 1794827 h 2323936"/>
              <a:gd name="connsiteX217" fmla="*/ 274980 w 4010372"/>
              <a:gd name="connsiteY217" fmla="*/ 1678937 h 2323936"/>
              <a:gd name="connsiteX218" fmla="*/ 278155 w 4010372"/>
              <a:gd name="connsiteY218" fmla="*/ 1478913 h 2323936"/>
              <a:gd name="connsiteX219" fmla="*/ 273392 w 4010372"/>
              <a:gd name="connsiteY219" fmla="*/ 1334452 h 2323936"/>
              <a:gd name="connsiteX220" fmla="*/ 265455 w 4010372"/>
              <a:gd name="connsiteY220" fmla="*/ 1250313 h 2323936"/>
              <a:gd name="connsiteX221" fmla="*/ 287679 w 4010372"/>
              <a:gd name="connsiteY221" fmla="*/ 872487 h 2323936"/>
              <a:gd name="connsiteX222" fmla="*/ 263867 w 4010372"/>
              <a:gd name="connsiteY222" fmla="*/ 721677 h 2323936"/>
              <a:gd name="connsiteX223" fmla="*/ 262281 w 4010372"/>
              <a:gd name="connsiteY223" fmla="*/ 610552 h 2323936"/>
              <a:gd name="connsiteX224" fmla="*/ 260693 w 4010372"/>
              <a:gd name="connsiteY224" fmla="*/ 513713 h 2323936"/>
              <a:gd name="connsiteX225" fmla="*/ 268630 w 4010372"/>
              <a:gd name="connsiteY225" fmla="*/ 434337 h 2323936"/>
              <a:gd name="connsiteX226" fmla="*/ 263868 w 4010372"/>
              <a:gd name="connsiteY226" fmla="*/ 370837 h 2323936"/>
              <a:gd name="connsiteX227" fmla="*/ 19392 w 4010372"/>
              <a:gd name="connsiteY227" fmla="*/ 486726 h 2323936"/>
              <a:gd name="connsiteX228" fmla="*/ 14630 w 4010372"/>
              <a:gd name="connsiteY228" fmla="*/ 453388 h 2323936"/>
              <a:gd name="connsiteX229" fmla="*/ 19392 w 4010372"/>
              <a:gd name="connsiteY229" fmla="*/ 253363 h 2323936"/>
              <a:gd name="connsiteX230" fmla="*/ 33680 w 4010372"/>
              <a:gd name="connsiteY230" fmla="*/ 243838 h 2323936"/>
              <a:gd name="connsiteX231" fmla="*/ 57492 w 4010372"/>
              <a:gd name="connsiteY231" fmla="*/ 215263 h 2323936"/>
              <a:gd name="connsiteX232" fmla="*/ 71780 w 4010372"/>
              <a:gd name="connsiteY232" fmla="*/ 210501 h 2323936"/>
              <a:gd name="connsiteX233" fmla="*/ 100355 w 4010372"/>
              <a:gd name="connsiteY233" fmla="*/ 196213 h 2323936"/>
              <a:gd name="connsiteX234" fmla="*/ 138455 w 4010372"/>
              <a:gd name="connsiteY234" fmla="*/ 177163 h 2323936"/>
              <a:gd name="connsiteX235" fmla="*/ 157505 w 4010372"/>
              <a:gd name="connsiteY235" fmla="*/ 172401 h 2323936"/>
              <a:gd name="connsiteX236" fmla="*/ 186080 w 4010372"/>
              <a:gd name="connsiteY236" fmla="*/ 162876 h 2323936"/>
              <a:gd name="connsiteX0" fmla="*/ 171451 w 3995743"/>
              <a:gd name="connsiteY0" fmla="*/ 162876 h 2323936"/>
              <a:gd name="connsiteX1" fmla="*/ 200026 w 3995743"/>
              <a:gd name="connsiteY1" fmla="*/ 167638 h 2323936"/>
              <a:gd name="connsiteX2" fmla="*/ 204789 w 3995743"/>
              <a:gd name="connsiteY2" fmla="*/ 181926 h 2323936"/>
              <a:gd name="connsiteX3" fmla="*/ 242889 w 3995743"/>
              <a:gd name="connsiteY3" fmla="*/ 186688 h 2323936"/>
              <a:gd name="connsiteX4" fmla="*/ 247651 w 3995743"/>
              <a:gd name="connsiteY4" fmla="*/ 234313 h 2323936"/>
              <a:gd name="connsiteX5" fmla="*/ 252414 w 3995743"/>
              <a:gd name="connsiteY5" fmla="*/ 253363 h 2323936"/>
              <a:gd name="connsiteX6" fmla="*/ 266701 w 3995743"/>
              <a:gd name="connsiteY6" fmla="*/ 262888 h 2323936"/>
              <a:gd name="connsiteX7" fmla="*/ 319089 w 3995743"/>
              <a:gd name="connsiteY7" fmla="*/ 272413 h 2323936"/>
              <a:gd name="connsiteX8" fmla="*/ 333376 w 3995743"/>
              <a:gd name="connsiteY8" fmla="*/ 281938 h 2323936"/>
              <a:gd name="connsiteX9" fmla="*/ 352426 w 3995743"/>
              <a:gd name="connsiteY9" fmla="*/ 286701 h 2323936"/>
              <a:gd name="connsiteX10" fmla="*/ 361951 w 3995743"/>
              <a:gd name="connsiteY10" fmla="*/ 300988 h 2323936"/>
              <a:gd name="connsiteX11" fmla="*/ 385764 w 3995743"/>
              <a:gd name="connsiteY11" fmla="*/ 305751 h 2323936"/>
              <a:gd name="connsiteX12" fmla="*/ 509589 w 3995743"/>
              <a:gd name="connsiteY12" fmla="*/ 291463 h 2323936"/>
              <a:gd name="connsiteX13" fmla="*/ 523876 w 3995743"/>
              <a:gd name="connsiteY13" fmla="*/ 281938 h 2323936"/>
              <a:gd name="connsiteX14" fmla="*/ 538164 w 3995743"/>
              <a:gd name="connsiteY14" fmla="*/ 220026 h 2323936"/>
              <a:gd name="connsiteX15" fmla="*/ 581026 w 3995743"/>
              <a:gd name="connsiteY15" fmla="*/ 200976 h 2323936"/>
              <a:gd name="connsiteX16" fmla="*/ 595314 w 3995743"/>
              <a:gd name="connsiteY16" fmla="*/ 196213 h 2323936"/>
              <a:gd name="connsiteX17" fmla="*/ 609601 w 3995743"/>
              <a:gd name="connsiteY17" fmla="*/ 181926 h 2323936"/>
              <a:gd name="connsiteX18" fmla="*/ 614364 w 3995743"/>
              <a:gd name="connsiteY18" fmla="*/ 167638 h 2323936"/>
              <a:gd name="connsiteX19" fmla="*/ 633414 w 3995743"/>
              <a:gd name="connsiteY19" fmla="*/ 139063 h 2323936"/>
              <a:gd name="connsiteX20" fmla="*/ 661989 w 3995743"/>
              <a:gd name="connsiteY20" fmla="*/ 110488 h 2323936"/>
              <a:gd name="connsiteX21" fmla="*/ 671514 w 3995743"/>
              <a:gd name="connsiteY21" fmla="*/ 96201 h 2323936"/>
              <a:gd name="connsiteX22" fmla="*/ 685801 w 3995743"/>
              <a:gd name="connsiteY22" fmla="*/ 91438 h 2323936"/>
              <a:gd name="connsiteX23" fmla="*/ 719139 w 3995743"/>
              <a:gd name="connsiteY23" fmla="*/ 77151 h 2323936"/>
              <a:gd name="connsiteX24" fmla="*/ 733426 w 3995743"/>
              <a:gd name="connsiteY24" fmla="*/ 62863 h 2323936"/>
              <a:gd name="connsiteX25" fmla="*/ 747714 w 3995743"/>
              <a:gd name="connsiteY25" fmla="*/ 53338 h 2323936"/>
              <a:gd name="connsiteX26" fmla="*/ 762001 w 3995743"/>
              <a:gd name="connsiteY26" fmla="*/ 48576 h 2323936"/>
              <a:gd name="connsiteX27" fmla="*/ 923926 w 3995743"/>
              <a:gd name="connsiteY27" fmla="*/ 43813 h 2323936"/>
              <a:gd name="connsiteX28" fmla="*/ 928689 w 3995743"/>
              <a:gd name="connsiteY28" fmla="*/ 24763 h 2323936"/>
              <a:gd name="connsiteX29" fmla="*/ 1028701 w 3995743"/>
              <a:gd name="connsiteY29" fmla="*/ 5713 h 2323936"/>
              <a:gd name="connsiteX30" fmla="*/ 1076326 w 3995743"/>
              <a:gd name="connsiteY30" fmla="*/ 5713 h 2323936"/>
              <a:gd name="connsiteX31" fmla="*/ 1090614 w 3995743"/>
              <a:gd name="connsiteY31" fmla="*/ 39051 h 2323936"/>
              <a:gd name="connsiteX32" fmla="*/ 1104901 w 3995743"/>
              <a:gd name="connsiteY32" fmla="*/ 48576 h 2323936"/>
              <a:gd name="connsiteX33" fmla="*/ 1181101 w 3995743"/>
              <a:gd name="connsiteY33" fmla="*/ 58101 h 2323936"/>
              <a:gd name="connsiteX34" fmla="*/ 1219201 w 3995743"/>
              <a:gd name="connsiteY34" fmla="*/ 67626 h 2323936"/>
              <a:gd name="connsiteX35" fmla="*/ 1238251 w 3995743"/>
              <a:gd name="connsiteY35" fmla="*/ 77151 h 2323936"/>
              <a:gd name="connsiteX36" fmla="*/ 1295401 w 3995743"/>
              <a:gd name="connsiteY36" fmla="*/ 124776 h 2323936"/>
              <a:gd name="connsiteX37" fmla="*/ 1309689 w 3995743"/>
              <a:gd name="connsiteY37" fmla="*/ 134301 h 2323936"/>
              <a:gd name="connsiteX38" fmla="*/ 1343026 w 3995743"/>
              <a:gd name="connsiteY38" fmla="*/ 139063 h 2323936"/>
              <a:gd name="connsiteX39" fmla="*/ 1371601 w 3995743"/>
              <a:gd name="connsiteY39" fmla="*/ 167638 h 2323936"/>
              <a:gd name="connsiteX40" fmla="*/ 1400176 w 3995743"/>
              <a:gd name="connsiteY40" fmla="*/ 172401 h 2323936"/>
              <a:gd name="connsiteX41" fmla="*/ 1414464 w 3995743"/>
              <a:gd name="connsiteY41" fmla="*/ 177163 h 2323936"/>
              <a:gd name="connsiteX42" fmla="*/ 1428751 w 3995743"/>
              <a:gd name="connsiteY42" fmla="*/ 172401 h 2323936"/>
              <a:gd name="connsiteX43" fmla="*/ 1452564 w 3995743"/>
              <a:gd name="connsiteY43" fmla="*/ 196213 h 2323936"/>
              <a:gd name="connsiteX44" fmla="*/ 1466851 w 3995743"/>
              <a:gd name="connsiteY44" fmla="*/ 200976 h 2323936"/>
              <a:gd name="connsiteX45" fmla="*/ 1628776 w 3995743"/>
              <a:gd name="connsiteY45" fmla="*/ 196213 h 2323936"/>
              <a:gd name="connsiteX46" fmla="*/ 1643064 w 3995743"/>
              <a:gd name="connsiteY46" fmla="*/ 191451 h 2323936"/>
              <a:gd name="connsiteX47" fmla="*/ 1743076 w 3995743"/>
              <a:gd name="connsiteY47" fmla="*/ 196213 h 2323936"/>
              <a:gd name="connsiteX48" fmla="*/ 1738314 w 3995743"/>
              <a:gd name="connsiteY48" fmla="*/ 239076 h 2323936"/>
              <a:gd name="connsiteX49" fmla="*/ 1733551 w 3995743"/>
              <a:gd name="connsiteY49" fmla="*/ 253363 h 2323936"/>
              <a:gd name="connsiteX50" fmla="*/ 1728789 w 3995743"/>
              <a:gd name="connsiteY50" fmla="*/ 386713 h 2323936"/>
              <a:gd name="connsiteX51" fmla="*/ 1724026 w 3995743"/>
              <a:gd name="connsiteY51" fmla="*/ 401001 h 2323936"/>
              <a:gd name="connsiteX52" fmla="*/ 1719264 w 3995743"/>
              <a:gd name="connsiteY52" fmla="*/ 420051 h 2323936"/>
              <a:gd name="connsiteX53" fmla="*/ 1704976 w 3995743"/>
              <a:gd name="connsiteY53" fmla="*/ 448626 h 2323936"/>
              <a:gd name="connsiteX54" fmla="*/ 1695451 w 3995743"/>
              <a:gd name="connsiteY54" fmla="*/ 510538 h 2323936"/>
              <a:gd name="connsiteX55" fmla="*/ 1685926 w 3995743"/>
              <a:gd name="connsiteY55" fmla="*/ 524826 h 2323936"/>
              <a:gd name="connsiteX56" fmla="*/ 1681164 w 3995743"/>
              <a:gd name="connsiteY56" fmla="*/ 539113 h 2323936"/>
              <a:gd name="connsiteX57" fmla="*/ 1695451 w 3995743"/>
              <a:gd name="connsiteY57" fmla="*/ 572451 h 2323936"/>
              <a:gd name="connsiteX58" fmla="*/ 1690689 w 3995743"/>
              <a:gd name="connsiteY58" fmla="*/ 586738 h 2323936"/>
              <a:gd name="connsiteX59" fmla="*/ 1681164 w 3995743"/>
              <a:gd name="connsiteY59" fmla="*/ 601026 h 2323936"/>
              <a:gd name="connsiteX60" fmla="*/ 1662114 w 3995743"/>
              <a:gd name="connsiteY60" fmla="*/ 643888 h 2323936"/>
              <a:gd name="connsiteX61" fmla="*/ 1657351 w 3995743"/>
              <a:gd name="connsiteY61" fmla="*/ 667701 h 2323936"/>
              <a:gd name="connsiteX62" fmla="*/ 1647826 w 3995743"/>
              <a:gd name="connsiteY62" fmla="*/ 739138 h 2323936"/>
              <a:gd name="connsiteX63" fmla="*/ 1628776 w 3995743"/>
              <a:gd name="connsiteY63" fmla="*/ 767713 h 2323936"/>
              <a:gd name="connsiteX64" fmla="*/ 1619251 w 3995743"/>
              <a:gd name="connsiteY64" fmla="*/ 782001 h 2323936"/>
              <a:gd name="connsiteX65" fmla="*/ 1614489 w 3995743"/>
              <a:gd name="connsiteY65" fmla="*/ 815338 h 2323936"/>
              <a:gd name="connsiteX66" fmla="*/ 1585914 w 3995743"/>
              <a:gd name="connsiteY66" fmla="*/ 829626 h 2323936"/>
              <a:gd name="connsiteX67" fmla="*/ 1566864 w 3995743"/>
              <a:gd name="connsiteY67" fmla="*/ 858201 h 2323936"/>
              <a:gd name="connsiteX68" fmla="*/ 1557339 w 3995743"/>
              <a:gd name="connsiteY68" fmla="*/ 872488 h 2323936"/>
              <a:gd name="connsiteX69" fmla="*/ 1528764 w 3995743"/>
              <a:gd name="connsiteY69" fmla="*/ 891538 h 2323936"/>
              <a:gd name="connsiteX70" fmla="*/ 1514476 w 3995743"/>
              <a:gd name="connsiteY70" fmla="*/ 905826 h 2323936"/>
              <a:gd name="connsiteX71" fmla="*/ 1495426 w 3995743"/>
              <a:gd name="connsiteY71" fmla="*/ 934401 h 2323936"/>
              <a:gd name="connsiteX72" fmla="*/ 1495426 w 3995743"/>
              <a:gd name="connsiteY72" fmla="*/ 986788 h 2323936"/>
              <a:gd name="connsiteX73" fmla="*/ 1514476 w 3995743"/>
              <a:gd name="connsiteY73" fmla="*/ 996313 h 2323936"/>
              <a:gd name="connsiteX74" fmla="*/ 1552576 w 3995743"/>
              <a:gd name="connsiteY74" fmla="*/ 991551 h 2323936"/>
              <a:gd name="connsiteX75" fmla="*/ 1581151 w 3995743"/>
              <a:gd name="connsiteY75" fmla="*/ 982026 h 2323936"/>
              <a:gd name="connsiteX76" fmla="*/ 1557339 w 3995743"/>
              <a:gd name="connsiteY76" fmla="*/ 1039176 h 2323936"/>
              <a:gd name="connsiteX77" fmla="*/ 1547814 w 3995743"/>
              <a:gd name="connsiteY77" fmla="*/ 1053463 h 2323936"/>
              <a:gd name="connsiteX78" fmla="*/ 1552576 w 3995743"/>
              <a:gd name="connsiteY78" fmla="*/ 1082038 h 2323936"/>
              <a:gd name="connsiteX79" fmla="*/ 1609726 w 3995743"/>
              <a:gd name="connsiteY79" fmla="*/ 1072513 h 2323936"/>
              <a:gd name="connsiteX80" fmla="*/ 1628776 w 3995743"/>
              <a:gd name="connsiteY80" fmla="*/ 1062988 h 2323936"/>
              <a:gd name="connsiteX81" fmla="*/ 1643064 w 3995743"/>
              <a:gd name="connsiteY81" fmla="*/ 1058226 h 2323936"/>
              <a:gd name="connsiteX82" fmla="*/ 1671639 w 3995743"/>
              <a:gd name="connsiteY82" fmla="*/ 1043938 h 2323936"/>
              <a:gd name="connsiteX83" fmla="*/ 1709739 w 3995743"/>
              <a:gd name="connsiteY83" fmla="*/ 1129663 h 2323936"/>
              <a:gd name="connsiteX84" fmla="*/ 1719264 w 3995743"/>
              <a:gd name="connsiteY84" fmla="*/ 1143951 h 2323936"/>
              <a:gd name="connsiteX85" fmla="*/ 1747839 w 3995743"/>
              <a:gd name="connsiteY85" fmla="*/ 1163001 h 2323936"/>
              <a:gd name="connsiteX86" fmla="*/ 1766889 w 3995743"/>
              <a:gd name="connsiteY86" fmla="*/ 1191576 h 2323936"/>
              <a:gd name="connsiteX87" fmla="*/ 1776414 w 3995743"/>
              <a:gd name="connsiteY87" fmla="*/ 1205863 h 2323936"/>
              <a:gd name="connsiteX88" fmla="*/ 1790701 w 3995743"/>
              <a:gd name="connsiteY88" fmla="*/ 1220151 h 2323936"/>
              <a:gd name="connsiteX89" fmla="*/ 1824039 w 3995743"/>
              <a:gd name="connsiteY89" fmla="*/ 1258251 h 2323936"/>
              <a:gd name="connsiteX90" fmla="*/ 1838326 w 3995743"/>
              <a:gd name="connsiteY90" fmla="*/ 1263013 h 2323936"/>
              <a:gd name="connsiteX91" fmla="*/ 1847851 w 3995743"/>
              <a:gd name="connsiteY91" fmla="*/ 1277301 h 2323936"/>
              <a:gd name="connsiteX92" fmla="*/ 1871664 w 3995743"/>
              <a:gd name="connsiteY92" fmla="*/ 1320163 h 2323936"/>
              <a:gd name="connsiteX93" fmla="*/ 1890714 w 3995743"/>
              <a:gd name="connsiteY93" fmla="*/ 1329688 h 2323936"/>
              <a:gd name="connsiteX94" fmla="*/ 1876426 w 3995743"/>
              <a:gd name="connsiteY94" fmla="*/ 1339213 h 2323936"/>
              <a:gd name="connsiteX95" fmla="*/ 1838326 w 3995743"/>
              <a:gd name="connsiteY95" fmla="*/ 1343976 h 2323936"/>
              <a:gd name="connsiteX96" fmla="*/ 1828801 w 3995743"/>
              <a:gd name="connsiteY96" fmla="*/ 1372551 h 2323936"/>
              <a:gd name="connsiteX97" fmla="*/ 1824039 w 3995743"/>
              <a:gd name="connsiteY97" fmla="*/ 1477326 h 2323936"/>
              <a:gd name="connsiteX98" fmla="*/ 1795464 w 3995743"/>
              <a:gd name="connsiteY98" fmla="*/ 1496376 h 2323936"/>
              <a:gd name="connsiteX99" fmla="*/ 1790701 w 3995743"/>
              <a:gd name="connsiteY99" fmla="*/ 1510663 h 2323936"/>
              <a:gd name="connsiteX100" fmla="*/ 1781176 w 3995743"/>
              <a:gd name="connsiteY100" fmla="*/ 1524951 h 2323936"/>
              <a:gd name="connsiteX101" fmla="*/ 1785939 w 3995743"/>
              <a:gd name="connsiteY101" fmla="*/ 1544001 h 2323936"/>
              <a:gd name="connsiteX102" fmla="*/ 1857376 w 3995743"/>
              <a:gd name="connsiteY102" fmla="*/ 1544001 h 2323936"/>
              <a:gd name="connsiteX103" fmla="*/ 1862139 w 3995743"/>
              <a:gd name="connsiteY103" fmla="*/ 1567813 h 2323936"/>
              <a:gd name="connsiteX104" fmla="*/ 1871664 w 3995743"/>
              <a:gd name="connsiteY104" fmla="*/ 1596388 h 2323936"/>
              <a:gd name="connsiteX105" fmla="*/ 1876426 w 3995743"/>
              <a:gd name="connsiteY105" fmla="*/ 1582101 h 2323936"/>
              <a:gd name="connsiteX106" fmla="*/ 1881189 w 3995743"/>
              <a:gd name="connsiteY106" fmla="*/ 1639251 h 2323936"/>
              <a:gd name="connsiteX107" fmla="*/ 1890714 w 3995743"/>
              <a:gd name="connsiteY107" fmla="*/ 1653538 h 2323936"/>
              <a:gd name="connsiteX108" fmla="*/ 1919289 w 3995743"/>
              <a:gd name="connsiteY108" fmla="*/ 1677351 h 2323936"/>
              <a:gd name="connsiteX109" fmla="*/ 1966914 w 3995743"/>
              <a:gd name="connsiteY109" fmla="*/ 1658301 h 2323936"/>
              <a:gd name="connsiteX110" fmla="*/ 1995489 w 3995743"/>
              <a:gd name="connsiteY110" fmla="*/ 1648776 h 2323936"/>
              <a:gd name="connsiteX111" fmla="*/ 2000251 w 3995743"/>
              <a:gd name="connsiteY111" fmla="*/ 1663063 h 2323936"/>
              <a:gd name="connsiteX112" fmla="*/ 2005014 w 3995743"/>
              <a:gd name="connsiteY112" fmla="*/ 1696401 h 2323936"/>
              <a:gd name="connsiteX113" fmla="*/ 2019301 w 3995743"/>
              <a:gd name="connsiteY113" fmla="*/ 1701163 h 2323936"/>
              <a:gd name="connsiteX114" fmla="*/ 2081214 w 3995743"/>
              <a:gd name="connsiteY114" fmla="*/ 1696401 h 2323936"/>
              <a:gd name="connsiteX115" fmla="*/ 2095501 w 3995743"/>
              <a:gd name="connsiteY115" fmla="*/ 1691638 h 2323936"/>
              <a:gd name="connsiteX116" fmla="*/ 2114551 w 3995743"/>
              <a:gd name="connsiteY116" fmla="*/ 1663063 h 2323936"/>
              <a:gd name="connsiteX117" fmla="*/ 2124076 w 3995743"/>
              <a:gd name="connsiteY117" fmla="*/ 1648776 h 2323936"/>
              <a:gd name="connsiteX118" fmla="*/ 2195514 w 3995743"/>
              <a:gd name="connsiteY118" fmla="*/ 1629726 h 2323936"/>
              <a:gd name="connsiteX119" fmla="*/ 2200276 w 3995743"/>
              <a:gd name="connsiteY119" fmla="*/ 1596388 h 2323936"/>
              <a:gd name="connsiteX120" fmla="*/ 2233614 w 3995743"/>
              <a:gd name="connsiteY120" fmla="*/ 1601151 h 2323936"/>
              <a:gd name="connsiteX121" fmla="*/ 2290764 w 3995743"/>
              <a:gd name="connsiteY121" fmla="*/ 1605913 h 2323936"/>
              <a:gd name="connsiteX122" fmla="*/ 2305051 w 3995743"/>
              <a:gd name="connsiteY122" fmla="*/ 1610676 h 2323936"/>
              <a:gd name="connsiteX123" fmla="*/ 2376489 w 3995743"/>
              <a:gd name="connsiteY123" fmla="*/ 1615438 h 2323936"/>
              <a:gd name="connsiteX124" fmla="*/ 2381251 w 3995743"/>
              <a:gd name="connsiteY124" fmla="*/ 1634488 h 2323936"/>
              <a:gd name="connsiteX125" fmla="*/ 2390776 w 3995743"/>
              <a:gd name="connsiteY125" fmla="*/ 1648776 h 2323936"/>
              <a:gd name="connsiteX126" fmla="*/ 2419351 w 3995743"/>
              <a:gd name="connsiteY126" fmla="*/ 1667826 h 2323936"/>
              <a:gd name="connsiteX127" fmla="*/ 2433639 w 3995743"/>
              <a:gd name="connsiteY127" fmla="*/ 1682113 h 2323936"/>
              <a:gd name="connsiteX128" fmla="*/ 2457451 w 3995743"/>
              <a:gd name="connsiteY128" fmla="*/ 1710688 h 2323936"/>
              <a:gd name="connsiteX129" fmla="*/ 2486026 w 3995743"/>
              <a:gd name="connsiteY129" fmla="*/ 1720213 h 2323936"/>
              <a:gd name="connsiteX130" fmla="*/ 2500314 w 3995743"/>
              <a:gd name="connsiteY130" fmla="*/ 1729738 h 2323936"/>
              <a:gd name="connsiteX131" fmla="*/ 2590801 w 3995743"/>
              <a:gd name="connsiteY131" fmla="*/ 1720213 h 2323936"/>
              <a:gd name="connsiteX132" fmla="*/ 2609851 w 3995743"/>
              <a:gd name="connsiteY132" fmla="*/ 1724976 h 2323936"/>
              <a:gd name="connsiteX133" fmla="*/ 2619376 w 3995743"/>
              <a:gd name="connsiteY133" fmla="*/ 1782126 h 2323936"/>
              <a:gd name="connsiteX134" fmla="*/ 2633664 w 3995743"/>
              <a:gd name="connsiteY134" fmla="*/ 1796413 h 2323936"/>
              <a:gd name="connsiteX135" fmla="*/ 2662239 w 3995743"/>
              <a:gd name="connsiteY135" fmla="*/ 1805938 h 2323936"/>
              <a:gd name="connsiteX136" fmla="*/ 2790826 w 3995743"/>
              <a:gd name="connsiteY136" fmla="*/ 1796413 h 2323936"/>
              <a:gd name="connsiteX137" fmla="*/ 2847976 w 3995743"/>
              <a:gd name="connsiteY137" fmla="*/ 1767838 h 2323936"/>
              <a:gd name="connsiteX138" fmla="*/ 2862264 w 3995743"/>
              <a:gd name="connsiteY138" fmla="*/ 1763076 h 2323936"/>
              <a:gd name="connsiteX139" fmla="*/ 2890839 w 3995743"/>
              <a:gd name="connsiteY139" fmla="*/ 1744026 h 2323936"/>
              <a:gd name="connsiteX140" fmla="*/ 2924176 w 3995743"/>
              <a:gd name="connsiteY140" fmla="*/ 1720213 h 2323936"/>
              <a:gd name="connsiteX141" fmla="*/ 2933701 w 3995743"/>
              <a:gd name="connsiteY141" fmla="*/ 1701163 h 2323936"/>
              <a:gd name="connsiteX142" fmla="*/ 2943226 w 3995743"/>
              <a:gd name="connsiteY142" fmla="*/ 1686876 h 2323936"/>
              <a:gd name="connsiteX143" fmla="*/ 2928939 w 3995743"/>
              <a:gd name="connsiteY143" fmla="*/ 1601151 h 2323936"/>
              <a:gd name="connsiteX144" fmla="*/ 2933701 w 3995743"/>
              <a:gd name="connsiteY144" fmla="*/ 1577338 h 2323936"/>
              <a:gd name="connsiteX145" fmla="*/ 2947989 w 3995743"/>
              <a:gd name="connsiteY145" fmla="*/ 1572576 h 2323936"/>
              <a:gd name="connsiteX146" fmla="*/ 3033714 w 3995743"/>
              <a:gd name="connsiteY146" fmla="*/ 1558288 h 2323936"/>
              <a:gd name="connsiteX147" fmla="*/ 3062289 w 3995743"/>
              <a:gd name="connsiteY147" fmla="*/ 1548763 h 2323936"/>
              <a:gd name="connsiteX148" fmla="*/ 3076576 w 3995743"/>
              <a:gd name="connsiteY148" fmla="*/ 1544001 h 2323936"/>
              <a:gd name="connsiteX149" fmla="*/ 3100389 w 3995743"/>
              <a:gd name="connsiteY149" fmla="*/ 1501138 h 2323936"/>
              <a:gd name="connsiteX150" fmla="*/ 3105151 w 3995743"/>
              <a:gd name="connsiteY150" fmla="*/ 1486851 h 2323936"/>
              <a:gd name="connsiteX151" fmla="*/ 3171826 w 3995743"/>
              <a:gd name="connsiteY151" fmla="*/ 1467801 h 2323936"/>
              <a:gd name="connsiteX152" fmla="*/ 3200401 w 3995743"/>
              <a:gd name="connsiteY152" fmla="*/ 1453513 h 2323936"/>
              <a:gd name="connsiteX153" fmla="*/ 3214689 w 3995743"/>
              <a:gd name="connsiteY153" fmla="*/ 1448751 h 2323936"/>
              <a:gd name="connsiteX154" fmla="*/ 3228976 w 3995743"/>
              <a:gd name="connsiteY154" fmla="*/ 1429701 h 2323936"/>
              <a:gd name="connsiteX155" fmla="*/ 3262314 w 3995743"/>
              <a:gd name="connsiteY155" fmla="*/ 1410651 h 2323936"/>
              <a:gd name="connsiteX156" fmla="*/ 3305176 w 3995743"/>
              <a:gd name="connsiteY156" fmla="*/ 1372551 h 2323936"/>
              <a:gd name="connsiteX157" fmla="*/ 3319464 w 3995743"/>
              <a:gd name="connsiteY157" fmla="*/ 1343976 h 2323936"/>
              <a:gd name="connsiteX158" fmla="*/ 3333751 w 3995743"/>
              <a:gd name="connsiteY158" fmla="*/ 1339213 h 2323936"/>
              <a:gd name="connsiteX159" fmla="*/ 3348039 w 3995743"/>
              <a:gd name="connsiteY159" fmla="*/ 1348738 h 2323936"/>
              <a:gd name="connsiteX160" fmla="*/ 3371851 w 3995743"/>
              <a:gd name="connsiteY160" fmla="*/ 1372551 h 2323936"/>
              <a:gd name="connsiteX161" fmla="*/ 3390901 w 3995743"/>
              <a:gd name="connsiteY161" fmla="*/ 1377313 h 2323936"/>
              <a:gd name="connsiteX162" fmla="*/ 3405189 w 3995743"/>
              <a:gd name="connsiteY162" fmla="*/ 1382076 h 2323936"/>
              <a:gd name="connsiteX163" fmla="*/ 3457576 w 3995743"/>
              <a:gd name="connsiteY163" fmla="*/ 1377313 h 2323936"/>
              <a:gd name="connsiteX164" fmla="*/ 3462339 w 3995743"/>
              <a:gd name="connsiteY164" fmla="*/ 1343976 h 2323936"/>
              <a:gd name="connsiteX165" fmla="*/ 3543301 w 3995743"/>
              <a:gd name="connsiteY165" fmla="*/ 1348738 h 2323936"/>
              <a:gd name="connsiteX166" fmla="*/ 3576639 w 3995743"/>
              <a:gd name="connsiteY166" fmla="*/ 1339213 h 2323936"/>
              <a:gd name="connsiteX167" fmla="*/ 3590926 w 3995743"/>
              <a:gd name="connsiteY167" fmla="*/ 1305876 h 2323936"/>
              <a:gd name="connsiteX168" fmla="*/ 3605214 w 3995743"/>
              <a:gd name="connsiteY168" fmla="*/ 1253488 h 2323936"/>
              <a:gd name="connsiteX169" fmla="*/ 3619501 w 3995743"/>
              <a:gd name="connsiteY169" fmla="*/ 1234438 h 2323936"/>
              <a:gd name="connsiteX170" fmla="*/ 3629026 w 3995743"/>
              <a:gd name="connsiteY170" fmla="*/ 1205863 h 2323936"/>
              <a:gd name="connsiteX171" fmla="*/ 3638551 w 3995743"/>
              <a:gd name="connsiteY171" fmla="*/ 1172526 h 2323936"/>
              <a:gd name="connsiteX172" fmla="*/ 3648076 w 3995743"/>
              <a:gd name="connsiteY172" fmla="*/ 1115376 h 2323936"/>
              <a:gd name="connsiteX173" fmla="*/ 3652839 w 3995743"/>
              <a:gd name="connsiteY173" fmla="*/ 1096326 h 2323936"/>
              <a:gd name="connsiteX174" fmla="*/ 3724276 w 3995743"/>
              <a:gd name="connsiteY174" fmla="*/ 1091563 h 2323936"/>
              <a:gd name="connsiteX175" fmla="*/ 3748089 w 3995743"/>
              <a:gd name="connsiteY175" fmla="*/ 1086801 h 2323936"/>
              <a:gd name="connsiteX176" fmla="*/ 3767139 w 3995743"/>
              <a:gd name="connsiteY176" fmla="*/ 1082038 h 2323936"/>
              <a:gd name="connsiteX177" fmla="*/ 3810001 w 3995743"/>
              <a:gd name="connsiteY177" fmla="*/ 1077276 h 2323936"/>
              <a:gd name="connsiteX178" fmla="*/ 3829051 w 3995743"/>
              <a:gd name="connsiteY178" fmla="*/ 1067751 h 2323936"/>
              <a:gd name="connsiteX179" fmla="*/ 3843339 w 3995743"/>
              <a:gd name="connsiteY179" fmla="*/ 1058226 h 2323936"/>
              <a:gd name="connsiteX180" fmla="*/ 3857626 w 3995743"/>
              <a:gd name="connsiteY180" fmla="*/ 1053463 h 2323936"/>
              <a:gd name="connsiteX181" fmla="*/ 3881439 w 3995743"/>
              <a:gd name="connsiteY181" fmla="*/ 1043938 h 2323936"/>
              <a:gd name="connsiteX182" fmla="*/ 3890964 w 3995743"/>
              <a:gd name="connsiteY182" fmla="*/ 1072513 h 2323936"/>
              <a:gd name="connsiteX183" fmla="*/ 3900489 w 3995743"/>
              <a:gd name="connsiteY183" fmla="*/ 1086801 h 2323936"/>
              <a:gd name="connsiteX184" fmla="*/ 3981451 w 3995743"/>
              <a:gd name="connsiteY184" fmla="*/ 1091563 h 2323936"/>
              <a:gd name="connsiteX185" fmla="*/ 3990976 w 3995743"/>
              <a:gd name="connsiteY185" fmla="*/ 1105851 h 2323936"/>
              <a:gd name="connsiteX186" fmla="*/ 3995739 w 3995743"/>
              <a:gd name="connsiteY186" fmla="*/ 1120138 h 2323936"/>
              <a:gd name="connsiteX187" fmla="*/ 3986214 w 3995743"/>
              <a:gd name="connsiteY187" fmla="*/ 1286826 h 2323936"/>
              <a:gd name="connsiteX188" fmla="*/ 3967164 w 3995743"/>
              <a:gd name="connsiteY188" fmla="*/ 1434463 h 2323936"/>
              <a:gd name="connsiteX189" fmla="*/ 3952876 w 3995743"/>
              <a:gd name="connsiteY189" fmla="*/ 2005963 h 2323936"/>
              <a:gd name="connsiteX190" fmla="*/ 3962401 w 3995743"/>
              <a:gd name="connsiteY190" fmla="*/ 2244088 h 2323936"/>
              <a:gd name="connsiteX191" fmla="*/ 3957639 w 3995743"/>
              <a:gd name="connsiteY191" fmla="*/ 2315526 h 2323936"/>
              <a:gd name="connsiteX192" fmla="*/ 3786189 w 3995743"/>
              <a:gd name="connsiteY192" fmla="*/ 2310763 h 2323936"/>
              <a:gd name="connsiteX193" fmla="*/ 3757614 w 3995743"/>
              <a:gd name="connsiteY193" fmla="*/ 2306001 h 2323936"/>
              <a:gd name="connsiteX194" fmla="*/ 3714751 w 3995743"/>
              <a:gd name="connsiteY194" fmla="*/ 2296476 h 2323936"/>
              <a:gd name="connsiteX195" fmla="*/ 3686176 w 3995743"/>
              <a:gd name="connsiteY195" fmla="*/ 2286951 h 2323936"/>
              <a:gd name="connsiteX196" fmla="*/ 3552826 w 3995743"/>
              <a:gd name="connsiteY196" fmla="*/ 2291713 h 2323936"/>
              <a:gd name="connsiteX197" fmla="*/ 3533776 w 3995743"/>
              <a:gd name="connsiteY197" fmla="*/ 2296476 h 2323936"/>
              <a:gd name="connsiteX198" fmla="*/ 3314701 w 3995743"/>
              <a:gd name="connsiteY198" fmla="*/ 2301238 h 2323936"/>
              <a:gd name="connsiteX199" fmla="*/ 3067051 w 3995743"/>
              <a:gd name="connsiteY199" fmla="*/ 2310763 h 2323936"/>
              <a:gd name="connsiteX200" fmla="*/ 3048001 w 3995743"/>
              <a:gd name="connsiteY200" fmla="*/ 2315526 h 2323936"/>
              <a:gd name="connsiteX201" fmla="*/ 2024064 w 3995743"/>
              <a:gd name="connsiteY201" fmla="*/ 2310763 h 2323936"/>
              <a:gd name="connsiteX202" fmla="*/ 1828801 w 3995743"/>
              <a:gd name="connsiteY202" fmla="*/ 2301238 h 2323936"/>
              <a:gd name="connsiteX203" fmla="*/ 1804989 w 3995743"/>
              <a:gd name="connsiteY203" fmla="*/ 2296476 h 2323936"/>
              <a:gd name="connsiteX204" fmla="*/ 757239 w 3995743"/>
              <a:gd name="connsiteY204" fmla="*/ 2291713 h 2323936"/>
              <a:gd name="connsiteX205" fmla="*/ 595314 w 3995743"/>
              <a:gd name="connsiteY205" fmla="*/ 2277426 h 2323936"/>
              <a:gd name="connsiteX206" fmla="*/ 566739 w 3995743"/>
              <a:gd name="connsiteY206" fmla="*/ 2272663 h 2323936"/>
              <a:gd name="connsiteX207" fmla="*/ 500064 w 3995743"/>
              <a:gd name="connsiteY207" fmla="*/ 2263138 h 2323936"/>
              <a:gd name="connsiteX208" fmla="*/ 481014 w 3995743"/>
              <a:gd name="connsiteY208" fmla="*/ 2258376 h 2323936"/>
              <a:gd name="connsiteX209" fmla="*/ 385764 w 3995743"/>
              <a:gd name="connsiteY209" fmla="*/ 2244088 h 2323936"/>
              <a:gd name="connsiteX210" fmla="*/ 247650 w 3995743"/>
              <a:gd name="connsiteY210" fmla="*/ 2223451 h 2323936"/>
              <a:gd name="connsiteX211" fmla="*/ 273050 w 3995743"/>
              <a:gd name="connsiteY211" fmla="*/ 2213927 h 2323936"/>
              <a:gd name="connsiteX212" fmla="*/ 277813 w 3995743"/>
              <a:gd name="connsiteY212" fmla="*/ 2220276 h 2323936"/>
              <a:gd name="connsiteX213" fmla="*/ 247053 w 3995743"/>
              <a:gd name="connsiteY213" fmla="*/ 2219557 h 2323936"/>
              <a:gd name="connsiteX214" fmla="*/ 267300 w 3995743"/>
              <a:gd name="connsiteY214" fmla="*/ 2186219 h 2323936"/>
              <a:gd name="connsiteX215" fmla="*/ 270084 w 3995743"/>
              <a:gd name="connsiteY215" fmla="*/ 2154829 h 2323936"/>
              <a:gd name="connsiteX216" fmla="*/ 241302 w 3995743"/>
              <a:gd name="connsiteY216" fmla="*/ 1794827 h 2323936"/>
              <a:gd name="connsiteX217" fmla="*/ 260351 w 3995743"/>
              <a:gd name="connsiteY217" fmla="*/ 1678937 h 2323936"/>
              <a:gd name="connsiteX218" fmla="*/ 263526 w 3995743"/>
              <a:gd name="connsiteY218" fmla="*/ 1478913 h 2323936"/>
              <a:gd name="connsiteX219" fmla="*/ 258763 w 3995743"/>
              <a:gd name="connsiteY219" fmla="*/ 1334452 h 2323936"/>
              <a:gd name="connsiteX220" fmla="*/ 250826 w 3995743"/>
              <a:gd name="connsiteY220" fmla="*/ 1250313 h 2323936"/>
              <a:gd name="connsiteX221" fmla="*/ 273050 w 3995743"/>
              <a:gd name="connsiteY221" fmla="*/ 872487 h 2323936"/>
              <a:gd name="connsiteX222" fmla="*/ 249238 w 3995743"/>
              <a:gd name="connsiteY222" fmla="*/ 721677 h 2323936"/>
              <a:gd name="connsiteX223" fmla="*/ 247652 w 3995743"/>
              <a:gd name="connsiteY223" fmla="*/ 610552 h 2323936"/>
              <a:gd name="connsiteX224" fmla="*/ 246064 w 3995743"/>
              <a:gd name="connsiteY224" fmla="*/ 513713 h 2323936"/>
              <a:gd name="connsiteX225" fmla="*/ 254001 w 3995743"/>
              <a:gd name="connsiteY225" fmla="*/ 434337 h 2323936"/>
              <a:gd name="connsiteX226" fmla="*/ 249239 w 3995743"/>
              <a:gd name="connsiteY226" fmla="*/ 370837 h 2323936"/>
              <a:gd name="connsiteX227" fmla="*/ 246063 w 3995743"/>
              <a:gd name="connsiteY227" fmla="*/ 327977 h 2323936"/>
              <a:gd name="connsiteX228" fmla="*/ 1 w 3995743"/>
              <a:gd name="connsiteY228" fmla="*/ 453388 h 2323936"/>
              <a:gd name="connsiteX229" fmla="*/ 4763 w 3995743"/>
              <a:gd name="connsiteY229" fmla="*/ 253363 h 2323936"/>
              <a:gd name="connsiteX230" fmla="*/ 19051 w 3995743"/>
              <a:gd name="connsiteY230" fmla="*/ 243838 h 2323936"/>
              <a:gd name="connsiteX231" fmla="*/ 42863 w 3995743"/>
              <a:gd name="connsiteY231" fmla="*/ 215263 h 2323936"/>
              <a:gd name="connsiteX232" fmla="*/ 57151 w 3995743"/>
              <a:gd name="connsiteY232" fmla="*/ 210501 h 2323936"/>
              <a:gd name="connsiteX233" fmla="*/ 85726 w 3995743"/>
              <a:gd name="connsiteY233" fmla="*/ 196213 h 2323936"/>
              <a:gd name="connsiteX234" fmla="*/ 123826 w 3995743"/>
              <a:gd name="connsiteY234" fmla="*/ 177163 h 2323936"/>
              <a:gd name="connsiteX235" fmla="*/ 142876 w 3995743"/>
              <a:gd name="connsiteY235" fmla="*/ 172401 h 2323936"/>
              <a:gd name="connsiteX236" fmla="*/ 171451 w 3995743"/>
              <a:gd name="connsiteY236" fmla="*/ 162876 h 2323936"/>
              <a:gd name="connsiteX0" fmla="*/ 171450 w 3995742"/>
              <a:gd name="connsiteY0" fmla="*/ 162876 h 2323936"/>
              <a:gd name="connsiteX1" fmla="*/ 200025 w 3995742"/>
              <a:gd name="connsiteY1" fmla="*/ 167638 h 2323936"/>
              <a:gd name="connsiteX2" fmla="*/ 204788 w 3995742"/>
              <a:gd name="connsiteY2" fmla="*/ 181926 h 2323936"/>
              <a:gd name="connsiteX3" fmla="*/ 242888 w 3995742"/>
              <a:gd name="connsiteY3" fmla="*/ 186688 h 2323936"/>
              <a:gd name="connsiteX4" fmla="*/ 247650 w 3995742"/>
              <a:gd name="connsiteY4" fmla="*/ 234313 h 2323936"/>
              <a:gd name="connsiteX5" fmla="*/ 252413 w 3995742"/>
              <a:gd name="connsiteY5" fmla="*/ 253363 h 2323936"/>
              <a:gd name="connsiteX6" fmla="*/ 266700 w 3995742"/>
              <a:gd name="connsiteY6" fmla="*/ 262888 h 2323936"/>
              <a:gd name="connsiteX7" fmla="*/ 319088 w 3995742"/>
              <a:gd name="connsiteY7" fmla="*/ 272413 h 2323936"/>
              <a:gd name="connsiteX8" fmla="*/ 333375 w 3995742"/>
              <a:gd name="connsiteY8" fmla="*/ 281938 h 2323936"/>
              <a:gd name="connsiteX9" fmla="*/ 352425 w 3995742"/>
              <a:gd name="connsiteY9" fmla="*/ 286701 h 2323936"/>
              <a:gd name="connsiteX10" fmla="*/ 361950 w 3995742"/>
              <a:gd name="connsiteY10" fmla="*/ 300988 h 2323936"/>
              <a:gd name="connsiteX11" fmla="*/ 385763 w 3995742"/>
              <a:gd name="connsiteY11" fmla="*/ 305751 h 2323936"/>
              <a:gd name="connsiteX12" fmla="*/ 509588 w 3995742"/>
              <a:gd name="connsiteY12" fmla="*/ 291463 h 2323936"/>
              <a:gd name="connsiteX13" fmla="*/ 523875 w 3995742"/>
              <a:gd name="connsiteY13" fmla="*/ 281938 h 2323936"/>
              <a:gd name="connsiteX14" fmla="*/ 538163 w 3995742"/>
              <a:gd name="connsiteY14" fmla="*/ 220026 h 2323936"/>
              <a:gd name="connsiteX15" fmla="*/ 581025 w 3995742"/>
              <a:gd name="connsiteY15" fmla="*/ 200976 h 2323936"/>
              <a:gd name="connsiteX16" fmla="*/ 595313 w 3995742"/>
              <a:gd name="connsiteY16" fmla="*/ 196213 h 2323936"/>
              <a:gd name="connsiteX17" fmla="*/ 609600 w 3995742"/>
              <a:gd name="connsiteY17" fmla="*/ 181926 h 2323936"/>
              <a:gd name="connsiteX18" fmla="*/ 614363 w 3995742"/>
              <a:gd name="connsiteY18" fmla="*/ 167638 h 2323936"/>
              <a:gd name="connsiteX19" fmla="*/ 633413 w 3995742"/>
              <a:gd name="connsiteY19" fmla="*/ 139063 h 2323936"/>
              <a:gd name="connsiteX20" fmla="*/ 661988 w 3995742"/>
              <a:gd name="connsiteY20" fmla="*/ 110488 h 2323936"/>
              <a:gd name="connsiteX21" fmla="*/ 671513 w 3995742"/>
              <a:gd name="connsiteY21" fmla="*/ 96201 h 2323936"/>
              <a:gd name="connsiteX22" fmla="*/ 685800 w 3995742"/>
              <a:gd name="connsiteY22" fmla="*/ 91438 h 2323936"/>
              <a:gd name="connsiteX23" fmla="*/ 719138 w 3995742"/>
              <a:gd name="connsiteY23" fmla="*/ 77151 h 2323936"/>
              <a:gd name="connsiteX24" fmla="*/ 733425 w 3995742"/>
              <a:gd name="connsiteY24" fmla="*/ 62863 h 2323936"/>
              <a:gd name="connsiteX25" fmla="*/ 747713 w 3995742"/>
              <a:gd name="connsiteY25" fmla="*/ 53338 h 2323936"/>
              <a:gd name="connsiteX26" fmla="*/ 762000 w 3995742"/>
              <a:gd name="connsiteY26" fmla="*/ 48576 h 2323936"/>
              <a:gd name="connsiteX27" fmla="*/ 923925 w 3995742"/>
              <a:gd name="connsiteY27" fmla="*/ 43813 h 2323936"/>
              <a:gd name="connsiteX28" fmla="*/ 928688 w 3995742"/>
              <a:gd name="connsiteY28" fmla="*/ 24763 h 2323936"/>
              <a:gd name="connsiteX29" fmla="*/ 1028700 w 3995742"/>
              <a:gd name="connsiteY29" fmla="*/ 5713 h 2323936"/>
              <a:gd name="connsiteX30" fmla="*/ 1076325 w 3995742"/>
              <a:gd name="connsiteY30" fmla="*/ 5713 h 2323936"/>
              <a:gd name="connsiteX31" fmla="*/ 1090613 w 3995742"/>
              <a:gd name="connsiteY31" fmla="*/ 39051 h 2323936"/>
              <a:gd name="connsiteX32" fmla="*/ 1104900 w 3995742"/>
              <a:gd name="connsiteY32" fmla="*/ 48576 h 2323936"/>
              <a:gd name="connsiteX33" fmla="*/ 1181100 w 3995742"/>
              <a:gd name="connsiteY33" fmla="*/ 58101 h 2323936"/>
              <a:gd name="connsiteX34" fmla="*/ 1219200 w 3995742"/>
              <a:gd name="connsiteY34" fmla="*/ 67626 h 2323936"/>
              <a:gd name="connsiteX35" fmla="*/ 1238250 w 3995742"/>
              <a:gd name="connsiteY35" fmla="*/ 77151 h 2323936"/>
              <a:gd name="connsiteX36" fmla="*/ 1295400 w 3995742"/>
              <a:gd name="connsiteY36" fmla="*/ 124776 h 2323936"/>
              <a:gd name="connsiteX37" fmla="*/ 1309688 w 3995742"/>
              <a:gd name="connsiteY37" fmla="*/ 134301 h 2323936"/>
              <a:gd name="connsiteX38" fmla="*/ 1343025 w 3995742"/>
              <a:gd name="connsiteY38" fmla="*/ 139063 h 2323936"/>
              <a:gd name="connsiteX39" fmla="*/ 1371600 w 3995742"/>
              <a:gd name="connsiteY39" fmla="*/ 167638 h 2323936"/>
              <a:gd name="connsiteX40" fmla="*/ 1400175 w 3995742"/>
              <a:gd name="connsiteY40" fmla="*/ 172401 h 2323936"/>
              <a:gd name="connsiteX41" fmla="*/ 1414463 w 3995742"/>
              <a:gd name="connsiteY41" fmla="*/ 177163 h 2323936"/>
              <a:gd name="connsiteX42" fmla="*/ 1428750 w 3995742"/>
              <a:gd name="connsiteY42" fmla="*/ 172401 h 2323936"/>
              <a:gd name="connsiteX43" fmla="*/ 1452563 w 3995742"/>
              <a:gd name="connsiteY43" fmla="*/ 196213 h 2323936"/>
              <a:gd name="connsiteX44" fmla="*/ 1466850 w 3995742"/>
              <a:gd name="connsiteY44" fmla="*/ 200976 h 2323936"/>
              <a:gd name="connsiteX45" fmla="*/ 1628775 w 3995742"/>
              <a:gd name="connsiteY45" fmla="*/ 196213 h 2323936"/>
              <a:gd name="connsiteX46" fmla="*/ 1643063 w 3995742"/>
              <a:gd name="connsiteY46" fmla="*/ 191451 h 2323936"/>
              <a:gd name="connsiteX47" fmla="*/ 1743075 w 3995742"/>
              <a:gd name="connsiteY47" fmla="*/ 196213 h 2323936"/>
              <a:gd name="connsiteX48" fmla="*/ 1738313 w 3995742"/>
              <a:gd name="connsiteY48" fmla="*/ 239076 h 2323936"/>
              <a:gd name="connsiteX49" fmla="*/ 1733550 w 3995742"/>
              <a:gd name="connsiteY49" fmla="*/ 253363 h 2323936"/>
              <a:gd name="connsiteX50" fmla="*/ 1728788 w 3995742"/>
              <a:gd name="connsiteY50" fmla="*/ 386713 h 2323936"/>
              <a:gd name="connsiteX51" fmla="*/ 1724025 w 3995742"/>
              <a:gd name="connsiteY51" fmla="*/ 401001 h 2323936"/>
              <a:gd name="connsiteX52" fmla="*/ 1719263 w 3995742"/>
              <a:gd name="connsiteY52" fmla="*/ 420051 h 2323936"/>
              <a:gd name="connsiteX53" fmla="*/ 1704975 w 3995742"/>
              <a:gd name="connsiteY53" fmla="*/ 448626 h 2323936"/>
              <a:gd name="connsiteX54" fmla="*/ 1695450 w 3995742"/>
              <a:gd name="connsiteY54" fmla="*/ 510538 h 2323936"/>
              <a:gd name="connsiteX55" fmla="*/ 1685925 w 3995742"/>
              <a:gd name="connsiteY55" fmla="*/ 524826 h 2323936"/>
              <a:gd name="connsiteX56" fmla="*/ 1681163 w 3995742"/>
              <a:gd name="connsiteY56" fmla="*/ 539113 h 2323936"/>
              <a:gd name="connsiteX57" fmla="*/ 1695450 w 3995742"/>
              <a:gd name="connsiteY57" fmla="*/ 572451 h 2323936"/>
              <a:gd name="connsiteX58" fmla="*/ 1690688 w 3995742"/>
              <a:gd name="connsiteY58" fmla="*/ 586738 h 2323936"/>
              <a:gd name="connsiteX59" fmla="*/ 1681163 w 3995742"/>
              <a:gd name="connsiteY59" fmla="*/ 601026 h 2323936"/>
              <a:gd name="connsiteX60" fmla="*/ 1662113 w 3995742"/>
              <a:gd name="connsiteY60" fmla="*/ 643888 h 2323936"/>
              <a:gd name="connsiteX61" fmla="*/ 1657350 w 3995742"/>
              <a:gd name="connsiteY61" fmla="*/ 667701 h 2323936"/>
              <a:gd name="connsiteX62" fmla="*/ 1647825 w 3995742"/>
              <a:gd name="connsiteY62" fmla="*/ 739138 h 2323936"/>
              <a:gd name="connsiteX63" fmla="*/ 1628775 w 3995742"/>
              <a:gd name="connsiteY63" fmla="*/ 767713 h 2323936"/>
              <a:gd name="connsiteX64" fmla="*/ 1619250 w 3995742"/>
              <a:gd name="connsiteY64" fmla="*/ 782001 h 2323936"/>
              <a:gd name="connsiteX65" fmla="*/ 1614488 w 3995742"/>
              <a:gd name="connsiteY65" fmla="*/ 815338 h 2323936"/>
              <a:gd name="connsiteX66" fmla="*/ 1585913 w 3995742"/>
              <a:gd name="connsiteY66" fmla="*/ 829626 h 2323936"/>
              <a:gd name="connsiteX67" fmla="*/ 1566863 w 3995742"/>
              <a:gd name="connsiteY67" fmla="*/ 858201 h 2323936"/>
              <a:gd name="connsiteX68" fmla="*/ 1557338 w 3995742"/>
              <a:gd name="connsiteY68" fmla="*/ 872488 h 2323936"/>
              <a:gd name="connsiteX69" fmla="*/ 1528763 w 3995742"/>
              <a:gd name="connsiteY69" fmla="*/ 891538 h 2323936"/>
              <a:gd name="connsiteX70" fmla="*/ 1514475 w 3995742"/>
              <a:gd name="connsiteY70" fmla="*/ 905826 h 2323936"/>
              <a:gd name="connsiteX71" fmla="*/ 1495425 w 3995742"/>
              <a:gd name="connsiteY71" fmla="*/ 934401 h 2323936"/>
              <a:gd name="connsiteX72" fmla="*/ 1495425 w 3995742"/>
              <a:gd name="connsiteY72" fmla="*/ 986788 h 2323936"/>
              <a:gd name="connsiteX73" fmla="*/ 1514475 w 3995742"/>
              <a:gd name="connsiteY73" fmla="*/ 996313 h 2323936"/>
              <a:gd name="connsiteX74" fmla="*/ 1552575 w 3995742"/>
              <a:gd name="connsiteY74" fmla="*/ 991551 h 2323936"/>
              <a:gd name="connsiteX75" fmla="*/ 1581150 w 3995742"/>
              <a:gd name="connsiteY75" fmla="*/ 982026 h 2323936"/>
              <a:gd name="connsiteX76" fmla="*/ 1557338 w 3995742"/>
              <a:gd name="connsiteY76" fmla="*/ 1039176 h 2323936"/>
              <a:gd name="connsiteX77" fmla="*/ 1547813 w 3995742"/>
              <a:gd name="connsiteY77" fmla="*/ 1053463 h 2323936"/>
              <a:gd name="connsiteX78" fmla="*/ 1552575 w 3995742"/>
              <a:gd name="connsiteY78" fmla="*/ 1082038 h 2323936"/>
              <a:gd name="connsiteX79" fmla="*/ 1609725 w 3995742"/>
              <a:gd name="connsiteY79" fmla="*/ 1072513 h 2323936"/>
              <a:gd name="connsiteX80" fmla="*/ 1628775 w 3995742"/>
              <a:gd name="connsiteY80" fmla="*/ 1062988 h 2323936"/>
              <a:gd name="connsiteX81" fmla="*/ 1643063 w 3995742"/>
              <a:gd name="connsiteY81" fmla="*/ 1058226 h 2323936"/>
              <a:gd name="connsiteX82" fmla="*/ 1671638 w 3995742"/>
              <a:gd name="connsiteY82" fmla="*/ 1043938 h 2323936"/>
              <a:gd name="connsiteX83" fmla="*/ 1709738 w 3995742"/>
              <a:gd name="connsiteY83" fmla="*/ 1129663 h 2323936"/>
              <a:gd name="connsiteX84" fmla="*/ 1719263 w 3995742"/>
              <a:gd name="connsiteY84" fmla="*/ 1143951 h 2323936"/>
              <a:gd name="connsiteX85" fmla="*/ 1747838 w 3995742"/>
              <a:gd name="connsiteY85" fmla="*/ 1163001 h 2323936"/>
              <a:gd name="connsiteX86" fmla="*/ 1766888 w 3995742"/>
              <a:gd name="connsiteY86" fmla="*/ 1191576 h 2323936"/>
              <a:gd name="connsiteX87" fmla="*/ 1776413 w 3995742"/>
              <a:gd name="connsiteY87" fmla="*/ 1205863 h 2323936"/>
              <a:gd name="connsiteX88" fmla="*/ 1790700 w 3995742"/>
              <a:gd name="connsiteY88" fmla="*/ 1220151 h 2323936"/>
              <a:gd name="connsiteX89" fmla="*/ 1824038 w 3995742"/>
              <a:gd name="connsiteY89" fmla="*/ 1258251 h 2323936"/>
              <a:gd name="connsiteX90" fmla="*/ 1838325 w 3995742"/>
              <a:gd name="connsiteY90" fmla="*/ 1263013 h 2323936"/>
              <a:gd name="connsiteX91" fmla="*/ 1847850 w 3995742"/>
              <a:gd name="connsiteY91" fmla="*/ 1277301 h 2323936"/>
              <a:gd name="connsiteX92" fmla="*/ 1871663 w 3995742"/>
              <a:gd name="connsiteY92" fmla="*/ 1320163 h 2323936"/>
              <a:gd name="connsiteX93" fmla="*/ 1890713 w 3995742"/>
              <a:gd name="connsiteY93" fmla="*/ 1329688 h 2323936"/>
              <a:gd name="connsiteX94" fmla="*/ 1876425 w 3995742"/>
              <a:gd name="connsiteY94" fmla="*/ 1339213 h 2323936"/>
              <a:gd name="connsiteX95" fmla="*/ 1838325 w 3995742"/>
              <a:gd name="connsiteY95" fmla="*/ 1343976 h 2323936"/>
              <a:gd name="connsiteX96" fmla="*/ 1828800 w 3995742"/>
              <a:gd name="connsiteY96" fmla="*/ 1372551 h 2323936"/>
              <a:gd name="connsiteX97" fmla="*/ 1824038 w 3995742"/>
              <a:gd name="connsiteY97" fmla="*/ 1477326 h 2323936"/>
              <a:gd name="connsiteX98" fmla="*/ 1795463 w 3995742"/>
              <a:gd name="connsiteY98" fmla="*/ 1496376 h 2323936"/>
              <a:gd name="connsiteX99" fmla="*/ 1790700 w 3995742"/>
              <a:gd name="connsiteY99" fmla="*/ 1510663 h 2323936"/>
              <a:gd name="connsiteX100" fmla="*/ 1781175 w 3995742"/>
              <a:gd name="connsiteY100" fmla="*/ 1524951 h 2323936"/>
              <a:gd name="connsiteX101" fmla="*/ 1785938 w 3995742"/>
              <a:gd name="connsiteY101" fmla="*/ 1544001 h 2323936"/>
              <a:gd name="connsiteX102" fmla="*/ 1857375 w 3995742"/>
              <a:gd name="connsiteY102" fmla="*/ 1544001 h 2323936"/>
              <a:gd name="connsiteX103" fmla="*/ 1862138 w 3995742"/>
              <a:gd name="connsiteY103" fmla="*/ 1567813 h 2323936"/>
              <a:gd name="connsiteX104" fmla="*/ 1871663 w 3995742"/>
              <a:gd name="connsiteY104" fmla="*/ 1596388 h 2323936"/>
              <a:gd name="connsiteX105" fmla="*/ 1876425 w 3995742"/>
              <a:gd name="connsiteY105" fmla="*/ 1582101 h 2323936"/>
              <a:gd name="connsiteX106" fmla="*/ 1881188 w 3995742"/>
              <a:gd name="connsiteY106" fmla="*/ 1639251 h 2323936"/>
              <a:gd name="connsiteX107" fmla="*/ 1890713 w 3995742"/>
              <a:gd name="connsiteY107" fmla="*/ 1653538 h 2323936"/>
              <a:gd name="connsiteX108" fmla="*/ 1919288 w 3995742"/>
              <a:gd name="connsiteY108" fmla="*/ 1677351 h 2323936"/>
              <a:gd name="connsiteX109" fmla="*/ 1966913 w 3995742"/>
              <a:gd name="connsiteY109" fmla="*/ 1658301 h 2323936"/>
              <a:gd name="connsiteX110" fmla="*/ 1995488 w 3995742"/>
              <a:gd name="connsiteY110" fmla="*/ 1648776 h 2323936"/>
              <a:gd name="connsiteX111" fmla="*/ 2000250 w 3995742"/>
              <a:gd name="connsiteY111" fmla="*/ 1663063 h 2323936"/>
              <a:gd name="connsiteX112" fmla="*/ 2005013 w 3995742"/>
              <a:gd name="connsiteY112" fmla="*/ 1696401 h 2323936"/>
              <a:gd name="connsiteX113" fmla="*/ 2019300 w 3995742"/>
              <a:gd name="connsiteY113" fmla="*/ 1701163 h 2323936"/>
              <a:gd name="connsiteX114" fmla="*/ 2081213 w 3995742"/>
              <a:gd name="connsiteY114" fmla="*/ 1696401 h 2323936"/>
              <a:gd name="connsiteX115" fmla="*/ 2095500 w 3995742"/>
              <a:gd name="connsiteY115" fmla="*/ 1691638 h 2323936"/>
              <a:gd name="connsiteX116" fmla="*/ 2114550 w 3995742"/>
              <a:gd name="connsiteY116" fmla="*/ 1663063 h 2323936"/>
              <a:gd name="connsiteX117" fmla="*/ 2124075 w 3995742"/>
              <a:gd name="connsiteY117" fmla="*/ 1648776 h 2323936"/>
              <a:gd name="connsiteX118" fmla="*/ 2195513 w 3995742"/>
              <a:gd name="connsiteY118" fmla="*/ 1629726 h 2323936"/>
              <a:gd name="connsiteX119" fmla="*/ 2200275 w 3995742"/>
              <a:gd name="connsiteY119" fmla="*/ 1596388 h 2323936"/>
              <a:gd name="connsiteX120" fmla="*/ 2233613 w 3995742"/>
              <a:gd name="connsiteY120" fmla="*/ 1601151 h 2323936"/>
              <a:gd name="connsiteX121" fmla="*/ 2290763 w 3995742"/>
              <a:gd name="connsiteY121" fmla="*/ 1605913 h 2323936"/>
              <a:gd name="connsiteX122" fmla="*/ 2305050 w 3995742"/>
              <a:gd name="connsiteY122" fmla="*/ 1610676 h 2323936"/>
              <a:gd name="connsiteX123" fmla="*/ 2376488 w 3995742"/>
              <a:gd name="connsiteY123" fmla="*/ 1615438 h 2323936"/>
              <a:gd name="connsiteX124" fmla="*/ 2381250 w 3995742"/>
              <a:gd name="connsiteY124" fmla="*/ 1634488 h 2323936"/>
              <a:gd name="connsiteX125" fmla="*/ 2390775 w 3995742"/>
              <a:gd name="connsiteY125" fmla="*/ 1648776 h 2323936"/>
              <a:gd name="connsiteX126" fmla="*/ 2419350 w 3995742"/>
              <a:gd name="connsiteY126" fmla="*/ 1667826 h 2323936"/>
              <a:gd name="connsiteX127" fmla="*/ 2433638 w 3995742"/>
              <a:gd name="connsiteY127" fmla="*/ 1682113 h 2323936"/>
              <a:gd name="connsiteX128" fmla="*/ 2457450 w 3995742"/>
              <a:gd name="connsiteY128" fmla="*/ 1710688 h 2323936"/>
              <a:gd name="connsiteX129" fmla="*/ 2486025 w 3995742"/>
              <a:gd name="connsiteY129" fmla="*/ 1720213 h 2323936"/>
              <a:gd name="connsiteX130" fmla="*/ 2500313 w 3995742"/>
              <a:gd name="connsiteY130" fmla="*/ 1729738 h 2323936"/>
              <a:gd name="connsiteX131" fmla="*/ 2590800 w 3995742"/>
              <a:gd name="connsiteY131" fmla="*/ 1720213 h 2323936"/>
              <a:gd name="connsiteX132" fmla="*/ 2609850 w 3995742"/>
              <a:gd name="connsiteY132" fmla="*/ 1724976 h 2323936"/>
              <a:gd name="connsiteX133" fmla="*/ 2619375 w 3995742"/>
              <a:gd name="connsiteY133" fmla="*/ 1782126 h 2323936"/>
              <a:gd name="connsiteX134" fmla="*/ 2633663 w 3995742"/>
              <a:gd name="connsiteY134" fmla="*/ 1796413 h 2323936"/>
              <a:gd name="connsiteX135" fmla="*/ 2662238 w 3995742"/>
              <a:gd name="connsiteY135" fmla="*/ 1805938 h 2323936"/>
              <a:gd name="connsiteX136" fmla="*/ 2790825 w 3995742"/>
              <a:gd name="connsiteY136" fmla="*/ 1796413 h 2323936"/>
              <a:gd name="connsiteX137" fmla="*/ 2847975 w 3995742"/>
              <a:gd name="connsiteY137" fmla="*/ 1767838 h 2323936"/>
              <a:gd name="connsiteX138" fmla="*/ 2862263 w 3995742"/>
              <a:gd name="connsiteY138" fmla="*/ 1763076 h 2323936"/>
              <a:gd name="connsiteX139" fmla="*/ 2890838 w 3995742"/>
              <a:gd name="connsiteY139" fmla="*/ 1744026 h 2323936"/>
              <a:gd name="connsiteX140" fmla="*/ 2924175 w 3995742"/>
              <a:gd name="connsiteY140" fmla="*/ 1720213 h 2323936"/>
              <a:gd name="connsiteX141" fmla="*/ 2933700 w 3995742"/>
              <a:gd name="connsiteY141" fmla="*/ 1701163 h 2323936"/>
              <a:gd name="connsiteX142" fmla="*/ 2943225 w 3995742"/>
              <a:gd name="connsiteY142" fmla="*/ 1686876 h 2323936"/>
              <a:gd name="connsiteX143" fmla="*/ 2928938 w 3995742"/>
              <a:gd name="connsiteY143" fmla="*/ 1601151 h 2323936"/>
              <a:gd name="connsiteX144" fmla="*/ 2933700 w 3995742"/>
              <a:gd name="connsiteY144" fmla="*/ 1577338 h 2323936"/>
              <a:gd name="connsiteX145" fmla="*/ 2947988 w 3995742"/>
              <a:gd name="connsiteY145" fmla="*/ 1572576 h 2323936"/>
              <a:gd name="connsiteX146" fmla="*/ 3033713 w 3995742"/>
              <a:gd name="connsiteY146" fmla="*/ 1558288 h 2323936"/>
              <a:gd name="connsiteX147" fmla="*/ 3062288 w 3995742"/>
              <a:gd name="connsiteY147" fmla="*/ 1548763 h 2323936"/>
              <a:gd name="connsiteX148" fmla="*/ 3076575 w 3995742"/>
              <a:gd name="connsiteY148" fmla="*/ 1544001 h 2323936"/>
              <a:gd name="connsiteX149" fmla="*/ 3100388 w 3995742"/>
              <a:gd name="connsiteY149" fmla="*/ 1501138 h 2323936"/>
              <a:gd name="connsiteX150" fmla="*/ 3105150 w 3995742"/>
              <a:gd name="connsiteY150" fmla="*/ 1486851 h 2323936"/>
              <a:gd name="connsiteX151" fmla="*/ 3171825 w 3995742"/>
              <a:gd name="connsiteY151" fmla="*/ 1467801 h 2323936"/>
              <a:gd name="connsiteX152" fmla="*/ 3200400 w 3995742"/>
              <a:gd name="connsiteY152" fmla="*/ 1453513 h 2323936"/>
              <a:gd name="connsiteX153" fmla="*/ 3214688 w 3995742"/>
              <a:gd name="connsiteY153" fmla="*/ 1448751 h 2323936"/>
              <a:gd name="connsiteX154" fmla="*/ 3228975 w 3995742"/>
              <a:gd name="connsiteY154" fmla="*/ 1429701 h 2323936"/>
              <a:gd name="connsiteX155" fmla="*/ 3262313 w 3995742"/>
              <a:gd name="connsiteY155" fmla="*/ 1410651 h 2323936"/>
              <a:gd name="connsiteX156" fmla="*/ 3305175 w 3995742"/>
              <a:gd name="connsiteY156" fmla="*/ 1372551 h 2323936"/>
              <a:gd name="connsiteX157" fmla="*/ 3319463 w 3995742"/>
              <a:gd name="connsiteY157" fmla="*/ 1343976 h 2323936"/>
              <a:gd name="connsiteX158" fmla="*/ 3333750 w 3995742"/>
              <a:gd name="connsiteY158" fmla="*/ 1339213 h 2323936"/>
              <a:gd name="connsiteX159" fmla="*/ 3348038 w 3995742"/>
              <a:gd name="connsiteY159" fmla="*/ 1348738 h 2323936"/>
              <a:gd name="connsiteX160" fmla="*/ 3371850 w 3995742"/>
              <a:gd name="connsiteY160" fmla="*/ 1372551 h 2323936"/>
              <a:gd name="connsiteX161" fmla="*/ 3390900 w 3995742"/>
              <a:gd name="connsiteY161" fmla="*/ 1377313 h 2323936"/>
              <a:gd name="connsiteX162" fmla="*/ 3405188 w 3995742"/>
              <a:gd name="connsiteY162" fmla="*/ 1382076 h 2323936"/>
              <a:gd name="connsiteX163" fmla="*/ 3457575 w 3995742"/>
              <a:gd name="connsiteY163" fmla="*/ 1377313 h 2323936"/>
              <a:gd name="connsiteX164" fmla="*/ 3462338 w 3995742"/>
              <a:gd name="connsiteY164" fmla="*/ 1343976 h 2323936"/>
              <a:gd name="connsiteX165" fmla="*/ 3543300 w 3995742"/>
              <a:gd name="connsiteY165" fmla="*/ 1348738 h 2323936"/>
              <a:gd name="connsiteX166" fmla="*/ 3576638 w 3995742"/>
              <a:gd name="connsiteY166" fmla="*/ 1339213 h 2323936"/>
              <a:gd name="connsiteX167" fmla="*/ 3590925 w 3995742"/>
              <a:gd name="connsiteY167" fmla="*/ 1305876 h 2323936"/>
              <a:gd name="connsiteX168" fmla="*/ 3605213 w 3995742"/>
              <a:gd name="connsiteY168" fmla="*/ 1253488 h 2323936"/>
              <a:gd name="connsiteX169" fmla="*/ 3619500 w 3995742"/>
              <a:gd name="connsiteY169" fmla="*/ 1234438 h 2323936"/>
              <a:gd name="connsiteX170" fmla="*/ 3629025 w 3995742"/>
              <a:gd name="connsiteY170" fmla="*/ 1205863 h 2323936"/>
              <a:gd name="connsiteX171" fmla="*/ 3638550 w 3995742"/>
              <a:gd name="connsiteY171" fmla="*/ 1172526 h 2323936"/>
              <a:gd name="connsiteX172" fmla="*/ 3648075 w 3995742"/>
              <a:gd name="connsiteY172" fmla="*/ 1115376 h 2323936"/>
              <a:gd name="connsiteX173" fmla="*/ 3652838 w 3995742"/>
              <a:gd name="connsiteY173" fmla="*/ 1096326 h 2323936"/>
              <a:gd name="connsiteX174" fmla="*/ 3724275 w 3995742"/>
              <a:gd name="connsiteY174" fmla="*/ 1091563 h 2323936"/>
              <a:gd name="connsiteX175" fmla="*/ 3748088 w 3995742"/>
              <a:gd name="connsiteY175" fmla="*/ 1086801 h 2323936"/>
              <a:gd name="connsiteX176" fmla="*/ 3767138 w 3995742"/>
              <a:gd name="connsiteY176" fmla="*/ 1082038 h 2323936"/>
              <a:gd name="connsiteX177" fmla="*/ 3810000 w 3995742"/>
              <a:gd name="connsiteY177" fmla="*/ 1077276 h 2323936"/>
              <a:gd name="connsiteX178" fmla="*/ 3829050 w 3995742"/>
              <a:gd name="connsiteY178" fmla="*/ 1067751 h 2323936"/>
              <a:gd name="connsiteX179" fmla="*/ 3843338 w 3995742"/>
              <a:gd name="connsiteY179" fmla="*/ 1058226 h 2323936"/>
              <a:gd name="connsiteX180" fmla="*/ 3857625 w 3995742"/>
              <a:gd name="connsiteY180" fmla="*/ 1053463 h 2323936"/>
              <a:gd name="connsiteX181" fmla="*/ 3881438 w 3995742"/>
              <a:gd name="connsiteY181" fmla="*/ 1043938 h 2323936"/>
              <a:gd name="connsiteX182" fmla="*/ 3890963 w 3995742"/>
              <a:gd name="connsiteY182" fmla="*/ 1072513 h 2323936"/>
              <a:gd name="connsiteX183" fmla="*/ 3900488 w 3995742"/>
              <a:gd name="connsiteY183" fmla="*/ 1086801 h 2323936"/>
              <a:gd name="connsiteX184" fmla="*/ 3981450 w 3995742"/>
              <a:gd name="connsiteY184" fmla="*/ 1091563 h 2323936"/>
              <a:gd name="connsiteX185" fmla="*/ 3990975 w 3995742"/>
              <a:gd name="connsiteY185" fmla="*/ 1105851 h 2323936"/>
              <a:gd name="connsiteX186" fmla="*/ 3995738 w 3995742"/>
              <a:gd name="connsiteY186" fmla="*/ 1120138 h 2323936"/>
              <a:gd name="connsiteX187" fmla="*/ 3986213 w 3995742"/>
              <a:gd name="connsiteY187" fmla="*/ 1286826 h 2323936"/>
              <a:gd name="connsiteX188" fmla="*/ 3967163 w 3995742"/>
              <a:gd name="connsiteY188" fmla="*/ 1434463 h 2323936"/>
              <a:gd name="connsiteX189" fmla="*/ 3952875 w 3995742"/>
              <a:gd name="connsiteY189" fmla="*/ 2005963 h 2323936"/>
              <a:gd name="connsiteX190" fmla="*/ 3962400 w 3995742"/>
              <a:gd name="connsiteY190" fmla="*/ 2244088 h 2323936"/>
              <a:gd name="connsiteX191" fmla="*/ 3957638 w 3995742"/>
              <a:gd name="connsiteY191" fmla="*/ 2315526 h 2323936"/>
              <a:gd name="connsiteX192" fmla="*/ 3786188 w 3995742"/>
              <a:gd name="connsiteY192" fmla="*/ 2310763 h 2323936"/>
              <a:gd name="connsiteX193" fmla="*/ 3757613 w 3995742"/>
              <a:gd name="connsiteY193" fmla="*/ 2306001 h 2323936"/>
              <a:gd name="connsiteX194" fmla="*/ 3714750 w 3995742"/>
              <a:gd name="connsiteY194" fmla="*/ 2296476 h 2323936"/>
              <a:gd name="connsiteX195" fmla="*/ 3686175 w 3995742"/>
              <a:gd name="connsiteY195" fmla="*/ 2286951 h 2323936"/>
              <a:gd name="connsiteX196" fmla="*/ 3552825 w 3995742"/>
              <a:gd name="connsiteY196" fmla="*/ 2291713 h 2323936"/>
              <a:gd name="connsiteX197" fmla="*/ 3533775 w 3995742"/>
              <a:gd name="connsiteY197" fmla="*/ 2296476 h 2323936"/>
              <a:gd name="connsiteX198" fmla="*/ 3314700 w 3995742"/>
              <a:gd name="connsiteY198" fmla="*/ 2301238 h 2323936"/>
              <a:gd name="connsiteX199" fmla="*/ 3067050 w 3995742"/>
              <a:gd name="connsiteY199" fmla="*/ 2310763 h 2323936"/>
              <a:gd name="connsiteX200" fmla="*/ 3048000 w 3995742"/>
              <a:gd name="connsiteY200" fmla="*/ 2315526 h 2323936"/>
              <a:gd name="connsiteX201" fmla="*/ 2024063 w 3995742"/>
              <a:gd name="connsiteY201" fmla="*/ 2310763 h 2323936"/>
              <a:gd name="connsiteX202" fmla="*/ 1828800 w 3995742"/>
              <a:gd name="connsiteY202" fmla="*/ 2301238 h 2323936"/>
              <a:gd name="connsiteX203" fmla="*/ 1804988 w 3995742"/>
              <a:gd name="connsiteY203" fmla="*/ 2296476 h 2323936"/>
              <a:gd name="connsiteX204" fmla="*/ 757238 w 3995742"/>
              <a:gd name="connsiteY204" fmla="*/ 2291713 h 2323936"/>
              <a:gd name="connsiteX205" fmla="*/ 595313 w 3995742"/>
              <a:gd name="connsiteY205" fmla="*/ 2277426 h 2323936"/>
              <a:gd name="connsiteX206" fmla="*/ 566738 w 3995742"/>
              <a:gd name="connsiteY206" fmla="*/ 2272663 h 2323936"/>
              <a:gd name="connsiteX207" fmla="*/ 500063 w 3995742"/>
              <a:gd name="connsiteY207" fmla="*/ 2263138 h 2323936"/>
              <a:gd name="connsiteX208" fmla="*/ 481013 w 3995742"/>
              <a:gd name="connsiteY208" fmla="*/ 2258376 h 2323936"/>
              <a:gd name="connsiteX209" fmla="*/ 385763 w 3995742"/>
              <a:gd name="connsiteY209" fmla="*/ 2244088 h 2323936"/>
              <a:gd name="connsiteX210" fmla="*/ 247649 w 3995742"/>
              <a:gd name="connsiteY210" fmla="*/ 2223451 h 2323936"/>
              <a:gd name="connsiteX211" fmla="*/ 273049 w 3995742"/>
              <a:gd name="connsiteY211" fmla="*/ 2213927 h 2323936"/>
              <a:gd name="connsiteX212" fmla="*/ 277812 w 3995742"/>
              <a:gd name="connsiteY212" fmla="*/ 2220276 h 2323936"/>
              <a:gd name="connsiteX213" fmla="*/ 247052 w 3995742"/>
              <a:gd name="connsiteY213" fmla="*/ 2219557 h 2323936"/>
              <a:gd name="connsiteX214" fmla="*/ 267299 w 3995742"/>
              <a:gd name="connsiteY214" fmla="*/ 2186219 h 2323936"/>
              <a:gd name="connsiteX215" fmla="*/ 270083 w 3995742"/>
              <a:gd name="connsiteY215" fmla="*/ 2154829 h 2323936"/>
              <a:gd name="connsiteX216" fmla="*/ 241301 w 3995742"/>
              <a:gd name="connsiteY216" fmla="*/ 1794827 h 2323936"/>
              <a:gd name="connsiteX217" fmla="*/ 260350 w 3995742"/>
              <a:gd name="connsiteY217" fmla="*/ 1678937 h 2323936"/>
              <a:gd name="connsiteX218" fmla="*/ 263525 w 3995742"/>
              <a:gd name="connsiteY218" fmla="*/ 1478913 h 2323936"/>
              <a:gd name="connsiteX219" fmla="*/ 258762 w 3995742"/>
              <a:gd name="connsiteY219" fmla="*/ 1334452 h 2323936"/>
              <a:gd name="connsiteX220" fmla="*/ 250825 w 3995742"/>
              <a:gd name="connsiteY220" fmla="*/ 1250313 h 2323936"/>
              <a:gd name="connsiteX221" fmla="*/ 273049 w 3995742"/>
              <a:gd name="connsiteY221" fmla="*/ 872487 h 2323936"/>
              <a:gd name="connsiteX222" fmla="*/ 249237 w 3995742"/>
              <a:gd name="connsiteY222" fmla="*/ 721677 h 2323936"/>
              <a:gd name="connsiteX223" fmla="*/ 247651 w 3995742"/>
              <a:gd name="connsiteY223" fmla="*/ 610552 h 2323936"/>
              <a:gd name="connsiteX224" fmla="*/ 246063 w 3995742"/>
              <a:gd name="connsiteY224" fmla="*/ 513713 h 2323936"/>
              <a:gd name="connsiteX225" fmla="*/ 254000 w 3995742"/>
              <a:gd name="connsiteY225" fmla="*/ 434337 h 2323936"/>
              <a:gd name="connsiteX226" fmla="*/ 249238 w 3995742"/>
              <a:gd name="connsiteY226" fmla="*/ 370837 h 2323936"/>
              <a:gd name="connsiteX227" fmla="*/ 246062 w 3995742"/>
              <a:gd name="connsiteY227" fmla="*/ 327977 h 2323936"/>
              <a:gd name="connsiteX228" fmla="*/ 0 w 3995742"/>
              <a:gd name="connsiteY228" fmla="*/ 453388 h 2323936"/>
              <a:gd name="connsiteX229" fmla="*/ 4762 w 3995742"/>
              <a:gd name="connsiteY229" fmla="*/ 253363 h 2323936"/>
              <a:gd name="connsiteX230" fmla="*/ 19050 w 3995742"/>
              <a:gd name="connsiteY230" fmla="*/ 243838 h 2323936"/>
              <a:gd name="connsiteX231" fmla="*/ 42862 w 3995742"/>
              <a:gd name="connsiteY231" fmla="*/ 215263 h 2323936"/>
              <a:gd name="connsiteX232" fmla="*/ 57150 w 3995742"/>
              <a:gd name="connsiteY232" fmla="*/ 210501 h 2323936"/>
              <a:gd name="connsiteX233" fmla="*/ 85725 w 3995742"/>
              <a:gd name="connsiteY233" fmla="*/ 196213 h 2323936"/>
              <a:gd name="connsiteX234" fmla="*/ 123825 w 3995742"/>
              <a:gd name="connsiteY234" fmla="*/ 177163 h 2323936"/>
              <a:gd name="connsiteX235" fmla="*/ 142875 w 3995742"/>
              <a:gd name="connsiteY235" fmla="*/ 172401 h 2323936"/>
              <a:gd name="connsiteX236" fmla="*/ 171450 w 3995742"/>
              <a:gd name="connsiteY236" fmla="*/ 162876 h 2323936"/>
              <a:gd name="connsiteX0" fmla="*/ 181115 w 4005407"/>
              <a:gd name="connsiteY0" fmla="*/ 162876 h 2323936"/>
              <a:gd name="connsiteX1" fmla="*/ 209690 w 4005407"/>
              <a:gd name="connsiteY1" fmla="*/ 167638 h 2323936"/>
              <a:gd name="connsiteX2" fmla="*/ 214453 w 4005407"/>
              <a:gd name="connsiteY2" fmla="*/ 181926 h 2323936"/>
              <a:gd name="connsiteX3" fmla="*/ 252553 w 4005407"/>
              <a:gd name="connsiteY3" fmla="*/ 186688 h 2323936"/>
              <a:gd name="connsiteX4" fmla="*/ 257315 w 4005407"/>
              <a:gd name="connsiteY4" fmla="*/ 234313 h 2323936"/>
              <a:gd name="connsiteX5" fmla="*/ 262078 w 4005407"/>
              <a:gd name="connsiteY5" fmla="*/ 253363 h 2323936"/>
              <a:gd name="connsiteX6" fmla="*/ 276365 w 4005407"/>
              <a:gd name="connsiteY6" fmla="*/ 262888 h 2323936"/>
              <a:gd name="connsiteX7" fmla="*/ 328753 w 4005407"/>
              <a:gd name="connsiteY7" fmla="*/ 272413 h 2323936"/>
              <a:gd name="connsiteX8" fmla="*/ 343040 w 4005407"/>
              <a:gd name="connsiteY8" fmla="*/ 281938 h 2323936"/>
              <a:gd name="connsiteX9" fmla="*/ 362090 w 4005407"/>
              <a:gd name="connsiteY9" fmla="*/ 286701 h 2323936"/>
              <a:gd name="connsiteX10" fmla="*/ 371615 w 4005407"/>
              <a:gd name="connsiteY10" fmla="*/ 300988 h 2323936"/>
              <a:gd name="connsiteX11" fmla="*/ 395428 w 4005407"/>
              <a:gd name="connsiteY11" fmla="*/ 305751 h 2323936"/>
              <a:gd name="connsiteX12" fmla="*/ 519253 w 4005407"/>
              <a:gd name="connsiteY12" fmla="*/ 291463 h 2323936"/>
              <a:gd name="connsiteX13" fmla="*/ 533540 w 4005407"/>
              <a:gd name="connsiteY13" fmla="*/ 281938 h 2323936"/>
              <a:gd name="connsiteX14" fmla="*/ 547828 w 4005407"/>
              <a:gd name="connsiteY14" fmla="*/ 220026 h 2323936"/>
              <a:gd name="connsiteX15" fmla="*/ 590690 w 4005407"/>
              <a:gd name="connsiteY15" fmla="*/ 200976 h 2323936"/>
              <a:gd name="connsiteX16" fmla="*/ 604978 w 4005407"/>
              <a:gd name="connsiteY16" fmla="*/ 196213 h 2323936"/>
              <a:gd name="connsiteX17" fmla="*/ 619265 w 4005407"/>
              <a:gd name="connsiteY17" fmla="*/ 181926 h 2323936"/>
              <a:gd name="connsiteX18" fmla="*/ 624028 w 4005407"/>
              <a:gd name="connsiteY18" fmla="*/ 167638 h 2323936"/>
              <a:gd name="connsiteX19" fmla="*/ 643078 w 4005407"/>
              <a:gd name="connsiteY19" fmla="*/ 139063 h 2323936"/>
              <a:gd name="connsiteX20" fmla="*/ 671653 w 4005407"/>
              <a:gd name="connsiteY20" fmla="*/ 110488 h 2323936"/>
              <a:gd name="connsiteX21" fmla="*/ 681178 w 4005407"/>
              <a:gd name="connsiteY21" fmla="*/ 96201 h 2323936"/>
              <a:gd name="connsiteX22" fmla="*/ 695465 w 4005407"/>
              <a:gd name="connsiteY22" fmla="*/ 91438 h 2323936"/>
              <a:gd name="connsiteX23" fmla="*/ 728803 w 4005407"/>
              <a:gd name="connsiteY23" fmla="*/ 77151 h 2323936"/>
              <a:gd name="connsiteX24" fmla="*/ 743090 w 4005407"/>
              <a:gd name="connsiteY24" fmla="*/ 62863 h 2323936"/>
              <a:gd name="connsiteX25" fmla="*/ 757378 w 4005407"/>
              <a:gd name="connsiteY25" fmla="*/ 53338 h 2323936"/>
              <a:gd name="connsiteX26" fmla="*/ 771665 w 4005407"/>
              <a:gd name="connsiteY26" fmla="*/ 48576 h 2323936"/>
              <a:gd name="connsiteX27" fmla="*/ 933590 w 4005407"/>
              <a:gd name="connsiteY27" fmla="*/ 43813 h 2323936"/>
              <a:gd name="connsiteX28" fmla="*/ 938353 w 4005407"/>
              <a:gd name="connsiteY28" fmla="*/ 24763 h 2323936"/>
              <a:gd name="connsiteX29" fmla="*/ 1038365 w 4005407"/>
              <a:gd name="connsiteY29" fmla="*/ 5713 h 2323936"/>
              <a:gd name="connsiteX30" fmla="*/ 1085990 w 4005407"/>
              <a:gd name="connsiteY30" fmla="*/ 5713 h 2323936"/>
              <a:gd name="connsiteX31" fmla="*/ 1100278 w 4005407"/>
              <a:gd name="connsiteY31" fmla="*/ 39051 h 2323936"/>
              <a:gd name="connsiteX32" fmla="*/ 1114565 w 4005407"/>
              <a:gd name="connsiteY32" fmla="*/ 48576 h 2323936"/>
              <a:gd name="connsiteX33" fmla="*/ 1190765 w 4005407"/>
              <a:gd name="connsiteY33" fmla="*/ 58101 h 2323936"/>
              <a:gd name="connsiteX34" fmla="*/ 1228865 w 4005407"/>
              <a:gd name="connsiteY34" fmla="*/ 67626 h 2323936"/>
              <a:gd name="connsiteX35" fmla="*/ 1247915 w 4005407"/>
              <a:gd name="connsiteY35" fmla="*/ 77151 h 2323936"/>
              <a:gd name="connsiteX36" fmla="*/ 1305065 w 4005407"/>
              <a:gd name="connsiteY36" fmla="*/ 124776 h 2323936"/>
              <a:gd name="connsiteX37" fmla="*/ 1319353 w 4005407"/>
              <a:gd name="connsiteY37" fmla="*/ 134301 h 2323936"/>
              <a:gd name="connsiteX38" fmla="*/ 1352690 w 4005407"/>
              <a:gd name="connsiteY38" fmla="*/ 139063 h 2323936"/>
              <a:gd name="connsiteX39" fmla="*/ 1381265 w 4005407"/>
              <a:gd name="connsiteY39" fmla="*/ 167638 h 2323936"/>
              <a:gd name="connsiteX40" fmla="*/ 1409840 w 4005407"/>
              <a:gd name="connsiteY40" fmla="*/ 172401 h 2323936"/>
              <a:gd name="connsiteX41" fmla="*/ 1424128 w 4005407"/>
              <a:gd name="connsiteY41" fmla="*/ 177163 h 2323936"/>
              <a:gd name="connsiteX42" fmla="*/ 1438415 w 4005407"/>
              <a:gd name="connsiteY42" fmla="*/ 172401 h 2323936"/>
              <a:gd name="connsiteX43" fmla="*/ 1462228 w 4005407"/>
              <a:gd name="connsiteY43" fmla="*/ 196213 h 2323936"/>
              <a:gd name="connsiteX44" fmla="*/ 1476515 w 4005407"/>
              <a:gd name="connsiteY44" fmla="*/ 200976 h 2323936"/>
              <a:gd name="connsiteX45" fmla="*/ 1638440 w 4005407"/>
              <a:gd name="connsiteY45" fmla="*/ 196213 h 2323936"/>
              <a:gd name="connsiteX46" fmla="*/ 1652728 w 4005407"/>
              <a:gd name="connsiteY46" fmla="*/ 191451 h 2323936"/>
              <a:gd name="connsiteX47" fmla="*/ 1752740 w 4005407"/>
              <a:gd name="connsiteY47" fmla="*/ 196213 h 2323936"/>
              <a:gd name="connsiteX48" fmla="*/ 1747978 w 4005407"/>
              <a:gd name="connsiteY48" fmla="*/ 239076 h 2323936"/>
              <a:gd name="connsiteX49" fmla="*/ 1743215 w 4005407"/>
              <a:gd name="connsiteY49" fmla="*/ 253363 h 2323936"/>
              <a:gd name="connsiteX50" fmla="*/ 1738453 w 4005407"/>
              <a:gd name="connsiteY50" fmla="*/ 386713 h 2323936"/>
              <a:gd name="connsiteX51" fmla="*/ 1733690 w 4005407"/>
              <a:gd name="connsiteY51" fmla="*/ 401001 h 2323936"/>
              <a:gd name="connsiteX52" fmla="*/ 1728928 w 4005407"/>
              <a:gd name="connsiteY52" fmla="*/ 420051 h 2323936"/>
              <a:gd name="connsiteX53" fmla="*/ 1714640 w 4005407"/>
              <a:gd name="connsiteY53" fmla="*/ 448626 h 2323936"/>
              <a:gd name="connsiteX54" fmla="*/ 1705115 w 4005407"/>
              <a:gd name="connsiteY54" fmla="*/ 510538 h 2323936"/>
              <a:gd name="connsiteX55" fmla="*/ 1695590 w 4005407"/>
              <a:gd name="connsiteY55" fmla="*/ 524826 h 2323936"/>
              <a:gd name="connsiteX56" fmla="*/ 1690828 w 4005407"/>
              <a:gd name="connsiteY56" fmla="*/ 539113 h 2323936"/>
              <a:gd name="connsiteX57" fmla="*/ 1705115 w 4005407"/>
              <a:gd name="connsiteY57" fmla="*/ 572451 h 2323936"/>
              <a:gd name="connsiteX58" fmla="*/ 1700353 w 4005407"/>
              <a:gd name="connsiteY58" fmla="*/ 586738 h 2323936"/>
              <a:gd name="connsiteX59" fmla="*/ 1690828 w 4005407"/>
              <a:gd name="connsiteY59" fmla="*/ 601026 h 2323936"/>
              <a:gd name="connsiteX60" fmla="*/ 1671778 w 4005407"/>
              <a:gd name="connsiteY60" fmla="*/ 643888 h 2323936"/>
              <a:gd name="connsiteX61" fmla="*/ 1667015 w 4005407"/>
              <a:gd name="connsiteY61" fmla="*/ 667701 h 2323936"/>
              <a:gd name="connsiteX62" fmla="*/ 1657490 w 4005407"/>
              <a:gd name="connsiteY62" fmla="*/ 739138 h 2323936"/>
              <a:gd name="connsiteX63" fmla="*/ 1638440 w 4005407"/>
              <a:gd name="connsiteY63" fmla="*/ 767713 h 2323936"/>
              <a:gd name="connsiteX64" fmla="*/ 1628915 w 4005407"/>
              <a:gd name="connsiteY64" fmla="*/ 782001 h 2323936"/>
              <a:gd name="connsiteX65" fmla="*/ 1624153 w 4005407"/>
              <a:gd name="connsiteY65" fmla="*/ 815338 h 2323936"/>
              <a:gd name="connsiteX66" fmla="*/ 1595578 w 4005407"/>
              <a:gd name="connsiteY66" fmla="*/ 829626 h 2323936"/>
              <a:gd name="connsiteX67" fmla="*/ 1576528 w 4005407"/>
              <a:gd name="connsiteY67" fmla="*/ 858201 h 2323936"/>
              <a:gd name="connsiteX68" fmla="*/ 1567003 w 4005407"/>
              <a:gd name="connsiteY68" fmla="*/ 872488 h 2323936"/>
              <a:gd name="connsiteX69" fmla="*/ 1538428 w 4005407"/>
              <a:gd name="connsiteY69" fmla="*/ 891538 h 2323936"/>
              <a:gd name="connsiteX70" fmla="*/ 1524140 w 4005407"/>
              <a:gd name="connsiteY70" fmla="*/ 905826 h 2323936"/>
              <a:gd name="connsiteX71" fmla="*/ 1505090 w 4005407"/>
              <a:gd name="connsiteY71" fmla="*/ 934401 h 2323936"/>
              <a:gd name="connsiteX72" fmla="*/ 1505090 w 4005407"/>
              <a:gd name="connsiteY72" fmla="*/ 986788 h 2323936"/>
              <a:gd name="connsiteX73" fmla="*/ 1524140 w 4005407"/>
              <a:gd name="connsiteY73" fmla="*/ 996313 h 2323936"/>
              <a:gd name="connsiteX74" fmla="*/ 1562240 w 4005407"/>
              <a:gd name="connsiteY74" fmla="*/ 991551 h 2323936"/>
              <a:gd name="connsiteX75" fmla="*/ 1590815 w 4005407"/>
              <a:gd name="connsiteY75" fmla="*/ 982026 h 2323936"/>
              <a:gd name="connsiteX76" fmla="*/ 1567003 w 4005407"/>
              <a:gd name="connsiteY76" fmla="*/ 1039176 h 2323936"/>
              <a:gd name="connsiteX77" fmla="*/ 1557478 w 4005407"/>
              <a:gd name="connsiteY77" fmla="*/ 1053463 h 2323936"/>
              <a:gd name="connsiteX78" fmla="*/ 1562240 w 4005407"/>
              <a:gd name="connsiteY78" fmla="*/ 1082038 h 2323936"/>
              <a:gd name="connsiteX79" fmla="*/ 1619390 w 4005407"/>
              <a:gd name="connsiteY79" fmla="*/ 1072513 h 2323936"/>
              <a:gd name="connsiteX80" fmla="*/ 1638440 w 4005407"/>
              <a:gd name="connsiteY80" fmla="*/ 1062988 h 2323936"/>
              <a:gd name="connsiteX81" fmla="*/ 1652728 w 4005407"/>
              <a:gd name="connsiteY81" fmla="*/ 1058226 h 2323936"/>
              <a:gd name="connsiteX82" fmla="*/ 1681303 w 4005407"/>
              <a:gd name="connsiteY82" fmla="*/ 1043938 h 2323936"/>
              <a:gd name="connsiteX83" fmla="*/ 1719403 w 4005407"/>
              <a:gd name="connsiteY83" fmla="*/ 1129663 h 2323936"/>
              <a:gd name="connsiteX84" fmla="*/ 1728928 w 4005407"/>
              <a:gd name="connsiteY84" fmla="*/ 1143951 h 2323936"/>
              <a:gd name="connsiteX85" fmla="*/ 1757503 w 4005407"/>
              <a:gd name="connsiteY85" fmla="*/ 1163001 h 2323936"/>
              <a:gd name="connsiteX86" fmla="*/ 1776553 w 4005407"/>
              <a:gd name="connsiteY86" fmla="*/ 1191576 h 2323936"/>
              <a:gd name="connsiteX87" fmla="*/ 1786078 w 4005407"/>
              <a:gd name="connsiteY87" fmla="*/ 1205863 h 2323936"/>
              <a:gd name="connsiteX88" fmla="*/ 1800365 w 4005407"/>
              <a:gd name="connsiteY88" fmla="*/ 1220151 h 2323936"/>
              <a:gd name="connsiteX89" fmla="*/ 1833703 w 4005407"/>
              <a:gd name="connsiteY89" fmla="*/ 1258251 h 2323936"/>
              <a:gd name="connsiteX90" fmla="*/ 1847990 w 4005407"/>
              <a:gd name="connsiteY90" fmla="*/ 1263013 h 2323936"/>
              <a:gd name="connsiteX91" fmla="*/ 1857515 w 4005407"/>
              <a:gd name="connsiteY91" fmla="*/ 1277301 h 2323936"/>
              <a:gd name="connsiteX92" fmla="*/ 1881328 w 4005407"/>
              <a:gd name="connsiteY92" fmla="*/ 1320163 h 2323936"/>
              <a:gd name="connsiteX93" fmla="*/ 1900378 w 4005407"/>
              <a:gd name="connsiteY93" fmla="*/ 1329688 h 2323936"/>
              <a:gd name="connsiteX94" fmla="*/ 1886090 w 4005407"/>
              <a:gd name="connsiteY94" fmla="*/ 1339213 h 2323936"/>
              <a:gd name="connsiteX95" fmla="*/ 1847990 w 4005407"/>
              <a:gd name="connsiteY95" fmla="*/ 1343976 h 2323936"/>
              <a:gd name="connsiteX96" fmla="*/ 1838465 w 4005407"/>
              <a:gd name="connsiteY96" fmla="*/ 1372551 h 2323936"/>
              <a:gd name="connsiteX97" fmla="*/ 1833703 w 4005407"/>
              <a:gd name="connsiteY97" fmla="*/ 1477326 h 2323936"/>
              <a:gd name="connsiteX98" fmla="*/ 1805128 w 4005407"/>
              <a:gd name="connsiteY98" fmla="*/ 1496376 h 2323936"/>
              <a:gd name="connsiteX99" fmla="*/ 1800365 w 4005407"/>
              <a:gd name="connsiteY99" fmla="*/ 1510663 h 2323936"/>
              <a:gd name="connsiteX100" fmla="*/ 1790840 w 4005407"/>
              <a:gd name="connsiteY100" fmla="*/ 1524951 h 2323936"/>
              <a:gd name="connsiteX101" fmla="*/ 1795603 w 4005407"/>
              <a:gd name="connsiteY101" fmla="*/ 1544001 h 2323936"/>
              <a:gd name="connsiteX102" fmla="*/ 1867040 w 4005407"/>
              <a:gd name="connsiteY102" fmla="*/ 1544001 h 2323936"/>
              <a:gd name="connsiteX103" fmla="*/ 1871803 w 4005407"/>
              <a:gd name="connsiteY103" fmla="*/ 1567813 h 2323936"/>
              <a:gd name="connsiteX104" fmla="*/ 1881328 w 4005407"/>
              <a:gd name="connsiteY104" fmla="*/ 1596388 h 2323936"/>
              <a:gd name="connsiteX105" fmla="*/ 1886090 w 4005407"/>
              <a:gd name="connsiteY105" fmla="*/ 1582101 h 2323936"/>
              <a:gd name="connsiteX106" fmla="*/ 1890853 w 4005407"/>
              <a:gd name="connsiteY106" fmla="*/ 1639251 h 2323936"/>
              <a:gd name="connsiteX107" fmla="*/ 1900378 w 4005407"/>
              <a:gd name="connsiteY107" fmla="*/ 1653538 h 2323936"/>
              <a:gd name="connsiteX108" fmla="*/ 1928953 w 4005407"/>
              <a:gd name="connsiteY108" fmla="*/ 1677351 h 2323936"/>
              <a:gd name="connsiteX109" fmla="*/ 1976578 w 4005407"/>
              <a:gd name="connsiteY109" fmla="*/ 1658301 h 2323936"/>
              <a:gd name="connsiteX110" fmla="*/ 2005153 w 4005407"/>
              <a:gd name="connsiteY110" fmla="*/ 1648776 h 2323936"/>
              <a:gd name="connsiteX111" fmla="*/ 2009915 w 4005407"/>
              <a:gd name="connsiteY111" fmla="*/ 1663063 h 2323936"/>
              <a:gd name="connsiteX112" fmla="*/ 2014678 w 4005407"/>
              <a:gd name="connsiteY112" fmla="*/ 1696401 h 2323936"/>
              <a:gd name="connsiteX113" fmla="*/ 2028965 w 4005407"/>
              <a:gd name="connsiteY113" fmla="*/ 1701163 h 2323936"/>
              <a:gd name="connsiteX114" fmla="*/ 2090878 w 4005407"/>
              <a:gd name="connsiteY114" fmla="*/ 1696401 h 2323936"/>
              <a:gd name="connsiteX115" fmla="*/ 2105165 w 4005407"/>
              <a:gd name="connsiteY115" fmla="*/ 1691638 h 2323936"/>
              <a:gd name="connsiteX116" fmla="*/ 2124215 w 4005407"/>
              <a:gd name="connsiteY116" fmla="*/ 1663063 h 2323936"/>
              <a:gd name="connsiteX117" fmla="*/ 2133740 w 4005407"/>
              <a:gd name="connsiteY117" fmla="*/ 1648776 h 2323936"/>
              <a:gd name="connsiteX118" fmla="*/ 2205178 w 4005407"/>
              <a:gd name="connsiteY118" fmla="*/ 1629726 h 2323936"/>
              <a:gd name="connsiteX119" fmla="*/ 2209940 w 4005407"/>
              <a:gd name="connsiteY119" fmla="*/ 1596388 h 2323936"/>
              <a:gd name="connsiteX120" fmla="*/ 2243278 w 4005407"/>
              <a:gd name="connsiteY120" fmla="*/ 1601151 h 2323936"/>
              <a:gd name="connsiteX121" fmla="*/ 2300428 w 4005407"/>
              <a:gd name="connsiteY121" fmla="*/ 1605913 h 2323936"/>
              <a:gd name="connsiteX122" fmla="*/ 2314715 w 4005407"/>
              <a:gd name="connsiteY122" fmla="*/ 1610676 h 2323936"/>
              <a:gd name="connsiteX123" fmla="*/ 2386153 w 4005407"/>
              <a:gd name="connsiteY123" fmla="*/ 1615438 h 2323936"/>
              <a:gd name="connsiteX124" fmla="*/ 2390915 w 4005407"/>
              <a:gd name="connsiteY124" fmla="*/ 1634488 h 2323936"/>
              <a:gd name="connsiteX125" fmla="*/ 2400440 w 4005407"/>
              <a:gd name="connsiteY125" fmla="*/ 1648776 h 2323936"/>
              <a:gd name="connsiteX126" fmla="*/ 2429015 w 4005407"/>
              <a:gd name="connsiteY126" fmla="*/ 1667826 h 2323936"/>
              <a:gd name="connsiteX127" fmla="*/ 2443303 w 4005407"/>
              <a:gd name="connsiteY127" fmla="*/ 1682113 h 2323936"/>
              <a:gd name="connsiteX128" fmla="*/ 2467115 w 4005407"/>
              <a:gd name="connsiteY128" fmla="*/ 1710688 h 2323936"/>
              <a:gd name="connsiteX129" fmla="*/ 2495690 w 4005407"/>
              <a:gd name="connsiteY129" fmla="*/ 1720213 h 2323936"/>
              <a:gd name="connsiteX130" fmla="*/ 2509978 w 4005407"/>
              <a:gd name="connsiteY130" fmla="*/ 1729738 h 2323936"/>
              <a:gd name="connsiteX131" fmla="*/ 2600465 w 4005407"/>
              <a:gd name="connsiteY131" fmla="*/ 1720213 h 2323936"/>
              <a:gd name="connsiteX132" fmla="*/ 2619515 w 4005407"/>
              <a:gd name="connsiteY132" fmla="*/ 1724976 h 2323936"/>
              <a:gd name="connsiteX133" fmla="*/ 2629040 w 4005407"/>
              <a:gd name="connsiteY133" fmla="*/ 1782126 h 2323936"/>
              <a:gd name="connsiteX134" fmla="*/ 2643328 w 4005407"/>
              <a:gd name="connsiteY134" fmla="*/ 1796413 h 2323936"/>
              <a:gd name="connsiteX135" fmla="*/ 2671903 w 4005407"/>
              <a:gd name="connsiteY135" fmla="*/ 1805938 h 2323936"/>
              <a:gd name="connsiteX136" fmla="*/ 2800490 w 4005407"/>
              <a:gd name="connsiteY136" fmla="*/ 1796413 h 2323936"/>
              <a:gd name="connsiteX137" fmla="*/ 2857640 w 4005407"/>
              <a:gd name="connsiteY137" fmla="*/ 1767838 h 2323936"/>
              <a:gd name="connsiteX138" fmla="*/ 2871928 w 4005407"/>
              <a:gd name="connsiteY138" fmla="*/ 1763076 h 2323936"/>
              <a:gd name="connsiteX139" fmla="*/ 2900503 w 4005407"/>
              <a:gd name="connsiteY139" fmla="*/ 1744026 h 2323936"/>
              <a:gd name="connsiteX140" fmla="*/ 2933840 w 4005407"/>
              <a:gd name="connsiteY140" fmla="*/ 1720213 h 2323936"/>
              <a:gd name="connsiteX141" fmla="*/ 2943365 w 4005407"/>
              <a:gd name="connsiteY141" fmla="*/ 1701163 h 2323936"/>
              <a:gd name="connsiteX142" fmla="*/ 2952890 w 4005407"/>
              <a:gd name="connsiteY142" fmla="*/ 1686876 h 2323936"/>
              <a:gd name="connsiteX143" fmla="*/ 2938603 w 4005407"/>
              <a:gd name="connsiteY143" fmla="*/ 1601151 h 2323936"/>
              <a:gd name="connsiteX144" fmla="*/ 2943365 w 4005407"/>
              <a:gd name="connsiteY144" fmla="*/ 1577338 h 2323936"/>
              <a:gd name="connsiteX145" fmla="*/ 2957653 w 4005407"/>
              <a:gd name="connsiteY145" fmla="*/ 1572576 h 2323936"/>
              <a:gd name="connsiteX146" fmla="*/ 3043378 w 4005407"/>
              <a:gd name="connsiteY146" fmla="*/ 1558288 h 2323936"/>
              <a:gd name="connsiteX147" fmla="*/ 3071953 w 4005407"/>
              <a:gd name="connsiteY147" fmla="*/ 1548763 h 2323936"/>
              <a:gd name="connsiteX148" fmla="*/ 3086240 w 4005407"/>
              <a:gd name="connsiteY148" fmla="*/ 1544001 h 2323936"/>
              <a:gd name="connsiteX149" fmla="*/ 3110053 w 4005407"/>
              <a:gd name="connsiteY149" fmla="*/ 1501138 h 2323936"/>
              <a:gd name="connsiteX150" fmla="*/ 3114815 w 4005407"/>
              <a:gd name="connsiteY150" fmla="*/ 1486851 h 2323936"/>
              <a:gd name="connsiteX151" fmla="*/ 3181490 w 4005407"/>
              <a:gd name="connsiteY151" fmla="*/ 1467801 h 2323936"/>
              <a:gd name="connsiteX152" fmla="*/ 3210065 w 4005407"/>
              <a:gd name="connsiteY152" fmla="*/ 1453513 h 2323936"/>
              <a:gd name="connsiteX153" fmla="*/ 3224353 w 4005407"/>
              <a:gd name="connsiteY153" fmla="*/ 1448751 h 2323936"/>
              <a:gd name="connsiteX154" fmla="*/ 3238640 w 4005407"/>
              <a:gd name="connsiteY154" fmla="*/ 1429701 h 2323936"/>
              <a:gd name="connsiteX155" fmla="*/ 3271978 w 4005407"/>
              <a:gd name="connsiteY155" fmla="*/ 1410651 h 2323936"/>
              <a:gd name="connsiteX156" fmla="*/ 3314840 w 4005407"/>
              <a:gd name="connsiteY156" fmla="*/ 1372551 h 2323936"/>
              <a:gd name="connsiteX157" fmla="*/ 3329128 w 4005407"/>
              <a:gd name="connsiteY157" fmla="*/ 1343976 h 2323936"/>
              <a:gd name="connsiteX158" fmla="*/ 3343415 w 4005407"/>
              <a:gd name="connsiteY158" fmla="*/ 1339213 h 2323936"/>
              <a:gd name="connsiteX159" fmla="*/ 3357703 w 4005407"/>
              <a:gd name="connsiteY159" fmla="*/ 1348738 h 2323936"/>
              <a:gd name="connsiteX160" fmla="*/ 3381515 w 4005407"/>
              <a:gd name="connsiteY160" fmla="*/ 1372551 h 2323936"/>
              <a:gd name="connsiteX161" fmla="*/ 3400565 w 4005407"/>
              <a:gd name="connsiteY161" fmla="*/ 1377313 h 2323936"/>
              <a:gd name="connsiteX162" fmla="*/ 3414853 w 4005407"/>
              <a:gd name="connsiteY162" fmla="*/ 1382076 h 2323936"/>
              <a:gd name="connsiteX163" fmla="*/ 3467240 w 4005407"/>
              <a:gd name="connsiteY163" fmla="*/ 1377313 h 2323936"/>
              <a:gd name="connsiteX164" fmla="*/ 3472003 w 4005407"/>
              <a:gd name="connsiteY164" fmla="*/ 1343976 h 2323936"/>
              <a:gd name="connsiteX165" fmla="*/ 3552965 w 4005407"/>
              <a:gd name="connsiteY165" fmla="*/ 1348738 h 2323936"/>
              <a:gd name="connsiteX166" fmla="*/ 3586303 w 4005407"/>
              <a:gd name="connsiteY166" fmla="*/ 1339213 h 2323936"/>
              <a:gd name="connsiteX167" fmla="*/ 3600590 w 4005407"/>
              <a:gd name="connsiteY167" fmla="*/ 1305876 h 2323936"/>
              <a:gd name="connsiteX168" fmla="*/ 3614878 w 4005407"/>
              <a:gd name="connsiteY168" fmla="*/ 1253488 h 2323936"/>
              <a:gd name="connsiteX169" fmla="*/ 3629165 w 4005407"/>
              <a:gd name="connsiteY169" fmla="*/ 1234438 h 2323936"/>
              <a:gd name="connsiteX170" fmla="*/ 3638690 w 4005407"/>
              <a:gd name="connsiteY170" fmla="*/ 1205863 h 2323936"/>
              <a:gd name="connsiteX171" fmla="*/ 3648215 w 4005407"/>
              <a:gd name="connsiteY171" fmla="*/ 1172526 h 2323936"/>
              <a:gd name="connsiteX172" fmla="*/ 3657740 w 4005407"/>
              <a:gd name="connsiteY172" fmla="*/ 1115376 h 2323936"/>
              <a:gd name="connsiteX173" fmla="*/ 3662503 w 4005407"/>
              <a:gd name="connsiteY173" fmla="*/ 1096326 h 2323936"/>
              <a:gd name="connsiteX174" fmla="*/ 3733940 w 4005407"/>
              <a:gd name="connsiteY174" fmla="*/ 1091563 h 2323936"/>
              <a:gd name="connsiteX175" fmla="*/ 3757753 w 4005407"/>
              <a:gd name="connsiteY175" fmla="*/ 1086801 h 2323936"/>
              <a:gd name="connsiteX176" fmla="*/ 3776803 w 4005407"/>
              <a:gd name="connsiteY176" fmla="*/ 1082038 h 2323936"/>
              <a:gd name="connsiteX177" fmla="*/ 3819665 w 4005407"/>
              <a:gd name="connsiteY177" fmla="*/ 1077276 h 2323936"/>
              <a:gd name="connsiteX178" fmla="*/ 3838715 w 4005407"/>
              <a:gd name="connsiteY178" fmla="*/ 1067751 h 2323936"/>
              <a:gd name="connsiteX179" fmla="*/ 3853003 w 4005407"/>
              <a:gd name="connsiteY179" fmla="*/ 1058226 h 2323936"/>
              <a:gd name="connsiteX180" fmla="*/ 3867290 w 4005407"/>
              <a:gd name="connsiteY180" fmla="*/ 1053463 h 2323936"/>
              <a:gd name="connsiteX181" fmla="*/ 3891103 w 4005407"/>
              <a:gd name="connsiteY181" fmla="*/ 1043938 h 2323936"/>
              <a:gd name="connsiteX182" fmla="*/ 3900628 w 4005407"/>
              <a:gd name="connsiteY182" fmla="*/ 1072513 h 2323936"/>
              <a:gd name="connsiteX183" fmla="*/ 3910153 w 4005407"/>
              <a:gd name="connsiteY183" fmla="*/ 1086801 h 2323936"/>
              <a:gd name="connsiteX184" fmla="*/ 3991115 w 4005407"/>
              <a:gd name="connsiteY184" fmla="*/ 1091563 h 2323936"/>
              <a:gd name="connsiteX185" fmla="*/ 4000640 w 4005407"/>
              <a:gd name="connsiteY185" fmla="*/ 1105851 h 2323936"/>
              <a:gd name="connsiteX186" fmla="*/ 4005403 w 4005407"/>
              <a:gd name="connsiteY186" fmla="*/ 1120138 h 2323936"/>
              <a:gd name="connsiteX187" fmla="*/ 3995878 w 4005407"/>
              <a:gd name="connsiteY187" fmla="*/ 1286826 h 2323936"/>
              <a:gd name="connsiteX188" fmla="*/ 3976828 w 4005407"/>
              <a:gd name="connsiteY188" fmla="*/ 1434463 h 2323936"/>
              <a:gd name="connsiteX189" fmla="*/ 3962540 w 4005407"/>
              <a:gd name="connsiteY189" fmla="*/ 2005963 h 2323936"/>
              <a:gd name="connsiteX190" fmla="*/ 3972065 w 4005407"/>
              <a:gd name="connsiteY190" fmla="*/ 2244088 h 2323936"/>
              <a:gd name="connsiteX191" fmla="*/ 3967303 w 4005407"/>
              <a:gd name="connsiteY191" fmla="*/ 2315526 h 2323936"/>
              <a:gd name="connsiteX192" fmla="*/ 3795853 w 4005407"/>
              <a:gd name="connsiteY192" fmla="*/ 2310763 h 2323936"/>
              <a:gd name="connsiteX193" fmla="*/ 3767278 w 4005407"/>
              <a:gd name="connsiteY193" fmla="*/ 2306001 h 2323936"/>
              <a:gd name="connsiteX194" fmla="*/ 3724415 w 4005407"/>
              <a:gd name="connsiteY194" fmla="*/ 2296476 h 2323936"/>
              <a:gd name="connsiteX195" fmla="*/ 3695840 w 4005407"/>
              <a:gd name="connsiteY195" fmla="*/ 2286951 h 2323936"/>
              <a:gd name="connsiteX196" fmla="*/ 3562490 w 4005407"/>
              <a:gd name="connsiteY196" fmla="*/ 2291713 h 2323936"/>
              <a:gd name="connsiteX197" fmla="*/ 3543440 w 4005407"/>
              <a:gd name="connsiteY197" fmla="*/ 2296476 h 2323936"/>
              <a:gd name="connsiteX198" fmla="*/ 3324365 w 4005407"/>
              <a:gd name="connsiteY198" fmla="*/ 2301238 h 2323936"/>
              <a:gd name="connsiteX199" fmla="*/ 3076715 w 4005407"/>
              <a:gd name="connsiteY199" fmla="*/ 2310763 h 2323936"/>
              <a:gd name="connsiteX200" fmla="*/ 3057665 w 4005407"/>
              <a:gd name="connsiteY200" fmla="*/ 2315526 h 2323936"/>
              <a:gd name="connsiteX201" fmla="*/ 2033728 w 4005407"/>
              <a:gd name="connsiteY201" fmla="*/ 2310763 h 2323936"/>
              <a:gd name="connsiteX202" fmla="*/ 1838465 w 4005407"/>
              <a:gd name="connsiteY202" fmla="*/ 2301238 h 2323936"/>
              <a:gd name="connsiteX203" fmla="*/ 1814653 w 4005407"/>
              <a:gd name="connsiteY203" fmla="*/ 2296476 h 2323936"/>
              <a:gd name="connsiteX204" fmla="*/ 766903 w 4005407"/>
              <a:gd name="connsiteY204" fmla="*/ 2291713 h 2323936"/>
              <a:gd name="connsiteX205" fmla="*/ 604978 w 4005407"/>
              <a:gd name="connsiteY205" fmla="*/ 2277426 h 2323936"/>
              <a:gd name="connsiteX206" fmla="*/ 576403 w 4005407"/>
              <a:gd name="connsiteY206" fmla="*/ 2272663 h 2323936"/>
              <a:gd name="connsiteX207" fmla="*/ 509728 w 4005407"/>
              <a:gd name="connsiteY207" fmla="*/ 2263138 h 2323936"/>
              <a:gd name="connsiteX208" fmla="*/ 490678 w 4005407"/>
              <a:gd name="connsiteY208" fmla="*/ 2258376 h 2323936"/>
              <a:gd name="connsiteX209" fmla="*/ 395428 w 4005407"/>
              <a:gd name="connsiteY209" fmla="*/ 2244088 h 2323936"/>
              <a:gd name="connsiteX210" fmla="*/ 257314 w 4005407"/>
              <a:gd name="connsiteY210" fmla="*/ 2223451 h 2323936"/>
              <a:gd name="connsiteX211" fmla="*/ 282714 w 4005407"/>
              <a:gd name="connsiteY211" fmla="*/ 2213927 h 2323936"/>
              <a:gd name="connsiteX212" fmla="*/ 287477 w 4005407"/>
              <a:gd name="connsiteY212" fmla="*/ 2220276 h 2323936"/>
              <a:gd name="connsiteX213" fmla="*/ 256717 w 4005407"/>
              <a:gd name="connsiteY213" fmla="*/ 2219557 h 2323936"/>
              <a:gd name="connsiteX214" fmla="*/ 276964 w 4005407"/>
              <a:gd name="connsiteY214" fmla="*/ 2186219 h 2323936"/>
              <a:gd name="connsiteX215" fmla="*/ 279748 w 4005407"/>
              <a:gd name="connsiteY215" fmla="*/ 2154829 h 2323936"/>
              <a:gd name="connsiteX216" fmla="*/ 250966 w 4005407"/>
              <a:gd name="connsiteY216" fmla="*/ 1794827 h 2323936"/>
              <a:gd name="connsiteX217" fmla="*/ 270015 w 4005407"/>
              <a:gd name="connsiteY217" fmla="*/ 1678937 h 2323936"/>
              <a:gd name="connsiteX218" fmla="*/ 273190 w 4005407"/>
              <a:gd name="connsiteY218" fmla="*/ 1478913 h 2323936"/>
              <a:gd name="connsiteX219" fmla="*/ 268427 w 4005407"/>
              <a:gd name="connsiteY219" fmla="*/ 1334452 h 2323936"/>
              <a:gd name="connsiteX220" fmla="*/ 260490 w 4005407"/>
              <a:gd name="connsiteY220" fmla="*/ 1250313 h 2323936"/>
              <a:gd name="connsiteX221" fmla="*/ 282714 w 4005407"/>
              <a:gd name="connsiteY221" fmla="*/ 872487 h 2323936"/>
              <a:gd name="connsiteX222" fmla="*/ 258902 w 4005407"/>
              <a:gd name="connsiteY222" fmla="*/ 721677 h 2323936"/>
              <a:gd name="connsiteX223" fmla="*/ 257316 w 4005407"/>
              <a:gd name="connsiteY223" fmla="*/ 610552 h 2323936"/>
              <a:gd name="connsiteX224" fmla="*/ 255728 w 4005407"/>
              <a:gd name="connsiteY224" fmla="*/ 513713 h 2323936"/>
              <a:gd name="connsiteX225" fmla="*/ 263665 w 4005407"/>
              <a:gd name="connsiteY225" fmla="*/ 434337 h 2323936"/>
              <a:gd name="connsiteX226" fmla="*/ 258903 w 4005407"/>
              <a:gd name="connsiteY226" fmla="*/ 370837 h 2323936"/>
              <a:gd name="connsiteX227" fmla="*/ 255727 w 4005407"/>
              <a:gd name="connsiteY227" fmla="*/ 327977 h 2323936"/>
              <a:gd name="connsiteX228" fmla="*/ 14427 w 4005407"/>
              <a:gd name="connsiteY228" fmla="*/ 253363 h 2323936"/>
              <a:gd name="connsiteX229" fmla="*/ 28715 w 4005407"/>
              <a:gd name="connsiteY229" fmla="*/ 243838 h 2323936"/>
              <a:gd name="connsiteX230" fmla="*/ 52527 w 4005407"/>
              <a:gd name="connsiteY230" fmla="*/ 215263 h 2323936"/>
              <a:gd name="connsiteX231" fmla="*/ 66815 w 4005407"/>
              <a:gd name="connsiteY231" fmla="*/ 210501 h 2323936"/>
              <a:gd name="connsiteX232" fmla="*/ 95390 w 4005407"/>
              <a:gd name="connsiteY232" fmla="*/ 196213 h 2323936"/>
              <a:gd name="connsiteX233" fmla="*/ 133490 w 4005407"/>
              <a:gd name="connsiteY233" fmla="*/ 177163 h 2323936"/>
              <a:gd name="connsiteX234" fmla="*/ 152540 w 4005407"/>
              <a:gd name="connsiteY234" fmla="*/ 172401 h 2323936"/>
              <a:gd name="connsiteX235" fmla="*/ 181115 w 4005407"/>
              <a:gd name="connsiteY235" fmla="*/ 162876 h 2323936"/>
              <a:gd name="connsiteX0" fmla="*/ 176583 w 4000875"/>
              <a:gd name="connsiteY0" fmla="*/ 162876 h 2323936"/>
              <a:gd name="connsiteX1" fmla="*/ 205158 w 4000875"/>
              <a:gd name="connsiteY1" fmla="*/ 167638 h 2323936"/>
              <a:gd name="connsiteX2" fmla="*/ 209921 w 4000875"/>
              <a:gd name="connsiteY2" fmla="*/ 181926 h 2323936"/>
              <a:gd name="connsiteX3" fmla="*/ 248021 w 4000875"/>
              <a:gd name="connsiteY3" fmla="*/ 186688 h 2323936"/>
              <a:gd name="connsiteX4" fmla="*/ 252783 w 4000875"/>
              <a:gd name="connsiteY4" fmla="*/ 234313 h 2323936"/>
              <a:gd name="connsiteX5" fmla="*/ 257546 w 4000875"/>
              <a:gd name="connsiteY5" fmla="*/ 253363 h 2323936"/>
              <a:gd name="connsiteX6" fmla="*/ 271833 w 4000875"/>
              <a:gd name="connsiteY6" fmla="*/ 262888 h 2323936"/>
              <a:gd name="connsiteX7" fmla="*/ 324221 w 4000875"/>
              <a:gd name="connsiteY7" fmla="*/ 272413 h 2323936"/>
              <a:gd name="connsiteX8" fmla="*/ 338508 w 4000875"/>
              <a:gd name="connsiteY8" fmla="*/ 281938 h 2323936"/>
              <a:gd name="connsiteX9" fmla="*/ 357558 w 4000875"/>
              <a:gd name="connsiteY9" fmla="*/ 286701 h 2323936"/>
              <a:gd name="connsiteX10" fmla="*/ 367083 w 4000875"/>
              <a:gd name="connsiteY10" fmla="*/ 300988 h 2323936"/>
              <a:gd name="connsiteX11" fmla="*/ 390896 w 4000875"/>
              <a:gd name="connsiteY11" fmla="*/ 305751 h 2323936"/>
              <a:gd name="connsiteX12" fmla="*/ 514721 w 4000875"/>
              <a:gd name="connsiteY12" fmla="*/ 291463 h 2323936"/>
              <a:gd name="connsiteX13" fmla="*/ 529008 w 4000875"/>
              <a:gd name="connsiteY13" fmla="*/ 281938 h 2323936"/>
              <a:gd name="connsiteX14" fmla="*/ 543296 w 4000875"/>
              <a:gd name="connsiteY14" fmla="*/ 220026 h 2323936"/>
              <a:gd name="connsiteX15" fmla="*/ 586158 w 4000875"/>
              <a:gd name="connsiteY15" fmla="*/ 200976 h 2323936"/>
              <a:gd name="connsiteX16" fmla="*/ 600446 w 4000875"/>
              <a:gd name="connsiteY16" fmla="*/ 196213 h 2323936"/>
              <a:gd name="connsiteX17" fmla="*/ 614733 w 4000875"/>
              <a:gd name="connsiteY17" fmla="*/ 181926 h 2323936"/>
              <a:gd name="connsiteX18" fmla="*/ 619496 w 4000875"/>
              <a:gd name="connsiteY18" fmla="*/ 167638 h 2323936"/>
              <a:gd name="connsiteX19" fmla="*/ 638546 w 4000875"/>
              <a:gd name="connsiteY19" fmla="*/ 139063 h 2323936"/>
              <a:gd name="connsiteX20" fmla="*/ 667121 w 4000875"/>
              <a:gd name="connsiteY20" fmla="*/ 110488 h 2323936"/>
              <a:gd name="connsiteX21" fmla="*/ 676646 w 4000875"/>
              <a:gd name="connsiteY21" fmla="*/ 96201 h 2323936"/>
              <a:gd name="connsiteX22" fmla="*/ 690933 w 4000875"/>
              <a:gd name="connsiteY22" fmla="*/ 91438 h 2323936"/>
              <a:gd name="connsiteX23" fmla="*/ 724271 w 4000875"/>
              <a:gd name="connsiteY23" fmla="*/ 77151 h 2323936"/>
              <a:gd name="connsiteX24" fmla="*/ 738558 w 4000875"/>
              <a:gd name="connsiteY24" fmla="*/ 62863 h 2323936"/>
              <a:gd name="connsiteX25" fmla="*/ 752846 w 4000875"/>
              <a:gd name="connsiteY25" fmla="*/ 53338 h 2323936"/>
              <a:gd name="connsiteX26" fmla="*/ 767133 w 4000875"/>
              <a:gd name="connsiteY26" fmla="*/ 48576 h 2323936"/>
              <a:gd name="connsiteX27" fmla="*/ 929058 w 4000875"/>
              <a:gd name="connsiteY27" fmla="*/ 43813 h 2323936"/>
              <a:gd name="connsiteX28" fmla="*/ 933821 w 4000875"/>
              <a:gd name="connsiteY28" fmla="*/ 24763 h 2323936"/>
              <a:gd name="connsiteX29" fmla="*/ 1033833 w 4000875"/>
              <a:gd name="connsiteY29" fmla="*/ 5713 h 2323936"/>
              <a:gd name="connsiteX30" fmla="*/ 1081458 w 4000875"/>
              <a:gd name="connsiteY30" fmla="*/ 5713 h 2323936"/>
              <a:gd name="connsiteX31" fmla="*/ 1095746 w 4000875"/>
              <a:gd name="connsiteY31" fmla="*/ 39051 h 2323936"/>
              <a:gd name="connsiteX32" fmla="*/ 1110033 w 4000875"/>
              <a:gd name="connsiteY32" fmla="*/ 48576 h 2323936"/>
              <a:gd name="connsiteX33" fmla="*/ 1186233 w 4000875"/>
              <a:gd name="connsiteY33" fmla="*/ 58101 h 2323936"/>
              <a:gd name="connsiteX34" fmla="*/ 1224333 w 4000875"/>
              <a:gd name="connsiteY34" fmla="*/ 67626 h 2323936"/>
              <a:gd name="connsiteX35" fmla="*/ 1243383 w 4000875"/>
              <a:gd name="connsiteY35" fmla="*/ 77151 h 2323936"/>
              <a:gd name="connsiteX36" fmla="*/ 1300533 w 4000875"/>
              <a:gd name="connsiteY36" fmla="*/ 124776 h 2323936"/>
              <a:gd name="connsiteX37" fmla="*/ 1314821 w 4000875"/>
              <a:gd name="connsiteY37" fmla="*/ 134301 h 2323936"/>
              <a:gd name="connsiteX38" fmla="*/ 1348158 w 4000875"/>
              <a:gd name="connsiteY38" fmla="*/ 139063 h 2323936"/>
              <a:gd name="connsiteX39" fmla="*/ 1376733 w 4000875"/>
              <a:gd name="connsiteY39" fmla="*/ 167638 h 2323936"/>
              <a:gd name="connsiteX40" fmla="*/ 1405308 w 4000875"/>
              <a:gd name="connsiteY40" fmla="*/ 172401 h 2323936"/>
              <a:gd name="connsiteX41" fmla="*/ 1419596 w 4000875"/>
              <a:gd name="connsiteY41" fmla="*/ 177163 h 2323936"/>
              <a:gd name="connsiteX42" fmla="*/ 1433883 w 4000875"/>
              <a:gd name="connsiteY42" fmla="*/ 172401 h 2323936"/>
              <a:gd name="connsiteX43" fmla="*/ 1457696 w 4000875"/>
              <a:gd name="connsiteY43" fmla="*/ 196213 h 2323936"/>
              <a:gd name="connsiteX44" fmla="*/ 1471983 w 4000875"/>
              <a:gd name="connsiteY44" fmla="*/ 200976 h 2323936"/>
              <a:gd name="connsiteX45" fmla="*/ 1633908 w 4000875"/>
              <a:gd name="connsiteY45" fmla="*/ 196213 h 2323936"/>
              <a:gd name="connsiteX46" fmla="*/ 1648196 w 4000875"/>
              <a:gd name="connsiteY46" fmla="*/ 191451 h 2323936"/>
              <a:gd name="connsiteX47" fmla="*/ 1748208 w 4000875"/>
              <a:gd name="connsiteY47" fmla="*/ 196213 h 2323936"/>
              <a:gd name="connsiteX48" fmla="*/ 1743446 w 4000875"/>
              <a:gd name="connsiteY48" fmla="*/ 239076 h 2323936"/>
              <a:gd name="connsiteX49" fmla="*/ 1738683 w 4000875"/>
              <a:gd name="connsiteY49" fmla="*/ 253363 h 2323936"/>
              <a:gd name="connsiteX50" fmla="*/ 1733921 w 4000875"/>
              <a:gd name="connsiteY50" fmla="*/ 386713 h 2323936"/>
              <a:gd name="connsiteX51" fmla="*/ 1729158 w 4000875"/>
              <a:gd name="connsiteY51" fmla="*/ 401001 h 2323936"/>
              <a:gd name="connsiteX52" fmla="*/ 1724396 w 4000875"/>
              <a:gd name="connsiteY52" fmla="*/ 420051 h 2323936"/>
              <a:gd name="connsiteX53" fmla="*/ 1710108 w 4000875"/>
              <a:gd name="connsiteY53" fmla="*/ 448626 h 2323936"/>
              <a:gd name="connsiteX54" fmla="*/ 1700583 w 4000875"/>
              <a:gd name="connsiteY54" fmla="*/ 510538 h 2323936"/>
              <a:gd name="connsiteX55" fmla="*/ 1691058 w 4000875"/>
              <a:gd name="connsiteY55" fmla="*/ 524826 h 2323936"/>
              <a:gd name="connsiteX56" fmla="*/ 1686296 w 4000875"/>
              <a:gd name="connsiteY56" fmla="*/ 539113 h 2323936"/>
              <a:gd name="connsiteX57" fmla="*/ 1700583 w 4000875"/>
              <a:gd name="connsiteY57" fmla="*/ 572451 h 2323936"/>
              <a:gd name="connsiteX58" fmla="*/ 1695821 w 4000875"/>
              <a:gd name="connsiteY58" fmla="*/ 586738 h 2323936"/>
              <a:gd name="connsiteX59" fmla="*/ 1686296 w 4000875"/>
              <a:gd name="connsiteY59" fmla="*/ 601026 h 2323936"/>
              <a:gd name="connsiteX60" fmla="*/ 1667246 w 4000875"/>
              <a:gd name="connsiteY60" fmla="*/ 643888 h 2323936"/>
              <a:gd name="connsiteX61" fmla="*/ 1662483 w 4000875"/>
              <a:gd name="connsiteY61" fmla="*/ 667701 h 2323936"/>
              <a:gd name="connsiteX62" fmla="*/ 1652958 w 4000875"/>
              <a:gd name="connsiteY62" fmla="*/ 739138 h 2323936"/>
              <a:gd name="connsiteX63" fmla="*/ 1633908 w 4000875"/>
              <a:gd name="connsiteY63" fmla="*/ 767713 h 2323936"/>
              <a:gd name="connsiteX64" fmla="*/ 1624383 w 4000875"/>
              <a:gd name="connsiteY64" fmla="*/ 782001 h 2323936"/>
              <a:gd name="connsiteX65" fmla="*/ 1619621 w 4000875"/>
              <a:gd name="connsiteY65" fmla="*/ 815338 h 2323936"/>
              <a:gd name="connsiteX66" fmla="*/ 1591046 w 4000875"/>
              <a:gd name="connsiteY66" fmla="*/ 829626 h 2323936"/>
              <a:gd name="connsiteX67" fmla="*/ 1571996 w 4000875"/>
              <a:gd name="connsiteY67" fmla="*/ 858201 h 2323936"/>
              <a:gd name="connsiteX68" fmla="*/ 1562471 w 4000875"/>
              <a:gd name="connsiteY68" fmla="*/ 872488 h 2323936"/>
              <a:gd name="connsiteX69" fmla="*/ 1533896 w 4000875"/>
              <a:gd name="connsiteY69" fmla="*/ 891538 h 2323936"/>
              <a:gd name="connsiteX70" fmla="*/ 1519608 w 4000875"/>
              <a:gd name="connsiteY70" fmla="*/ 905826 h 2323936"/>
              <a:gd name="connsiteX71" fmla="*/ 1500558 w 4000875"/>
              <a:gd name="connsiteY71" fmla="*/ 934401 h 2323936"/>
              <a:gd name="connsiteX72" fmla="*/ 1500558 w 4000875"/>
              <a:gd name="connsiteY72" fmla="*/ 986788 h 2323936"/>
              <a:gd name="connsiteX73" fmla="*/ 1519608 w 4000875"/>
              <a:gd name="connsiteY73" fmla="*/ 996313 h 2323936"/>
              <a:gd name="connsiteX74" fmla="*/ 1557708 w 4000875"/>
              <a:gd name="connsiteY74" fmla="*/ 991551 h 2323936"/>
              <a:gd name="connsiteX75" fmla="*/ 1586283 w 4000875"/>
              <a:gd name="connsiteY75" fmla="*/ 982026 h 2323936"/>
              <a:gd name="connsiteX76" fmla="*/ 1562471 w 4000875"/>
              <a:gd name="connsiteY76" fmla="*/ 1039176 h 2323936"/>
              <a:gd name="connsiteX77" fmla="*/ 1552946 w 4000875"/>
              <a:gd name="connsiteY77" fmla="*/ 1053463 h 2323936"/>
              <a:gd name="connsiteX78" fmla="*/ 1557708 w 4000875"/>
              <a:gd name="connsiteY78" fmla="*/ 1082038 h 2323936"/>
              <a:gd name="connsiteX79" fmla="*/ 1614858 w 4000875"/>
              <a:gd name="connsiteY79" fmla="*/ 1072513 h 2323936"/>
              <a:gd name="connsiteX80" fmla="*/ 1633908 w 4000875"/>
              <a:gd name="connsiteY80" fmla="*/ 1062988 h 2323936"/>
              <a:gd name="connsiteX81" fmla="*/ 1648196 w 4000875"/>
              <a:gd name="connsiteY81" fmla="*/ 1058226 h 2323936"/>
              <a:gd name="connsiteX82" fmla="*/ 1676771 w 4000875"/>
              <a:gd name="connsiteY82" fmla="*/ 1043938 h 2323936"/>
              <a:gd name="connsiteX83" fmla="*/ 1714871 w 4000875"/>
              <a:gd name="connsiteY83" fmla="*/ 1129663 h 2323936"/>
              <a:gd name="connsiteX84" fmla="*/ 1724396 w 4000875"/>
              <a:gd name="connsiteY84" fmla="*/ 1143951 h 2323936"/>
              <a:gd name="connsiteX85" fmla="*/ 1752971 w 4000875"/>
              <a:gd name="connsiteY85" fmla="*/ 1163001 h 2323936"/>
              <a:gd name="connsiteX86" fmla="*/ 1772021 w 4000875"/>
              <a:gd name="connsiteY86" fmla="*/ 1191576 h 2323936"/>
              <a:gd name="connsiteX87" fmla="*/ 1781546 w 4000875"/>
              <a:gd name="connsiteY87" fmla="*/ 1205863 h 2323936"/>
              <a:gd name="connsiteX88" fmla="*/ 1795833 w 4000875"/>
              <a:gd name="connsiteY88" fmla="*/ 1220151 h 2323936"/>
              <a:gd name="connsiteX89" fmla="*/ 1829171 w 4000875"/>
              <a:gd name="connsiteY89" fmla="*/ 1258251 h 2323936"/>
              <a:gd name="connsiteX90" fmla="*/ 1843458 w 4000875"/>
              <a:gd name="connsiteY90" fmla="*/ 1263013 h 2323936"/>
              <a:gd name="connsiteX91" fmla="*/ 1852983 w 4000875"/>
              <a:gd name="connsiteY91" fmla="*/ 1277301 h 2323936"/>
              <a:gd name="connsiteX92" fmla="*/ 1876796 w 4000875"/>
              <a:gd name="connsiteY92" fmla="*/ 1320163 h 2323936"/>
              <a:gd name="connsiteX93" fmla="*/ 1895846 w 4000875"/>
              <a:gd name="connsiteY93" fmla="*/ 1329688 h 2323936"/>
              <a:gd name="connsiteX94" fmla="*/ 1881558 w 4000875"/>
              <a:gd name="connsiteY94" fmla="*/ 1339213 h 2323936"/>
              <a:gd name="connsiteX95" fmla="*/ 1843458 w 4000875"/>
              <a:gd name="connsiteY95" fmla="*/ 1343976 h 2323936"/>
              <a:gd name="connsiteX96" fmla="*/ 1833933 w 4000875"/>
              <a:gd name="connsiteY96" fmla="*/ 1372551 h 2323936"/>
              <a:gd name="connsiteX97" fmla="*/ 1829171 w 4000875"/>
              <a:gd name="connsiteY97" fmla="*/ 1477326 h 2323936"/>
              <a:gd name="connsiteX98" fmla="*/ 1800596 w 4000875"/>
              <a:gd name="connsiteY98" fmla="*/ 1496376 h 2323936"/>
              <a:gd name="connsiteX99" fmla="*/ 1795833 w 4000875"/>
              <a:gd name="connsiteY99" fmla="*/ 1510663 h 2323936"/>
              <a:gd name="connsiteX100" fmla="*/ 1786308 w 4000875"/>
              <a:gd name="connsiteY100" fmla="*/ 1524951 h 2323936"/>
              <a:gd name="connsiteX101" fmla="*/ 1791071 w 4000875"/>
              <a:gd name="connsiteY101" fmla="*/ 1544001 h 2323936"/>
              <a:gd name="connsiteX102" fmla="*/ 1862508 w 4000875"/>
              <a:gd name="connsiteY102" fmla="*/ 1544001 h 2323936"/>
              <a:gd name="connsiteX103" fmla="*/ 1867271 w 4000875"/>
              <a:gd name="connsiteY103" fmla="*/ 1567813 h 2323936"/>
              <a:gd name="connsiteX104" fmla="*/ 1876796 w 4000875"/>
              <a:gd name="connsiteY104" fmla="*/ 1596388 h 2323936"/>
              <a:gd name="connsiteX105" fmla="*/ 1881558 w 4000875"/>
              <a:gd name="connsiteY105" fmla="*/ 1582101 h 2323936"/>
              <a:gd name="connsiteX106" fmla="*/ 1886321 w 4000875"/>
              <a:gd name="connsiteY106" fmla="*/ 1639251 h 2323936"/>
              <a:gd name="connsiteX107" fmla="*/ 1895846 w 4000875"/>
              <a:gd name="connsiteY107" fmla="*/ 1653538 h 2323936"/>
              <a:gd name="connsiteX108" fmla="*/ 1924421 w 4000875"/>
              <a:gd name="connsiteY108" fmla="*/ 1677351 h 2323936"/>
              <a:gd name="connsiteX109" fmla="*/ 1972046 w 4000875"/>
              <a:gd name="connsiteY109" fmla="*/ 1658301 h 2323936"/>
              <a:gd name="connsiteX110" fmla="*/ 2000621 w 4000875"/>
              <a:gd name="connsiteY110" fmla="*/ 1648776 h 2323936"/>
              <a:gd name="connsiteX111" fmla="*/ 2005383 w 4000875"/>
              <a:gd name="connsiteY111" fmla="*/ 1663063 h 2323936"/>
              <a:gd name="connsiteX112" fmla="*/ 2010146 w 4000875"/>
              <a:gd name="connsiteY112" fmla="*/ 1696401 h 2323936"/>
              <a:gd name="connsiteX113" fmla="*/ 2024433 w 4000875"/>
              <a:gd name="connsiteY113" fmla="*/ 1701163 h 2323936"/>
              <a:gd name="connsiteX114" fmla="*/ 2086346 w 4000875"/>
              <a:gd name="connsiteY114" fmla="*/ 1696401 h 2323936"/>
              <a:gd name="connsiteX115" fmla="*/ 2100633 w 4000875"/>
              <a:gd name="connsiteY115" fmla="*/ 1691638 h 2323936"/>
              <a:gd name="connsiteX116" fmla="*/ 2119683 w 4000875"/>
              <a:gd name="connsiteY116" fmla="*/ 1663063 h 2323936"/>
              <a:gd name="connsiteX117" fmla="*/ 2129208 w 4000875"/>
              <a:gd name="connsiteY117" fmla="*/ 1648776 h 2323936"/>
              <a:gd name="connsiteX118" fmla="*/ 2200646 w 4000875"/>
              <a:gd name="connsiteY118" fmla="*/ 1629726 h 2323936"/>
              <a:gd name="connsiteX119" fmla="*/ 2205408 w 4000875"/>
              <a:gd name="connsiteY119" fmla="*/ 1596388 h 2323936"/>
              <a:gd name="connsiteX120" fmla="*/ 2238746 w 4000875"/>
              <a:gd name="connsiteY120" fmla="*/ 1601151 h 2323936"/>
              <a:gd name="connsiteX121" fmla="*/ 2295896 w 4000875"/>
              <a:gd name="connsiteY121" fmla="*/ 1605913 h 2323936"/>
              <a:gd name="connsiteX122" fmla="*/ 2310183 w 4000875"/>
              <a:gd name="connsiteY122" fmla="*/ 1610676 h 2323936"/>
              <a:gd name="connsiteX123" fmla="*/ 2381621 w 4000875"/>
              <a:gd name="connsiteY123" fmla="*/ 1615438 h 2323936"/>
              <a:gd name="connsiteX124" fmla="*/ 2386383 w 4000875"/>
              <a:gd name="connsiteY124" fmla="*/ 1634488 h 2323936"/>
              <a:gd name="connsiteX125" fmla="*/ 2395908 w 4000875"/>
              <a:gd name="connsiteY125" fmla="*/ 1648776 h 2323936"/>
              <a:gd name="connsiteX126" fmla="*/ 2424483 w 4000875"/>
              <a:gd name="connsiteY126" fmla="*/ 1667826 h 2323936"/>
              <a:gd name="connsiteX127" fmla="*/ 2438771 w 4000875"/>
              <a:gd name="connsiteY127" fmla="*/ 1682113 h 2323936"/>
              <a:gd name="connsiteX128" fmla="*/ 2462583 w 4000875"/>
              <a:gd name="connsiteY128" fmla="*/ 1710688 h 2323936"/>
              <a:gd name="connsiteX129" fmla="*/ 2491158 w 4000875"/>
              <a:gd name="connsiteY129" fmla="*/ 1720213 h 2323936"/>
              <a:gd name="connsiteX130" fmla="*/ 2505446 w 4000875"/>
              <a:gd name="connsiteY130" fmla="*/ 1729738 h 2323936"/>
              <a:gd name="connsiteX131" fmla="*/ 2595933 w 4000875"/>
              <a:gd name="connsiteY131" fmla="*/ 1720213 h 2323936"/>
              <a:gd name="connsiteX132" fmla="*/ 2614983 w 4000875"/>
              <a:gd name="connsiteY132" fmla="*/ 1724976 h 2323936"/>
              <a:gd name="connsiteX133" fmla="*/ 2624508 w 4000875"/>
              <a:gd name="connsiteY133" fmla="*/ 1782126 h 2323936"/>
              <a:gd name="connsiteX134" fmla="*/ 2638796 w 4000875"/>
              <a:gd name="connsiteY134" fmla="*/ 1796413 h 2323936"/>
              <a:gd name="connsiteX135" fmla="*/ 2667371 w 4000875"/>
              <a:gd name="connsiteY135" fmla="*/ 1805938 h 2323936"/>
              <a:gd name="connsiteX136" fmla="*/ 2795958 w 4000875"/>
              <a:gd name="connsiteY136" fmla="*/ 1796413 h 2323936"/>
              <a:gd name="connsiteX137" fmla="*/ 2853108 w 4000875"/>
              <a:gd name="connsiteY137" fmla="*/ 1767838 h 2323936"/>
              <a:gd name="connsiteX138" fmla="*/ 2867396 w 4000875"/>
              <a:gd name="connsiteY138" fmla="*/ 1763076 h 2323936"/>
              <a:gd name="connsiteX139" fmla="*/ 2895971 w 4000875"/>
              <a:gd name="connsiteY139" fmla="*/ 1744026 h 2323936"/>
              <a:gd name="connsiteX140" fmla="*/ 2929308 w 4000875"/>
              <a:gd name="connsiteY140" fmla="*/ 1720213 h 2323936"/>
              <a:gd name="connsiteX141" fmla="*/ 2938833 w 4000875"/>
              <a:gd name="connsiteY141" fmla="*/ 1701163 h 2323936"/>
              <a:gd name="connsiteX142" fmla="*/ 2948358 w 4000875"/>
              <a:gd name="connsiteY142" fmla="*/ 1686876 h 2323936"/>
              <a:gd name="connsiteX143" fmla="*/ 2934071 w 4000875"/>
              <a:gd name="connsiteY143" fmla="*/ 1601151 h 2323936"/>
              <a:gd name="connsiteX144" fmla="*/ 2938833 w 4000875"/>
              <a:gd name="connsiteY144" fmla="*/ 1577338 h 2323936"/>
              <a:gd name="connsiteX145" fmla="*/ 2953121 w 4000875"/>
              <a:gd name="connsiteY145" fmla="*/ 1572576 h 2323936"/>
              <a:gd name="connsiteX146" fmla="*/ 3038846 w 4000875"/>
              <a:gd name="connsiteY146" fmla="*/ 1558288 h 2323936"/>
              <a:gd name="connsiteX147" fmla="*/ 3067421 w 4000875"/>
              <a:gd name="connsiteY147" fmla="*/ 1548763 h 2323936"/>
              <a:gd name="connsiteX148" fmla="*/ 3081708 w 4000875"/>
              <a:gd name="connsiteY148" fmla="*/ 1544001 h 2323936"/>
              <a:gd name="connsiteX149" fmla="*/ 3105521 w 4000875"/>
              <a:gd name="connsiteY149" fmla="*/ 1501138 h 2323936"/>
              <a:gd name="connsiteX150" fmla="*/ 3110283 w 4000875"/>
              <a:gd name="connsiteY150" fmla="*/ 1486851 h 2323936"/>
              <a:gd name="connsiteX151" fmla="*/ 3176958 w 4000875"/>
              <a:gd name="connsiteY151" fmla="*/ 1467801 h 2323936"/>
              <a:gd name="connsiteX152" fmla="*/ 3205533 w 4000875"/>
              <a:gd name="connsiteY152" fmla="*/ 1453513 h 2323936"/>
              <a:gd name="connsiteX153" fmla="*/ 3219821 w 4000875"/>
              <a:gd name="connsiteY153" fmla="*/ 1448751 h 2323936"/>
              <a:gd name="connsiteX154" fmla="*/ 3234108 w 4000875"/>
              <a:gd name="connsiteY154" fmla="*/ 1429701 h 2323936"/>
              <a:gd name="connsiteX155" fmla="*/ 3267446 w 4000875"/>
              <a:gd name="connsiteY155" fmla="*/ 1410651 h 2323936"/>
              <a:gd name="connsiteX156" fmla="*/ 3310308 w 4000875"/>
              <a:gd name="connsiteY156" fmla="*/ 1372551 h 2323936"/>
              <a:gd name="connsiteX157" fmla="*/ 3324596 w 4000875"/>
              <a:gd name="connsiteY157" fmla="*/ 1343976 h 2323936"/>
              <a:gd name="connsiteX158" fmla="*/ 3338883 w 4000875"/>
              <a:gd name="connsiteY158" fmla="*/ 1339213 h 2323936"/>
              <a:gd name="connsiteX159" fmla="*/ 3353171 w 4000875"/>
              <a:gd name="connsiteY159" fmla="*/ 1348738 h 2323936"/>
              <a:gd name="connsiteX160" fmla="*/ 3376983 w 4000875"/>
              <a:gd name="connsiteY160" fmla="*/ 1372551 h 2323936"/>
              <a:gd name="connsiteX161" fmla="*/ 3396033 w 4000875"/>
              <a:gd name="connsiteY161" fmla="*/ 1377313 h 2323936"/>
              <a:gd name="connsiteX162" fmla="*/ 3410321 w 4000875"/>
              <a:gd name="connsiteY162" fmla="*/ 1382076 h 2323936"/>
              <a:gd name="connsiteX163" fmla="*/ 3462708 w 4000875"/>
              <a:gd name="connsiteY163" fmla="*/ 1377313 h 2323936"/>
              <a:gd name="connsiteX164" fmla="*/ 3467471 w 4000875"/>
              <a:gd name="connsiteY164" fmla="*/ 1343976 h 2323936"/>
              <a:gd name="connsiteX165" fmla="*/ 3548433 w 4000875"/>
              <a:gd name="connsiteY165" fmla="*/ 1348738 h 2323936"/>
              <a:gd name="connsiteX166" fmla="*/ 3581771 w 4000875"/>
              <a:gd name="connsiteY166" fmla="*/ 1339213 h 2323936"/>
              <a:gd name="connsiteX167" fmla="*/ 3596058 w 4000875"/>
              <a:gd name="connsiteY167" fmla="*/ 1305876 h 2323936"/>
              <a:gd name="connsiteX168" fmla="*/ 3610346 w 4000875"/>
              <a:gd name="connsiteY168" fmla="*/ 1253488 h 2323936"/>
              <a:gd name="connsiteX169" fmla="*/ 3624633 w 4000875"/>
              <a:gd name="connsiteY169" fmla="*/ 1234438 h 2323936"/>
              <a:gd name="connsiteX170" fmla="*/ 3634158 w 4000875"/>
              <a:gd name="connsiteY170" fmla="*/ 1205863 h 2323936"/>
              <a:gd name="connsiteX171" fmla="*/ 3643683 w 4000875"/>
              <a:gd name="connsiteY171" fmla="*/ 1172526 h 2323936"/>
              <a:gd name="connsiteX172" fmla="*/ 3653208 w 4000875"/>
              <a:gd name="connsiteY172" fmla="*/ 1115376 h 2323936"/>
              <a:gd name="connsiteX173" fmla="*/ 3657971 w 4000875"/>
              <a:gd name="connsiteY173" fmla="*/ 1096326 h 2323936"/>
              <a:gd name="connsiteX174" fmla="*/ 3729408 w 4000875"/>
              <a:gd name="connsiteY174" fmla="*/ 1091563 h 2323936"/>
              <a:gd name="connsiteX175" fmla="*/ 3753221 w 4000875"/>
              <a:gd name="connsiteY175" fmla="*/ 1086801 h 2323936"/>
              <a:gd name="connsiteX176" fmla="*/ 3772271 w 4000875"/>
              <a:gd name="connsiteY176" fmla="*/ 1082038 h 2323936"/>
              <a:gd name="connsiteX177" fmla="*/ 3815133 w 4000875"/>
              <a:gd name="connsiteY177" fmla="*/ 1077276 h 2323936"/>
              <a:gd name="connsiteX178" fmla="*/ 3834183 w 4000875"/>
              <a:gd name="connsiteY178" fmla="*/ 1067751 h 2323936"/>
              <a:gd name="connsiteX179" fmla="*/ 3848471 w 4000875"/>
              <a:gd name="connsiteY179" fmla="*/ 1058226 h 2323936"/>
              <a:gd name="connsiteX180" fmla="*/ 3862758 w 4000875"/>
              <a:gd name="connsiteY180" fmla="*/ 1053463 h 2323936"/>
              <a:gd name="connsiteX181" fmla="*/ 3886571 w 4000875"/>
              <a:gd name="connsiteY181" fmla="*/ 1043938 h 2323936"/>
              <a:gd name="connsiteX182" fmla="*/ 3896096 w 4000875"/>
              <a:gd name="connsiteY182" fmla="*/ 1072513 h 2323936"/>
              <a:gd name="connsiteX183" fmla="*/ 3905621 w 4000875"/>
              <a:gd name="connsiteY183" fmla="*/ 1086801 h 2323936"/>
              <a:gd name="connsiteX184" fmla="*/ 3986583 w 4000875"/>
              <a:gd name="connsiteY184" fmla="*/ 1091563 h 2323936"/>
              <a:gd name="connsiteX185" fmla="*/ 3996108 w 4000875"/>
              <a:gd name="connsiteY185" fmla="*/ 1105851 h 2323936"/>
              <a:gd name="connsiteX186" fmla="*/ 4000871 w 4000875"/>
              <a:gd name="connsiteY186" fmla="*/ 1120138 h 2323936"/>
              <a:gd name="connsiteX187" fmla="*/ 3991346 w 4000875"/>
              <a:gd name="connsiteY187" fmla="*/ 1286826 h 2323936"/>
              <a:gd name="connsiteX188" fmla="*/ 3972296 w 4000875"/>
              <a:gd name="connsiteY188" fmla="*/ 1434463 h 2323936"/>
              <a:gd name="connsiteX189" fmla="*/ 3958008 w 4000875"/>
              <a:gd name="connsiteY189" fmla="*/ 2005963 h 2323936"/>
              <a:gd name="connsiteX190" fmla="*/ 3967533 w 4000875"/>
              <a:gd name="connsiteY190" fmla="*/ 2244088 h 2323936"/>
              <a:gd name="connsiteX191" fmla="*/ 3962771 w 4000875"/>
              <a:gd name="connsiteY191" fmla="*/ 2315526 h 2323936"/>
              <a:gd name="connsiteX192" fmla="*/ 3791321 w 4000875"/>
              <a:gd name="connsiteY192" fmla="*/ 2310763 h 2323936"/>
              <a:gd name="connsiteX193" fmla="*/ 3762746 w 4000875"/>
              <a:gd name="connsiteY193" fmla="*/ 2306001 h 2323936"/>
              <a:gd name="connsiteX194" fmla="*/ 3719883 w 4000875"/>
              <a:gd name="connsiteY194" fmla="*/ 2296476 h 2323936"/>
              <a:gd name="connsiteX195" fmla="*/ 3691308 w 4000875"/>
              <a:gd name="connsiteY195" fmla="*/ 2286951 h 2323936"/>
              <a:gd name="connsiteX196" fmla="*/ 3557958 w 4000875"/>
              <a:gd name="connsiteY196" fmla="*/ 2291713 h 2323936"/>
              <a:gd name="connsiteX197" fmla="*/ 3538908 w 4000875"/>
              <a:gd name="connsiteY197" fmla="*/ 2296476 h 2323936"/>
              <a:gd name="connsiteX198" fmla="*/ 3319833 w 4000875"/>
              <a:gd name="connsiteY198" fmla="*/ 2301238 h 2323936"/>
              <a:gd name="connsiteX199" fmla="*/ 3072183 w 4000875"/>
              <a:gd name="connsiteY199" fmla="*/ 2310763 h 2323936"/>
              <a:gd name="connsiteX200" fmla="*/ 3053133 w 4000875"/>
              <a:gd name="connsiteY200" fmla="*/ 2315526 h 2323936"/>
              <a:gd name="connsiteX201" fmla="*/ 2029196 w 4000875"/>
              <a:gd name="connsiteY201" fmla="*/ 2310763 h 2323936"/>
              <a:gd name="connsiteX202" fmla="*/ 1833933 w 4000875"/>
              <a:gd name="connsiteY202" fmla="*/ 2301238 h 2323936"/>
              <a:gd name="connsiteX203" fmla="*/ 1810121 w 4000875"/>
              <a:gd name="connsiteY203" fmla="*/ 2296476 h 2323936"/>
              <a:gd name="connsiteX204" fmla="*/ 762371 w 4000875"/>
              <a:gd name="connsiteY204" fmla="*/ 2291713 h 2323936"/>
              <a:gd name="connsiteX205" fmla="*/ 600446 w 4000875"/>
              <a:gd name="connsiteY205" fmla="*/ 2277426 h 2323936"/>
              <a:gd name="connsiteX206" fmla="*/ 571871 w 4000875"/>
              <a:gd name="connsiteY206" fmla="*/ 2272663 h 2323936"/>
              <a:gd name="connsiteX207" fmla="*/ 505196 w 4000875"/>
              <a:gd name="connsiteY207" fmla="*/ 2263138 h 2323936"/>
              <a:gd name="connsiteX208" fmla="*/ 486146 w 4000875"/>
              <a:gd name="connsiteY208" fmla="*/ 2258376 h 2323936"/>
              <a:gd name="connsiteX209" fmla="*/ 390896 w 4000875"/>
              <a:gd name="connsiteY209" fmla="*/ 2244088 h 2323936"/>
              <a:gd name="connsiteX210" fmla="*/ 252782 w 4000875"/>
              <a:gd name="connsiteY210" fmla="*/ 2223451 h 2323936"/>
              <a:gd name="connsiteX211" fmla="*/ 278182 w 4000875"/>
              <a:gd name="connsiteY211" fmla="*/ 2213927 h 2323936"/>
              <a:gd name="connsiteX212" fmla="*/ 282945 w 4000875"/>
              <a:gd name="connsiteY212" fmla="*/ 2220276 h 2323936"/>
              <a:gd name="connsiteX213" fmla="*/ 252185 w 4000875"/>
              <a:gd name="connsiteY213" fmla="*/ 2219557 h 2323936"/>
              <a:gd name="connsiteX214" fmla="*/ 272432 w 4000875"/>
              <a:gd name="connsiteY214" fmla="*/ 2186219 h 2323936"/>
              <a:gd name="connsiteX215" fmla="*/ 275216 w 4000875"/>
              <a:gd name="connsiteY215" fmla="*/ 2154829 h 2323936"/>
              <a:gd name="connsiteX216" fmla="*/ 246434 w 4000875"/>
              <a:gd name="connsiteY216" fmla="*/ 1794827 h 2323936"/>
              <a:gd name="connsiteX217" fmla="*/ 265483 w 4000875"/>
              <a:gd name="connsiteY217" fmla="*/ 1678937 h 2323936"/>
              <a:gd name="connsiteX218" fmla="*/ 268658 w 4000875"/>
              <a:gd name="connsiteY218" fmla="*/ 1478913 h 2323936"/>
              <a:gd name="connsiteX219" fmla="*/ 263895 w 4000875"/>
              <a:gd name="connsiteY219" fmla="*/ 1334452 h 2323936"/>
              <a:gd name="connsiteX220" fmla="*/ 255958 w 4000875"/>
              <a:gd name="connsiteY220" fmla="*/ 1250313 h 2323936"/>
              <a:gd name="connsiteX221" fmla="*/ 278182 w 4000875"/>
              <a:gd name="connsiteY221" fmla="*/ 872487 h 2323936"/>
              <a:gd name="connsiteX222" fmla="*/ 254370 w 4000875"/>
              <a:gd name="connsiteY222" fmla="*/ 721677 h 2323936"/>
              <a:gd name="connsiteX223" fmla="*/ 252784 w 4000875"/>
              <a:gd name="connsiteY223" fmla="*/ 610552 h 2323936"/>
              <a:gd name="connsiteX224" fmla="*/ 251196 w 4000875"/>
              <a:gd name="connsiteY224" fmla="*/ 513713 h 2323936"/>
              <a:gd name="connsiteX225" fmla="*/ 259133 w 4000875"/>
              <a:gd name="connsiteY225" fmla="*/ 434337 h 2323936"/>
              <a:gd name="connsiteX226" fmla="*/ 254371 w 4000875"/>
              <a:gd name="connsiteY226" fmla="*/ 370837 h 2323936"/>
              <a:gd name="connsiteX227" fmla="*/ 251195 w 4000875"/>
              <a:gd name="connsiteY227" fmla="*/ 327977 h 2323936"/>
              <a:gd name="connsiteX228" fmla="*/ 9895 w 4000875"/>
              <a:gd name="connsiteY228" fmla="*/ 253363 h 2323936"/>
              <a:gd name="connsiteX229" fmla="*/ 47995 w 4000875"/>
              <a:gd name="connsiteY229" fmla="*/ 215263 h 2323936"/>
              <a:gd name="connsiteX230" fmla="*/ 62283 w 4000875"/>
              <a:gd name="connsiteY230" fmla="*/ 210501 h 2323936"/>
              <a:gd name="connsiteX231" fmla="*/ 90858 w 4000875"/>
              <a:gd name="connsiteY231" fmla="*/ 196213 h 2323936"/>
              <a:gd name="connsiteX232" fmla="*/ 128958 w 4000875"/>
              <a:gd name="connsiteY232" fmla="*/ 177163 h 2323936"/>
              <a:gd name="connsiteX233" fmla="*/ 148008 w 4000875"/>
              <a:gd name="connsiteY233" fmla="*/ 172401 h 2323936"/>
              <a:gd name="connsiteX234" fmla="*/ 176583 w 4000875"/>
              <a:gd name="connsiteY234" fmla="*/ 162876 h 2323936"/>
              <a:gd name="connsiteX0" fmla="*/ 176583 w 4000875"/>
              <a:gd name="connsiteY0" fmla="*/ 162876 h 2323936"/>
              <a:gd name="connsiteX1" fmla="*/ 205158 w 4000875"/>
              <a:gd name="connsiteY1" fmla="*/ 167638 h 2323936"/>
              <a:gd name="connsiteX2" fmla="*/ 209921 w 4000875"/>
              <a:gd name="connsiteY2" fmla="*/ 181926 h 2323936"/>
              <a:gd name="connsiteX3" fmla="*/ 248021 w 4000875"/>
              <a:gd name="connsiteY3" fmla="*/ 186688 h 2323936"/>
              <a:gd name="connsiteX4" fmla="*/ 252783 w 4000875"/>
              <a:gd name="connsiteY4" fmla="*/ 234313 h 2323936"/>
              <a:gd name="connsiteX5" fmla="*/ 257546 w 4000875"/>
              <a:gd name="connsiteY5" fmla="*/ 253363 h 2323936"/>
              <a:gd name="connsiteX6" fmla="*/ 271833 w 4000875"/>
              <a:gd name="connsiteY6" fmla="*/ 262888 h 2323936"/>
              <a:gd name="connsiteX7" fmla="*/ 324221 w 4000875"/>
              <a:gd name="connsiteY7" fmla="*/ 272413 h 2323936"/>
              <a:gd name="connsiteX8" fmla="*/ 338508 w 4000875"/>
              <a:gd name="connsiteY8" fmla="*/ 281938 h 2323936"/>
              <a:gd name="connsiteX9" fmla="*/ 357558 w 4000875"/>
              <a:gd name="connsiteY9" fmla="*/ 286701 h 2323936"/>
              <a:gd name="connsiteX10" fmla="*/ 367083 w 4000875"/>
              <a:gd name="connsiteY10" fmla="*/ 300988 h 2323936"/>
              <a:gd name="connsiteX11" fmla="*/ 390896 w 4000875"/>
              <a:gd name="connsiteY11" fmla="*/ 305751 h 2323936"/>
              <a:gd name="connsiteX12" fmla="*/ 514721 w 4000875"/>
              <a:gd name="connsiteY12" fmla="*/ 291463 h 2323936"/>
              <a:gd name="connsiteX13" fmla="*/ 529008 w 4000875"/>
              <a:gd name="connsiteY13" fmla="*/ 281938 h 2323936"/>
              <a:gd name="connsiteX14" fmla="*/ 543296 w 4000875"/>
              <a:gd name="connsiteY14" fmla="*/ 220026 h 2323936"/>
              <a:gd name="connsiteX15" fmla="*/ 586158 w 4000875"/>
              <a:gd name="connsiteY15" fmla="*/ 200976 h 2323936"/>
              <a:gd name="connsiteX16" fmla="*/ 600446 w 4000875"/>
              <a:gd name="connsiteY16" fmla="*/ 196213 h 2323936"/>
              <a:gd name="connsiteX17" fmla="*/ 614733 w 4000875"/>
              <a:gd name="connsiteY17" fmla="*/ 181926 h 2323936"/>
              <a:gd name="connsiteX18" fmla="*/ 619496 w 4000875"/>
              <a:gd name="connsiteY18" fmla="*/ 167638 h 2323936"/>
              <a:gd name="connsiteX19" fmla="*/ 638546 w 4000875"/>
              <a:gd name="connsiteY19" fmla="*/ 139063 h 2323936"/>
              <a:gd name="connsiteX20" fmla="*/ 667121 w 4000875"/>
              <a:gd name="connsiteY20" fmla="*/ 110488 h 2323936"/>
              <a:gd name="connsiteX21" fmla="*/ 676646 w 4000875"/>
              <a:gd name="connsiteY21" fmla="*/ 96201 h 2323936"/>
              <a:gd name="connsiteX22" fmla="*/ 690933 w 4000875"/>
              <a:gd name="connsiteY22" fmla="*/ 91438 h 2323936"/>
              <a:gd name="connsiteX23" fmla="*/ 724271 w 4000875"/>
              <a:gd name="connsiteY23" fmla="*/ 77151 h 2323936"/>
              <a:gd name="connsiteX24" fmla="*/ 738558 w 4000875"/>
              <a:gd name="connsiteY24" fmla="*/ 62863 h 2323936"/>
              <a:gd name="connsiteX25" fmla="*/ 752846 w 4000875"/>
              <a:gd name="connsiteY25" fmla="*/ 53338 h 2323936"/>
              <a:gd name="connsiteX26" fmla="*/ 767133 w 4000875"/>
              <a:gd name="connsiteY26" fmla="*/ 48576 h 2323936"/>
              <a:gd name="connsiteX27" fmla="*/ 929058 w 4000875"/>
              <a:gd name="connsiteY27" fmla="*/ 43813 h 2323936"/>
              <a:gd name="connsiteX28" fmla="*/ 933821 w 4000875"/>
              <a:gd name="connsiteY28" fmla="*/ 24763 h 2323936"/>
              <a:gd name="connsiteX29" fmla="*/ 1033833 w 4000875"/>
              <a:gd name="connsiteY29" fmla="*/ 5713 h 2323936"/>
              <a:gd name="connsiteX30" fmla="*/ 1081458 w 4000875"/>
              <a:gd name="connsiteY30" fmla="*/ 5713 h 2323936"/>
              <a:gd name="connsiteX31" fmla="*/ 1095746 w 4000875"/>
              <a:gd name="connsiteY31" fmla="*/ 39051 h 2323936"/>
              <a:gd name="connsiteX32" fmla="*/ 1110033 w 4000875"/>
              <a:gd name="connsiteY32" fmla="*/ 48576 h 2323936"/>
              <a:gd name="connsiteX33" fmla="*/ 1186233 w 4000875"/>
              <a:gd name="connsiteY33" fmla="*/ 58101 h 2323936"/>
              <a:gd name="connsiteX34" fmla="*/ 1224333 w 4000875"/>
              <a:gd name="connsiteY34" fmla="*/ 67626 h 2323936"/>
              <a:gd name="connsiteX35" fmla="*/ 1243383 w 4000875"/>
              <a:gd name="connsiteY35" fmla="*/ 77151 h 2323936"/>
              <a:gd name="connsiteX36" fmla="*/ 1300533 w 4000875"/>
              <a:gd name="connsiteY36" fmla="*/ 124776 h 2323936"/>
              <a:gd name="connsiteX37" fmla="*/ 1314821 w 4000875"/>
              <a:gd name="connsiteY37" fmla="*/ 134301 h 2323936"/>
              <a:gd name="connsiteX38" fmla="*/ 1348158 w 4000875"/>
              <a:gd name="connsiteY38" fmla="*/ 139063 h 2323936"/>
              <a:gd name="connsiteX39" fmla="*/ 1376733 w 4000875"/>
              <a:gd name="connsiteY39" fmla="*/ 167638 h 2323936"/>
              <a:gd name="connsiteX40" fmla="*/ 1405308 w 4000875"/>
              <a:gd name="connsiteY40" fmla="*/ 172401 h 2323936"/>
              <a:gd name="connsiteX41" fmla="*/ 1419596 w 4000875"/>
              <a:gd name="connsiteY41" fmla="*/ 177163 h 2323936"/>
              <a:gd name="connsiteX42" fmla="*/ 1433883 w 4000875"/>
              <a:gd name="connsiteY42" fmla="*/ 172401 h 2323936"/>
              <a:gd name="connsiteX43" fmla="*/ 1457696 w 4000875"/>
              <a:gd name="connsiteY43" fmla="*/ 196213 h 2323936"/>
              <a:gd name="connsiteX44" fmla="*/ 1471983 w 4000875"/>
              <a:gd name="connsiteY44" fmla="*/ 200976 h 2323936"/>
              <a:gd name="connsiteX45" fmla="*/ 1633908 w 4000875"/>
              <a:gd name="connsiteY45" fmla="*/ 196213 h 2323936"/>
              <a:gd name="connsiteX46" fmla="*/ 1648196 w 4000875"/>
              <a:gd name="connsiteY46" fmla="*/ 191451 h 2323936"/>
              <a:gd name="connsiteX47" fmla="*/ 1748208 w 4000875"/>
              <a:gd name="connsiteY47" fmla="*/ 196213 h 2323936"/>
              <a:gd name="connsiteX48" fmla="*/ 1743446 w 4000875"/>
              <a:gd name="connsiteY48" fmla="*/ 239076 h 2323936"/>
              <a:gd name="connsiteX49" fmla="*/ 1738683 w 4000875"/>
              <a:gd name="connsiteY49" fmla="*/ 253363 h 2323936"/>
              <a:gd name="connsiteX50" fmla="*/ 1733921 w 4000875"/>
              <a:gd name="connsiteY50" fmla="*/ 386713 h 2323936"/>
              <a:gd name="connsiteX51" fmla="*/ 1729158 w 4000875"/>
              <a:gd name="connsiteY51" fmla="*/ 401001 h 2323936"/>
              <a:gd name="connsiteX52" fmla="*/ 1724396 w 4000875"/>
              <a:gd name="connsiteY52" fmla="*/ 420051 h 2323936"/>
              <a:gd name="connsiteX53" fmla="*/ 1710108 w 4000875"/>
              <a:gd name="connsiteY53" fmla="*/ 448626 h 2323936"/>
              <a:gd name="connsiteX54" fmla="*/ 1700583 w 4000875"/>
              <a:gd name="connsiteY54" fmla="*/ 510538 h 2323936"/>
              <a:gd name="connsiteX55" fmla="*/ 1691058 w 4000875"/>
              <a:gd name="connsiteY55" fmla="*/ 524826 h 2323936"/>
              <a:gd name="connsiteX56" fmla="*/ 1686296 w 4000875"/>
              <a:gd name="connsiteY56" fmla="*/ 539113 h 2323936"/>
              <a:gd name="connsiteX57" fmla="*/ 1700583 w 4000875"/>
              <a:gd name="connsiteY57" fmla="*/ 572451 h 2323936"/>
              <a:gd name="connsiteX58" fmla="*/ 1695821 w 4000875"/>
              <a:gd name="connsiteY58" fmla="*/ 586738 h 2323936"/>
              <a:gd name="connsiteX59" fmla="*/ 1686296 w 4000875"/>
              <a:gd name="connsiteY59" fmla="*/ 601026 h 2323936"/>
              <a:gd name="connsiteX60" fmla="*/ 1667246 w 4000875"/>
              <a:gd name="connsiteY60" fmla="*/ 643888 h 2323936"/>
              <a:gd name="connsiteX61" fmla="*/ 1662483 w 4000875"/>
              <a:gd name="connsiteY61" fmla="*/ 667701 h 2323936"/>
              <a:gd name="connsiteX62" fmla="*/ 1652958 w 4000875"/>
              <a:gd name="connsiteY62" fmla="*/ 739138 h 2323936"/>
              <a:gd name="connsiteX63" fmla="*/ 1633908 w 4000875"/>
              <a:gd name="connsiteY63" fmla="*/ 767713 h 2323936"/>
              <a:gd name="connsiteX64" fmla="*/ 1624383 w 4000875"/>
              <a:gd name="connsiteY64" fmla="*/ 782001 h 2323936"/>
              <a:gd name="connsiteX65" fmla="*/ 1619621 w 4000875"/>
              <a:gd name="connsiteY65" fmla="*/ 815338 h 2323936"/>
              <a:gd name="connsiteX66" fmla="*/ 1591046 w 4000875"/>
              <a:gd name="connsiteY66" fmla="*/ 829626 h 2323936"/>
              <a:gd name="connsiteX67" fmla="*/ 1571996 w 4000875"/>
              <a:gd name="connsiteY67" fmla="*/ 858201 h 2323936"/>
              <a:gd name="connsiteX68" fmla="*/ 1562471 w 4000875"/>
              <a:gd name="connsiteY68" fmla="*/ 872488 h 2323936"/>
              <a:gd name="connsiteX69" fmla="*/ 1533896 w 4000875"/>
              <a:gd name="connsiteY69" fmla="*/ 891538 h 2323936"/>
              <a:gd name="connsiteX70" fmla="*/ 1519608 w 4000875"/>
              <a:gd name="connsiteY70" fmla="*/ 905826 h 2323936"/>
              <a:gd name="connsiteX71" fmla="*/ 1500558 w 4000875"/>
              <a:gd name="connsiteY71" fmla="*/ 934401 h 2323936"/>
              <a:gd name="connsiteX72" fmla="*/ 1500558 w 4000875"/>
              <a:gd name="connsiteY72" fmla="*/ 986788 h 2323936"/>
              <a:gd name="connsiteX73" fmla="*/ 1519608 w 4000875"/>
              <a:gd name="connsiteY73" fmla="*/ 996313 h 2323936"/>
              <a:gd name="connsiteX74" fmla="*/ 1557708 w 4000875"/>
              <a:gd name="connsiteY74" fmla="*/ 991551 h 2323936"/>
              <a:gd name="connsiteX75" fmla="*/ 1586283 w 4000875"/>
              <a:gd name="connsiteY75" fmla="*/ 982026 h 2323936"/>
              <a:gd name="connsiteX76" fmla="*/ 1562471 w 4000875"/>
              <a:gd name="connsiteY76" fmla="*/ 1039176 h 2323936"/>
              <a:gd name="connsiteX77" fmla="*/ 1552946 w 4000875"/>
              <a:gd name="connsiteY77" fmla="*/ 1053463 h 2323936"/>
              <a:gd name="connsiteX78" fmla="*/ 1557708 w 4000875"/>
              <a:gd name="connsiteY78" fmla="*/ 1082038 h 2323936"/>
              <a:gd name="connsiteX79" fmla="*/ 1614858 w 4000875"/>
              <a:gd name="connsiteY79" fmla="*/ 1072513 h 2323936"/>
              <a:gd name="connsiteX80" fmla="*/ 1633908 w 4000875"/>
              <a:gd name="connsiteY80" fmla="*/ 1062988 h 2323936"/>
              <a:gd name="connsiteX81" fmla="*/ 1648196 w 4000875"/>
              <a:gd name="connsiteY81" fmla="*/ 1058226 h 2323936"/>
              <a:gd name="connsiteX82" fmla="*/ 1676771 w 4000875"/>
              <a:gd name="connsiteY82" fmla="*/ 1043938 h 2323936"/>
              <a:gd name="connsiteX83" fmla="*/ 1714871 w 4000875"/>
              <a:gd name="connsiteY83" fmla="*/ 1129663 h 2323936"/>
              <a:gd name="connsiteX84" fmla="*/ 1724396 w 4000875"/>
              <a:gd name="connsiteY84" fmla="*/ 1143951 h 2323936"/>
              <a:gd name="connsiteX85" fmla="*/ 1752971 w 4000875"/>
              <a:gd name="connsiteY85" fmla="*/ 1163001 h 2323936"/>
              <a:gd name="connsiteX86" fmla="*/ 1772021 w 4000875"/>
              <a:gd name="connsiteY86" fmla="*/ 1191576 h 2323936"/>
              <a:gd name="connsiteX87" fmla="*/ 1781546 w 4000875"/>
              <a:gd name="connsiteY87" fmla="*/ 1205863 h 2323936"/>
              <a:gd name="connsiteX88" fmla="*/ 1795833 w 4000875"/>
              <a:gd name="connsiteY88" fmla="*/ 1220151 h 2323936"/>
              <a:gd name="connsiteX89" fmla="*/ 1829171 w 4000875"/>
              <a:gd name="connsiteY89" fmla="*/ 1258251 h 2323936"/>
              <a:gd name="connsiteX90" fmla="*/ 1843458 w 4000875"/>
              <a:gd name="connsiteY90" fmla="*/ 1263013 h 2323936"/>
              <a:gd name="connsiteX91" fmla="*/ 1852983 w 4000875"/>
              <a:gd name="connsiteY91" fmla="*/ 1277301 h 2323936"/>
              <a:gd name="connsiteX92" fmla="*/ 1876796 w 4000875"/>
              <a:gd name="connsiteY92" fmla="*/ 1320163 h 2323936"/>
              <a:gd name="connsiteX93" fmla="*/ 1895846 w 4000875"/>
              <a:gd name="connsiteY93" fmla="*/ 1329688 h 2323936"/>
              <a:gd name="connsiteX94" fmla="*/ 1881558 w 4000875"/>
              <a:gd name="connsiteY94" fmla="*/ 1339213 h 2323936"/>
              <a:gd name="connsiteX95" fmla="*/ 1843458 w 4000875"/>
              <a:gd name="connsiteY95" fmla="*/ 1343976 h 2323936"/>
              <a:gd name="connsiteX96" fmla="*/ 1833933 w 4000875"/>
              <a:gd name="connsiteY96" fmla="*/ 1372551 h 2323936"/>
              <a:gd name="connsiteX97" fmla="*/ 1829171 w 4000875"/>
              <a:gd name="connsiteY97" fmla="*/ 1477326 h 2323936"/>
              <a:gd name="connsiteX98" fmla="*/ 1800596 w 4000875"/>
              <a:gd name="connsiteY98" fmla="*/ 1496376 h 2323936"/>
              <a:gd name="connsiteX99" fmla="*/ 1795833 w 4000875"/>
              <a:gd name="connsiteY99" fmla="*/ 1510663 h 2323936"/>
              <a:gd name="connsiteX100" fmla="*/ 1786308 w 4000875"/>
              <a:gd name="connsiteY100" fmla="*/ 1524951 h 2323936"/>
              <a:gd name="connsiteX101" fmla="*/ 1791071 w 4000875"/>
              <a:gd name="connsiteY101" fmla="*/ 1544001 h 2323936"/>
              <a:gd name="connsiteX102" fmla="*/ 1862508 w 4000875"/>
              <a:gd name="connsiteY102" fmla="*/ 1544001 h 2323936"/>
              <a:gd name="connsiteX103" fmla="*/ 1867271 w 4000875"/>
              <a:gd name="connsiteY103" fmla="*/ 1567813 h 2323936"/>
              <a:gd name="connsiteX104" fmla="*/ 1876796 w 4000875"/>
              <a:gd name="connsiteY104" fmla="*/ 1596388 h 2323936"/>
              <a:gd name="connsiteX105" fmla="*/ 1881558 w 4000875"/>
              <a:gd name="connsiteY105" fmla="*/ 1582101 h 2323936"/>
              <a:gd name="connsiteX106" fmla="*/ 1886321 w 4000875"/>
              <a:gd name="connsiteY106" fmla="*/ 1639251 h 2323936"/>
              <a:gd name="connsiteX107" fmla="*/ 1895846 w 4000875"/>
              <a:gd name="connsiteY107" fmla="*/ 1653538 h 2323936"/>
              <a:gd name="connsiteX108" fmla="*/ 1924421 w 4000875"/>
              <a:gd name="connsiteY108" fmla="*/ 1677351 h 2323936"/>
              <a:gd name="connsiteX109" fmla="*/ 1972046 w 4000875"/>
              <a:gd name="connsiteY109" fmla="*/ 1658301 h 2323936"/>
              <a:gd name="connsiteX110" fmla="*/ 2000621 w 4000875"/>
              <a:gd name="connsiteY110" fmla="*/ 1648776 h 2323936"/>
              <a:gd name="connsiteX111" fmla="*/ 2005383 w 4000875"/>
              <a:gd name="connsiteY111" fmla="*/ 1663063 h 2323936"/>
              <a:gd name="connsiteX112" fmla="*/ 2010146 w 4000875"/>
              <a:gd name="connsiteY112" fmla="*/ 1696401 h 2323936"/>
              <a:gd name="connsiteX113" fmla="*/ 2024433 w 4000875"/>
              <a:gd name="connsiteY113" fmla="*/ 1701163 h 2323936"/>
              <a:gd name="connsiteX114" fmla="*/ 2086346 w 4000875"/>
              <a:gd name="connsiteY114" fmla="*/ 1696401 h 2323936"/>
              <a:gd name="connsiteX115" fmla="*/ 2100633 w 4000875"/>
              <a:gd name="connsiteY115" fmla="*/ 1691638 h 2323936"/>
              <a:gd name="connsiteX116" fmla="*/ 2119683 w 4000875"/>
              <a:gd name="connsiteY116" fmla="*/ 1663063 h 2323936"/>
              <a:gd name="connsiteX117" fmla="*/ 2129208 w 4000875"/>
              <a:gd name="connsiteY117" fmla="*/ 1648776 h 2323936"/>
              <a:gd name="connsiteX118" fmla="*/ 2200646 w 4000875"/>
              <a:gd name="connsiteY118" fmla="*/ 1629726 h 2323936"/>
              <a:gd name="connsiteX119" fmla="*/ 2205408 w 4000875"/>
              <a:gd name="connsiteY119" fmla="*/ 1596388 h 2323936"/>
              <a:gd name="connsiteX120" fmla="*/ 2238746 w 4000875"/>
              <a:gd name="connsiteY120" fmla="*/ 1601151 h 2323936"/>
              <a:gd name="connsiteX121" fmla="*/ 2295896 w 4000875"/>
              <a:gd name="connsiteY121" fmla="*/ 1605913 h 2323936"/>
              <a:gd name="connsiteX122" fmla="*/ 2310183 w 4000875"/>
              <a:gd name="connsiteY122" fmla="*/ 1610676 h 2323936"/>
              <a:gd name="connsiteX123" fmla="*/ 2381621 w 4000875"/>
              <a:gd name="connsiteY123" fmla="*/ 1615438 h 2323936"/>
              <a:gd name="connsiteX124" fmla="*/ 2386383 w 4000875"/>
              <a:gd name="connsiteY124" fmla="*/ 1634488 h 2323936"/>
              <a:gd name="connsiteX125" fmla="*/ 2395908 w 4000875"/>
              <a:gd name="connsiteY125" fmla="*/ 1648776 h 2323936"/>
              <a:gd name="connsiteX126" fmla="*/ 2424483 w 4000875"/>
              <a:gd name="connsiteY126" fmla="*/ 1667826 h 2323936"/>
              <a:gd name="connsiteX127" fmla="*/ 2438771 w 4000875"/>
              <a:gd name="connsiteY127" fmla="*/ 1682113 h 2323936"/>
              <a:gd name="connsiteX128" fmla="*/ 2462583 w 4000875"/>
              <a:gd name="connsiteY128" fmla="*/ 1710688 h 2323936"/>
              <a:gd name="connsiteX129" fmla="*/ 2491158 w 4000875"/>
              <a:gd name="connsiteY129" fmla="*/ 1720213 h 2323936"/>
              <a:gd name="connsiteX130" fmla="*/ 2505446 w 4000875"/>
              <a:gd name="connsiteY130" fmla="*/ 1729738 h 2323936"/>
              <a:gd name="connsiteX131" fmla="*/ 2595933 w 4000875"/>
              <a:gd name="connsiteY131" fmla="*/ 1720213 h 2323936"/>
              <a:gd name="connsiteX132" fmla="*/ 2614983 w 4000875"/>
              <a:gd name="connsiteY132" fmla="*/ 1724976 h 2323936"/>
              <a:gd name="connsiteX133" fmla="*/ 2624508 w 4000875"/>
              <a:gd name="connsiteY133" fmla="*/ 1782126 h 2323936"/>
              <a:gd name="connsiteX134" fmla="*/ 2638796 w 4000875"/>
              <a:gd name="connsiteY134" fmla="*/ 1796413 h 2323936"/>
              <a:gd name="connsiteX135" fmla="*/ 2667371 w 4000875"/>
              <a:gd name="connsiteY135" fmla="*/ 1805938 h 2323936"/>
              <a:gd name="connsiteX136" fmla="*/ 2795958 w 4000875"/>
              <a:gd name="connsiteY136" fmla="*/ 1796413 h 2323936"/>
              <a:gd name="connsiteX137" fmla="*/ 2853108 w 4000875"/>
              <a:gd name="connsiteY137" fmla="*/ 1767838 h 2323936"/>
              <a:gd name="connsiteX138" fmla="*/ 2867396 w 4000875"/>
              <a:gd name="connsiteY138" fmla="*/ 1763076 h 2323936"/>
              <a:gd name="connsiteX139" fmla="*/ 2895971 w 4000875"/>
              <a:gd name="connsiteY139" fmla="*/ 1744026 h 2323936"/>
              <a:gd name="connsiteX140" fmla="*/ 2929308 w 4000875"/>
              <a:gd name="connsiteY140" fmla="*/ 1720213 h 2323936"/>
              <a:gd name="connsiteX141" fmla="*/ 2938833 w 4000875"/>
              <a:gd name="connsiteY141" fmla="*/ 1701163 h 2323936"/>
              <a:gd name="connsiteX142" fmla="*/ 2948358 w 4000875"/>
              <a:gd name="connsiteY142" fmla="*/ 1686876 h 2323936"/>
              <a:gd name="connsiteX143" fmla="*/ 2934071 w 4000875"/>
              <a:gd name="connsiteY143" fmla="*/ 1601151 h 2323936"/>
              <a:gd name="connsiteX144" fmla="*/ 2938833 w 4000875"/>
              <a:gd name="connsiteY144" fmla="*/ 1577338 h 2323936"/>
              <a:gd name="connsiteX145" fmla="*/ 2953121 w 4000875"/>
              <a:gd name="connsiteY145" fmla="*/ 1572576 h 2323936"/>
              <a:gd name="connsiteX146" fmla="*/ 3038846 w 4000875"/>
              <a:gd name="connsiteY146" fmla="*/ 1558288 h 2323936"/>
              <a:gd name="connsiteX147" fmla="*/ 3067421 w 4000875"/>
              <a:gd name="connsiteY147" fmla="*/ 1548763 h 2323936"/>
              <a:gd name="connsiteX148" fmla="*/ 3081708 w 4000875"/>
              <a:gd name="connsiteY148" fmla="*/ 1544001 h 2323936"/>
              <a:gd name="connsiteX149" fmla="*/ 3105521 w 4000875"/>
              <a:gd name="connsiteY149" fmla="*/ 1501138 h 2323936"/>
              <a:gd name="connsiteX150" fmla="*/ 3110283 w 4000875"/>
              <a:gd name="connsiteY150" fmla="*/ 1486851 h 2323936"/>
              <a:gd name="connsiteX151" fmla="*/ 3176958 w 4000875"/>
              <a:gd name="connsiteY151" fmla="*/ 1467801 h 2323936"/>
              <a:gd name="connsiteX152" fmla="*/ 3205533 w 4000875"/>
              <a:gd name="connsiteY152" fmla="*/ 1453513 h 2323936"/>
              <a:gd name="connsiteX153" fmla="*/ 3219821 w 4000875"/>
              <a:gd name="connsiteY153" fmla="*/ 1448751 h 2323936"/>
              <a:gd name="connsiteX154" fmla="*/ 3234108 w 4000875"/>
              <a:gd name="connsiteY154" fmla="*/ 1429701 h 2323936"/>
              <a:gd name="connsiteX155" fmla="*/ 3267446 w 4000875"/>
              <a:gd name="connsiteY155" fmla="*/ 1410651 h 2323936"/>
              <a:gd name="connsiteX156" fmla="*/ 3310308 w 4000875"/>
              <a:gd name="connsiteY156" fmla="*/ 1372551 h 2323936"/>
              <a:gd name="connsiteX157" fmla="*/ 3324596 w 4000875"/>
              <a:gd name="connsiteY157" fmla="*/ 1343976 h 2323936"/>
              <a:gd name="connsiteX158" fmla="*/ 3338883 w 4000875"/>
              <a:gd name="connsiteY158" fmla="*/ 1339213 h 2323936"/>
              <a:gd name="connsiteX159" fmla="*/ 3353171 w 4000875"/>
              <a:gd name="connsiteY159" fmla="*/ 1348738 h 2323936"/>
              <a:gd name="connsiteX160" fmla="*/ 3376983 w 4000875"/>
              <a:gd name="connsiteY160" fmla="*/ 1372551 h 2323936"/>
              <a:gd name="connsiteX161" fmla="*/ 3396033 w 4000875"/>
              <a:gd name="connsiteY161" fmla="*/ 1377313 h 2323936"/>
              <a:gd name="connsiteX162" fmla="*/ 3410321 w 4000875"/>
              <a:gd name="connsiteY162" fmla="*/ 1382076 h 2323936"/>
              <a:gd name="connsiteX163" fmla="*/ 3462708 w 4000875"/>
              <a:gd name="connsiteY163" fmla="*/ 1377313 h 2323936"/>
              <a:gd name="connsiteX164" fmla="*/ 3467471 w 4000875"/>
              <a:gd name="connsiteY164" fmla="*/ 1343976 h 2323936"/>
              <a:gd name="connsiteX165" fmla="*/ 3548433 w 4000875"/>
              <a:gd name="connsiteY165" fmla="*/ 1348738 h 2323936"/>
              <a:gd name="connsiteX166" fmla="*/ 3581771 w 4000875"/>
              <a:gd name="connsiteY166" fmla="*/ 1339213 h 2323936"/>
              <a:gd name="connsiteX167" fmla="*/ 3596058 w 4000875"/>
              <a:gd name="connsiteY167" fmla="*/ 1305876 h 2323936"/>
              <a:gd name="connsiteX168" fmla="*/ 3610346 w 4000875"/>
              <a:gd name="connsiteY168" fmla="*/ 1253488 h 2323936"/>
              <a:gd name="connsiteX169" fmla="*/ 3624633 w 4000875"/>
              <a:gd name="connsiteY169" fmla="*/ 1234438 h 2323936"/>
              <a:gd name="connsiteX170" fmla="*/ 3634158 w 4000875"/>
              <a:gd name="connsiteY170" fmla="*/ 1205863 h 2323936"/>
              <a:gd name="connsiteX171" fmla="*/ 3643683 w 4000875"/>
              <a:gd name="connsiteY171" fmla="*/ 1172526 h 2323936"/>
              <a:gd name="connsiteX172" fmla="*/ 3653208 w 4000875"/>
              <a:gd name="connsiteY172" fmla="*/ 1115376 h 2323936"/>
              <a:gd name="connsiteX173" fmla="*/ 3657971 w 4000875"/>
              <a:gd name="connsiteY173" fmla="*/ 1096326 h 2323936"/>
              <a:gd name="connsiteX174" fmla="*/ 3729408 w 4000875"/>
              <a:gd name="connsiteY174" fmla="*/ 1091563 h 2323936"/>
              <a:gd name="connsiteX175" fmla="*/ 3753221 w 4000875"/>
              <a:gd name="connsiteY175" fmla="*/ 1086801 h 2323936"/>
              <a:gd name="connsiteX176" fmla="*/ 3772271 w 4000875"/>
              <a:gd name="connsiteY176" fmla="*/ 1082038 h 2323936"/>
              <a:gd name="connsiteX177" fmla="*/ 3815133 w 4000875"/>
              <a:gd name="connsiteY177" fmla="*/ 1077276 h 2323936"/>
              <a:gd name="connsiteX178" fmla="*/ 3834183 w 4000875"/>
              <a:gd name="connsiteY178" fmla="*/ 1067751 h 2323936"/>
              <a:gd name="connsiteX179" fmla="*/ 3848471 w 4000875"/>
              <a:gd name="connsiteY179" fmla="*/ 1058226 h 2323936"/>
              <a:gd name="connsiteX180" fmla="*/ 3862758 w 4000875"/>
              <a:gd name="connsiteY180" fmla="*/ 1053463 h 2323936"/>
              <a:gd name="connsiteX181" fmla="*/ 3886571 w 4000875"/>
              <a:gd name="connsiteY181" fmla="*/ 1043938 h 2323936"/>
              <a:gd name="connsiteX182" fmla="*/ 3896096 w 4000875"/>
              <a:gd name="connsiteY182" fmla="*/ 1072513 h 2323936"/>
              <a:gd name="connsiteX183" fmla="*/ 3905621 w 4000875"/>
              <a:gd name="connsiteY183" fmla="*/ 1086801 h 2323936"/>
              <a:gd name="connsiteX184" fmla="*/ 3986583 w 4000875"/>
              <a:gd name="connsiteY184" fmla="*/ 1091563 h 2323936"/>
              <a:gd name="connsiteX185" fmla="*/ 3996108 w 4000875"/>
              <a:gd name="connsiteY185" fmla="*/ 1105851 h 2323936"/>
              <a:gd name="connsiteX186" fmla="*/ 4000871 w 4000875"/>
              <a:gd name="connsiteY186" fmla="*/ 1120138 h 2323936"/>
              <a:gd name="connsiteX187" fmla="*/ 3991346 w 4000875"/>
              <a:gd name="connsiteY187" fmla="*/ 1286826 h 2323936"/>
              <a:gd name="connsiteX188" fmla="*/ 3972296 w 4000875"/>
              <a:gd name="connsiteY188" fmla="*/ 1434463 h 2323936"/>
              <a:gd name="connsiteX189" fmla="*/ 3958008 w 4000875"/>
              <a:gd name="connsiteY189" fmla="*/ 2005963 h 2323936"/>
              <a:gd name="connsiteX190" fmla="*/ 3967533 w 4000875"/>
              <a:gd name="connsiteY190" fmla="*/ 2244088 h 2323936"/>
              <a:gd name="connsiteX191" fmla="*/ 3962771 w 4000875"/>
              <a:gd name="connsiteY191" fmla="*/ 2315526 h 2323936"/>
              <a:gd name="connsiteX192" fmla="*/ 3791321 w 4000875"/>
              <a:gd name="connsiteY192" fmla="*/ 2310763 h 2323936"/>
              <a:gd name="connsiteX193" fmla="*/ 3762746 w 4000875"/>
              <a:gd name="connsiteY193" fmla="*/ 2306001 h 2323936"/>
              <a:gd name="connsiteX194" fmla="*/ 3719883 w 4000875"/>
              <a:gd name="connsiteY194" fmla="*/ 2296476 h 2323936"/>
              <a:gd name="connsiteX195" fmla="*/ 3691308 w 4000875"/>
              <a:gd name="connsiteY195" fmla="*/ 2286951 h 2323936"/>
              <a:gd name="connsiteX196" fmla="*/ 3557958 w 4000875"/>
              <a:gd name="connsiteY196" fmla="*/ 2291713 h 2323936"/>
              <a:gd name="connsiteX197" fmla="*/ 3538908 w 4000875"/>
              <a:gd name="connsiteY197" fmla="*/ 2296476 h 2323936"/>
              <a:gd name="connsiteX198" fmla="*/ 3319833 w 4000875"/>
              <a:gd name="connsiteY198" fmla="*/ 2301238 h 2323936"/>
              <a:gd name="connsiteX199" fmla="*/ 3072183 w 4000875"/>
              <a:gd name="connsiteY199" fmla="*/ 2310763 h 2323936"/>
              <a:gd name="connsiteX200" fmla="*/ 3053133 w 4000875"/>
              <a:gd name="connsiteY200" fmla="*/ 2315526 h 2323936"/>
              <a:gd name="connsiteX201" fmla="*/ 2029196 w 4000875"/>
              <a:gd name="connsiteY201" fmla="*/ 2310763 h 2323936"/>
              <a:gd name="connsiteX202" fmla="*/ 1833933 w 4000875"/>
              <a:gd name="connsiteY202" fmla="*/ 2301238 h 2323936"/>
              <a:gd name="connsiteX203" fmla="*/ 1810121 w 4000875"/>
              <a:gd name="connsiteY203" fmla="*/ 2296476 h 2323936"/>
              <a:gd name="connsiteX204" fmla="*/ 762371 w 4000875"/>
              <a:gd name="connsiteY204" fmla="*/ 2291713 h 2323936"/>
              <a:gd name="connsiteX205" fmla="*/ 600446 w 4000875"/>
              <a:gd name="connsiteY205" fmla="*/ 2277426 h 2323936"/>
              <a:gd name="connsiteX206" fmla="*/ 571871 w 4000875"/>
              <a:gd name="connsiteY206" fmla="*/ 2272663 h 2323936"/>
              <a:gd name="connsiteX207" fmla="*/ 505196 w 4000875"/>
              <a:gd name="connsiteY207" fmla="*/ 2263138 h 2323936"/>
              <a:gd name="connsiteX208" fmla="*/ 486146 w 4000875"/>
              <a:gd name="connsiteY208" fmla="*/ 2258376 h 2323936"/>
              <a:gd name="connsiteX209" fmla="*/ 390896 w 4000875"/>
              <a:gd name="connsiteY209" fmla="*/ 2244088 h 2323936"/>
              <a:gd name="connsiteX210" fmla="*/ 252782 w 4000875"/>
              <a:gd name="connsiteY210" fmla="*/ 2223451 h 2323936"/>
              <a:gd name="connsiteX211" fmla="*/ 278182 w 4000875"/>
              <a:gd name="connsiteY211" fmla="*/ 2213927 h 2323936"/>
              <a:gd name="connsiteX212" fmla="*/ 282945 w 4000875"/>
              <a:gd name="connsiteY212" fmla="*/ 2220276 h 2323936"/>
              <a:gd name="connsiteX213" fmla="*/ 252185 w 4000875"/>
              <a:gd name="connsiteY213" fmla="*/ 2219557 h 2323936"/>
              <a:gd name="connsiteX214" fmla="*/ 272432 w 4000875"/>
              <a:gd name="connsiteY214" fmla="*/ 2186219 h 2323936"/>
              <a:gd name="connsiteX215" fmla="*/ 275216 w 4000875"/>
              <a:gd name="connsiteY215" fmla="*/ 2154829 h 2323936"/>
              <a:gd name="connsiteX216" fmla="*/ 246434 w 4000875"/>
              <a:gd name="connsiteY216" fmla="*/ 1794827 h 2323936"/>
              <a:gd name="connsiteX217" fmla="*/ 265483 w 4000875"/>
              <a:gd name="connsiteY217" fmla="*/ 1678937 h 2323936"/>
              <a:gd name="connsiteX218" fmla="*/ 268658 w 4000875"/>
              <a:gd name="connsiteY218" fmla="*/ 1478913 h 2323936"/>
              <a:gd name="connsiteX219" fmla="*/ 263895 w 4000875"/>
              <a:gd name="connsiteY219" fmla="*/ 1334452 h 2323936"/>
              <a:gd name="connsiteX220" fmla="*/ 255958 w 4000875"/>
              <a:gd name="connsiteY220" fmla="*/ 1250313 h 2323936"/>
              <a:gd name="connsiteX221" fmla="*/ 278182 w 4000875"/>
              <a:gd name="connsiteY221" fmla="*/ 872487 h 2323936"/>
              <a:gd name="connsiteX222" fmla="*/ 254370 w 4000875"/>
              <a:gd name="connsiteY222" fmla="*/ 721677 h 2323936"/>
              <a:gd name="connsiteX223" fmla="*/ 252784 w 4000875"/>
              <a:gd name="connsiteY223" fmla="*/ 610552 h 2323936"/>
              <a:gd name="connsiteX224" fmla="*/ 251196 w 4000875"/>
              <a:gd name="connsiteY224" fmla="*/ 513713 h 2323936"/>
              <a:gd name="connsiteX225" fmla="*/ 259133 w 4000875"/>
              <a:gd name="connsiteY225" fmla="*/ 434337 h 2323936"/>
              <a:gd name="connsiteX226" fmla="*/ 254371 w 4000875"/>
              <a:gd name="connsiteY226" fmla="*/ 370837 h 2323936"/>
              <a:gd name="connsiteX227" fmla="*/ 251195 w 4000875"/>
              <a:gd name="connsiteY227" fmla="*/ 327977 h 2323936"/>
              <a:gd name="connsiteX228" fmla="*/ 9895 w 4000875"/>
              <a:gd name="connsiteY228" fmla="*/ 253363 h 2323936"/>
              <a:gd name="connsiteX229" fmla="*/ 47995 w 4000875"/>
              <a:gd name="connsiteY229" fmla="*/ 215263 h 2323936"/>
              <a:gd name="connsiteX230" fmla="*/ 62283 w 4000875"/>
              <a:gd name="connsiteY230" fmla="*/ 210501 h 2323936"/>
              <a:gd name="connsiteX231" fmla="*/ 128958 w 4000875"/>
              <a:gd name="connsiteY231" fmla="*/ 177163 h 2323936"/>
              <a:gd name="connsiteX232" fmla="*/ 148008 w 4000875"/>
              <a:gd name="connsiteY232" fmla="*/ 172401 h 2323936"/>
              <a:gd name="connsiteX233" fmla="*/ 176583 w 4000875"/>
              <a:gd name="connsiteY233" fmla="*/ 162876 h 2323936"/>
              <a:gd name="connsiteX0" fmla="*/ 177852 w 4002144"/>
              <a:gd name="connsiteY0" fmla="*/ 162876 h 2323936"/>
              <a:gd name="connsiteX1" fmla="*/ 206427 w 4002144"/>
              <a:gd name="connsiteY1" fmla="*/ 167638 h 2323936"/>
              <a:gd name="connsiteX2" fmla="*/ 211190 w 4002144"/>
              <a:gd name="connsiteY2" fmla="*/ 181926 h 2323936"/>
              <a:gd name="connsiteX3" fmla="*/ 249290 w 4002144"/>
              <a:gd name="connsiteY3" fmla="*/ 186688 h 2323936"/>
              <a:gd name="connsiteX4" fmla="*/ 254052 w 4002144"/>
              <a:gd name="connsiteY4" fmla="*/ 234313 h 2323936"/>
              <a:gd name="connsiteX5" fmla="*/ 258815 w 4002144"/>
              <a:gd name="connsiteY5" fmla="*/ 253363 h 2323936"/>
              <a:gd name="connsiteX6" fmla="*/ 273102 w 4002144"/>
              <a:gd name="connsiteY6" fmla="*/ 262888 h 2323936"/>
              <a:gd name="connsiteX7" fmla="*/ 325490 w 4002144"/>
              <a:gd name="connsiteY7" fmla="*/ 272413 h 2323936"/>
              <a:gd name="connsiteX8" fmla="*/ 339777 w 4002144"/>
              <a:gd name="connsiteY8" fmla="*/ 281938 h 2323936"/>
              <a:gd name="connsiteX9" fmla="*/ 358827 w 4002144"/>
              <a:gd name="connsiteY9" fmla="*/ 286701 h 2323936"/>
              <a:gd name="connsiteX10" fmla="*/ 368352 w 4002144"/>
              <a:gd name="connsiteY10" fmla="*/ 300988 h 2323936"/>
              <a:gd name="connsiteX11" fmla="*/ 392165 w 4002144"/>
              <a:gd name="connsiteY11" fmla="*/ 305751 h 2323936"/>
              <a:gd name="connsiteX12" fmla="*/ 515990 w 4002144"/>
              <a:gd name="connsiteY12" fmla="*/ 291463 h 2323936"/>
              <a:gd name="connsiteX13" fmla="*/ 530277 w 4002144"/>
              <a:gd name="connsiteY13" fmla="*/ 281938 h 2323936"/>
              <a:gd name="connsiteX14" fmla="*/ 544565 w 4002144"/>
              <a:gd name="connsiteY14" fmla="*/ 220026 h 2323936"/>
              <a:gd name="connsiteX15" fmla="*/ 587427 w 4002144"/>
              <a:gd name="connsiteY15" fmla="*/ 200976 h 2323936"/>
              <a:gd name="connsiteX16" fmla="*/ 601715 w 4002144"/>
              <a:gd name="connsiteY16" fmla="*/ 196213 h 2323936"/>
              <a:gd name="connsiteX17" fmla="*/ 616002 w 4002144"/>
              <a:gd name="connsiteY17" fmla="*/ 181926 h 2323936"/>
              <a:gd name="connsiteX18" fmla="*/ 620765 w 4002144"/>
              <a:gd name="connsiteY18" fmla="*/ 167638 h 2323936"/>
              <a:gd name="connsiteX19" fmla="*/ 639815 w 4002144"/>
              <a:gd name="connsiteY19" fmla="*/ 139063 h 2323936"/>
              <a:gd name="connsiteX20" fmla="*/ 668390 w 4002144"/>
              <a:gd name="connsiteY20" fmla="*/ 110488 h 2323936"/>
              <a:gd name="connsiteX21" fmla="*/ 677915 w 4002144"/>
              <a:gd name="connsiteY21" fmla="*/ 96201 h 2323936"/>
              <a:gd name="connsiteX22" fmla="*/ 692202 w 4002144"/>
              <a:gd name="connsiteY22" fmla="*/ 91438 h 2323936"/>
              <a:gd name="connsiteX23" fmla="*/ 725540 w 4002144"/>
              <a:gd name="connsiteY23" fmla="*/ 77151 h 2323936"/>
              <a:gd name="connsiteX24" fmla="*/ 739827 w 4002144"/>
              <a:gd name="connsiteY24" fmla="*/ 62863 h 2323936"/>
              <a:gd name="connsiteX25" fmla="*/ 754115 w 4002144"/>
              <a:gd name="connsiteY25" fmla="*/ 53338 h 2323936"/>
              <a:gd name="connsiteX26" fmla="*/ 768402 w 4002144"/>
              <a:gd name="connsiteY26" fmla="*/ 48576 h 2323936"/>
              <a:gd name="connsiteX27" fmla="*/ 930327 w 4002144"/>
              <a:gd name="connsiteY27" fmla="*/ 43813 h 2323936"/>
              <a:gd name="connsiteX28" fmla="*/ 935090 w 4002144"/>
              <a:gd name="connsiteY28" fmla="*/ 24763 h 2323936"/>
              <a:gd name="connsiteX29" fmla="*/ 1035102 w 4002144"/>
              <a:gd name="connsiteY29" fmla="*/ 5713 h 2323936"/>
              <a:gd name="connsiteX30" fmla="*/ 1082727 w 4002144"/>
              <a:gd name="connsiteY30" fmla="*/ 5713 h 2323936"/>
              <a:gd name="connsiteX31" fmla="*/ 1097015 w 4002144"/>
              <a:gd name="connsiteY31" fmla="*/ 39051 h 2323936"/>
              <a:gd name="connsiteX32" fmla="*/ 1111302 w 4002144"/>
              <a:gd name="connsiteY32" fmla="*/ 48576 h 2323936"/>
              <a:gd name="connsiteX33" fmla="*/ 1187502 w 4002144"/>
              <a:gd name="connsiteY33" fmla="*/ 58101 h 2323936"/>
              <a:gd name="connsiteX34" fmla="*/ 1225602 w 4002144"/>
              <a:gd name="connsiteY34" fmla="*/ 67626 h 2323936"/>
              <a:gd name="connsiteX35" fmla="*/ 1244652 w 4002144"/>
              <a:gd name="connsiteY35" fmla="*/ 77151 h 2323936"/>
              <a:gd name="connsiteX36" fmla="*/ 1301802 w 4002144"/>
              <a:gd name="connsiteY36" fmla="*/ 124776 h 2323936"/>
              <a:gd name="connsiteX37" fmla="*/ 1316090 w 4002144"/>
              <a:gd name="connsiteY37" fmla="*/ 134301 h 2323936"/>
              <a:gd name="connsiteX38" fmla="*/ 1349427 w 4002144"/>
              <a:gd name="connsiteY38" fmla="*/ 139063 h 2323936"/>
              <a:gd name="connsiteX39" fmla="*/ 1378002 w 4002144"/>
              <a:gd name="connsiteY39" fmla="*/ 167638 h 2323936"/>
              <a:gd name="connsiteX40" fmla="*/ 1406577 w 4002144"/>
              <a:gd name="connsiteY40" fmla="*/ 172401 h 2323936"/>
              <a:gd name="connsiteX41" fmla="*/ 1420865 w 4002144"/>
              <a:gd name="connsiteY41" fmla="*/ 177163 h 2323936"/>
              <a:gd name="connsiteX42" fmla="*/ 1435152 w 4002144"/>
              <a:gd name="connsiteY42" fmla="*/ 172401 h 2323936"/>
              <a:gd name="connsiteX43" fmla="*/ 1458965 w 4002144"/>
              <a:gd name="connsiteY43" fmla="*/ 196213 h 2323936"/>
              <a:gd name="connsiteX44" fmla="*/ 1473252 w 4002144"/>
              <a:gd name="connsiteY44" fmla="*/ 200976 h 2323936"/>
              <a:gd name="connsiteX45" fmla="*/ 1635177 w 4002144"/>
              <a:gd name="connsiteY45" fmla="*/ 196213 h 2323936"/>
              <a:gd name="connsiteX46" fmla="*/ 1649465 w 4002144"/>
              <a:gd name="connsiteY46" fmla="*/ 191451 h 2323936"/>
              <a:gd name="connsiteX47" fmla="*/ 1749477 w 4002144"/>
              <a:gd name="connsiteY47" fmla="*/ 196213 h 2323936"/>
              <a:gd name="connsiteX48" fmla="*/ 1744715 w 4002144"/>
              <a:gd name="connsiteY48" fmla="*/ 239076 h 2323936"/>
              <a:gd name="connsiteX49" fmla="*/ 1739952 w 4002144"/>
              <a:gd name="connsiteY49" fmla="*/ 253363 h 2323936"/>
              <a:gd name="connsiteX50" fmla="*/ 1735190 w 4002144"/>
              <a:gd name="connsiteY50" fmla="*/ 386713 h 2323936"/>
              <a:gd name="connsiteX51" fmla="*/ 1730427 w 4002144"/>
              <a:gd name="connsiteY51" fmla="*/ 401001 h 2323936"/>
              <a:gd name="connsiteX52" fmla="*/ 1725665 w 4002144"/>
              <a:gd name="connsiteY52" fmla="*/ 420051 h 2323936"/>
              <a:gd name="connsiteX53" fmla="*/ 1711377 w 4002144"/>
              <a:gd name="connsiteY53" fmla="*/ 448626 h 2323936"/>
              <a:gd name="connsiteX54" fmla="*/ 1701852 w 4002144"/>
              <a:gd name="connsiteY54" fmla="*/ 510538 h 2323936"/>
              <a:gd name="connsiteX55" fmla="*/ 1692327 w 4002144"/>
              <a:gd name="connsiteY55" fmla="*/ 524826 h 2323936"/>
              <a:gd name="connsiteX56" fmla="*/ 1687565 w 4002144"/>
              <a:gd name="connsiteY56" fmla="*/ 539113 h 2323936"/>
              <a:gd name="connsiteX57" fmla="*/ 1701852 w 4002144"/>
              <a:gd name="connsiteY57" fmla="*/ 572451 h 2323936"/>
              <a:gd name="connsiteX58" fmla="*/ 1697090 w 4002144"/>
              <a:gd name="connsiteY58" fmla="*/ 586738 h 2323936"/>
              <a:gd name="connsiteX59" fmla="*/ 1687565 w 4002144"/>
              <a:gd name="connsiteY59" fmla="*/ 601026 h 2323936"/>
              <a:gd name="connsiteX60" fmla="*/ 1668515 w 4002144"/>
              <a:gd name="connsiteY60" fmla="*/ 643888 h 2323936"/>
              <a:gd name="connsiteX61" fmla="*/ 1663752 w 4002144"/>
              <a:gd name="connsiteY61" fmla="*/ 667701 h 2323936"/>
              <a:gd name="connsiteX62" fmla="*/ 1654227 w 4002144"/>
              <a:gd name="connsiteY62" fmla="*/ 739138 h 2323936"/>
              <a:gd name="connsiteX63" fmla="*/ 1635177 w 4002144"/>
              <a:gd name="connsiteY63" fmla="*/ 767713 h 2323936"/>
              <a:gd name="connsiteX64" fmla="*/ 1625652 w 4002144"/>
              <a:gd name="connsiteY64" fmla="*/ 782001 h 2323936"/>
              <a:gd name="connsiteX65" fmla="*/ 1620890 w 4002144"/>
              <a:gd name="connsiteY65" fmla="*/ 815338 h 2323936"/>
              <a:gd name="connsiteX66" fmla="*/ 1592315 w 4002144"/>
              <a:gd name="connsiteY66" fmla="*/ 829626 h 2323936"/>
              <a:gd name="connsiteX67" fmla="*/ 1573265 w 4002144"/>
              <a:gd name="connsiteY67" fmla="*/ 858201 h 2323936"/>
              <a:gd name="connsiteX68" fmla="*/ 1563740 w 4002144"/>
              <a:gd name="connsiteY68" fmla="*/ 872488 h 2323936"/>
              <a:gd name="connsiteX69" fmla="*/ 1535165 w 4002144"/>
              <a:gd name="connsiteY69" fmla="*/ 891538 h 2323936"/>
              <a:gd name="connsiteX70" fmla="*/ 1520877 w 4002144"/>
              <a:gd name="connsiteY70" fmla="*/ 905826 h 2323936"/>
              <a:gd name="connsiteX71" fmla="*/ 1501827 w 4002144"/>
              <a:gd name="connsiteY71" fmla="*/ 934401 h 2323936"/>
              <a:gd name="connsiteX72" fmla="*/ 1501827 w 4002144"/>
              <a:gd name="connsiteY72" fmla="*/ 986788 h 2323936"/>
              <a:gd name="connsiteX73" fmla="*/ 1520877 w 4002144"/>
              <a:gd name="connsiteY73" fmla="*/ 996313 h 2323936"/>
              <a:gd name="connsiteX74" fmla="*/ 1558977 w 4002144"/>
              <a:gd name="connsiteY74" fmla="*/ 991551 h 2323936"/>
              <a:gd name="connsiteX75" fmla="*/ 1587552 w 4002144"/>
              <a:gd name="connsiteY75" fmla="*/ 982026 h 2323936"/>
              <a:gd name="connsiteX76" fmla="*/ 1563740 w 4002144"/>
              <a:gd name="connsiteY76" fmla="*/ 1039176 h 2323936"/>
              <a:gd name="connsiteX77" fmla="*/ 1554215 w 4002144"/>
              <a:gd name="connsiteY77" fmla="*/ 1053463 h 2323936"/>
              <a:gd name="connsiteX78" fmla="*/ 1558977 w 4002144"/>
              <a:gd name="connsiteY78" fmla="*/ 1082038 h 2323936"/>
              <a:gd name="connsiteX79" fmla="*/ 1616127 w 4002144"/>
              <a:gd name="connsiteY79" fmla="*/ 1072513 h 2323936"/>
              <a:gd name="connsiteX80" fmla="*/ 1635177 w 4002144"/>
              <a:gd name="connsiteY80" fmla="*/ 1062988 h 2323936"/>
              <a:gd name="connsiteX81" fmla="*/ 1649465 w 4002144"/>
              <a:gd name="connsiteY81" fmla="*/ 1058226 h 2323936"/>
              <a:gd name="connsiteX82" fmla="*/ 1678040 w 4002144"/>
              <a:gd name="connsiteY82" fmla="*/ 1043938 h 2323936"/>
              <a:gd name="connsiteX83" fmla="*/ 1716140 w 4002144"/>
              <a:gd name="connsiteY83" fmla="*/ 1129663 h 2323936"/>
              <a:gd name="connsiteX84" fmla="*/ 1725665 w 4002144"/>
              <a:gd name="connsiteY84" fmla="*/ 1143951 h 2323936"/>
              <a:gd name="connsiteX85" fmla="*/ 1754240 w 4002144"/>
              <a:gd name="connsiteY85" fmla="*/ 1163001 h 2323936"/>
              <a:gd name="connsiteX86" fmla="*/ 1773290 w 4002144"/>
              <a:gd name="connsiteY86" fmla="*/ 1191576 h 2323936"/>
              <a:gd name="connsiteX87" fmla="*/ 1782815 w 4002144"/>
              <a:gd name="connsiteY87" fmla="*/ 1205863 h 2323936"/>
              <a:gd name="connsiteX88" fmla="*/ 1797102 w 4002144"/>
              <a:gd name="connsiteY88" fmla="*/ 1220151 h 2323936"/>
              <a:gd name="connsiteX89" fmla="*/ 1830440 w 4002144"/>
              <a:gd name="connsiteY89" fmla="*/ 1258251 h 2323936"/>
              <a:gd name="connsiteX90" fmla="*/ 1844727 w 4002144"/>
              <a:gd name="connsiteY90" fmla="*/ 1263013 h 2323936"/>
              <a:gd name="connsiteX91" fmla="*/ 1854252 w 4002144"/>
              <a:gd name="connsiteY91" fmla="*/ 1277301 h 2323936"/>
              <a:gd name="connsiteX92" fmla="*/ 1878065 w 4002144"/>
              <a:gd name="connsiteY92" fmla="*/ 1320163 h 2323936"/>
              <a:gd name="connsiteX93" fmla="*/ 1897115 w 4002144"/>
              <a:gd name="connsiteY93" fmla="*/ 1329688 h 2323936"/>
              <a:gd name="connsiteX94" fmla="*/ 1882827 w 4002144"/>
              <a:gd name="connsiteY94" fmla="*/ 1339213 h 2323936"/>
              <a:gd name="connsiteX95" fmla="*/ 1844727 w 4002144"/>
              <a:gd name="connsiteY95" fmla="*/ 1343976 h 2323936"/>
              <a:gd name="connsiteX96" fmla="*/ 1835202 w 4002144"/>
              <a:gd name="connsiteY96" fmla="*/ 1372551 h 2323936"/>
              <a:gd name="connsiteX97" fmla="*/ 1830440 w 4002144"/>
              <a:gd name="connsiteY97" fmla="*/ 1477326 h 2323936"/>
              <a:gd name="connsiteX98" fmla="*/ 1801865 w 4002144"/>
              <a:gd name="connsiteY98" fmla="*/ 1496376 h 2323936"/>
              <a:gd name="connsiteX99" fmla="*/ 1797102 w 4002144"/>
              <a:gd name="connsiteY99" fmla="*/ 1510663 h 2323936"/>
              <a:gd name="connsiteX100" fmla="*/ 1787577 w 4002144"/>
              <a:gd name="connsiteY100" fmla="*/ 1524951 h 2323936"/>
              <a:gd name="connsiteX101" fmla="*/ 1792340 w 4002144"/>
              <a:gd name="connsiteY101" fmla="*/ 1544001 h 2323936"/>
              <a:gd name="connsiteX102" fmla="*/ 1863777 w 4002144"/>
              <a:gd name="connsiteY102" fmla="*/ 1544001 h 2323936"/>
              <a:gd name="connsiteX103" fmla="*/ 1868540 w 4002144"/>
              <a:gd name="connsiteY103" fmla="*/ 1567813 h 2323936"/>
              <a:gd name="connsiteX104" fmla="*/ 1878065 w 4002144"/>
              <a:gd name="connsiteY104" fmla="*/ 1596388 h 2323936"/>
              <a:gd name="connsiteX105" fmla="*/ 1882827 w 4002144"/>
              <a:gd name="connsiteY105" fmla="*/ 1582101 h 2323936"/>
              <a:gd name="connsiteX106" fmla="*/ 1887590 w 4002144"/>
              <a:gd name="connsiteY106" fmla="*/ 1639251 h 2323936"/>
              <a:gd name="connsiteX107" fmla="*/ 1897115 w 4002144"/>
              <a:gd name="connsiteY107" fmla="*/ 1653538 h 2323936"/>
              <a:gd name="connsiteX108" fmla="*/ 1925690 w 4002144"/>
              <a:gd name="connsiteY108" fmla="*/ 1677351 h 2323936"/>
              <a:gd name="connsiteX109" fmla="*/ 1973315 w 4002144"/>
              <a:gd name="connsiteY109" fmla="*/ 1658301 h 2323936"/>
              <a:gd name="connsiteX110" fmla="*/ 2001890 w 4002144"/>
              <a:gd name="connsiteY110" fmla="*/ 1648776 h 2323936"/>
              <a:gd name="connsiteX111" fmla="*/ 2006652 w 4002144"/>
              <a:gd name="connsiteY111" fmla="*/ 1663063 h 2323936"/>
              <a:gd name="connsiteX112" fmla="*/ 2011415 w 4002144"/>
              <a:gd name="connsiteY112" fmla="*/ 1696401 h 2323936"/>
              <a:gd name="connsiteX113" fmla="*/ 2025702 w 4002144"/>
              <a:gd name="connsiteY113" fmla="*/ 1701163 h 2323936"/>
              <a:gd name="connsiteX114" fmla="*/ 2087615 w 4002144"/>
              <a:gd name="connsiteY114" fmla="*/ 1696401 h 2323936"/>
              <a:gd name="connsiteX115" fmla="*/ 2101902 w 4002144"/>
              <a:gd name="connsiteY115" fmla="*/ 1691638 h 2323936"/>
              <a:gd name="connsiteX116" fmla="*/ 2120952 w 4002144"/>
              <a:gd name="connsiteY116" fmla="*/ 1663063 h 2323936"/>
              <a:gd name="connsiteX117" fmla="*/ 2130477 w 4002144"/>
              <a:gd name="connsiteY117" fmla="*/ 1648776 h 2323936"/>
              <a:gd name="connsiteX118" fmla="*/ 2201915 w 4002144"/>
              <a:gd name="connsiteY118" fmla="*/ 1629726 h 2323936"/>
              <a:gd name="connsiteX119" fmla="*/ 2206677 w 4002144"/>
              <a:gd name="connsiteY119" fmla="*/ 1596388 h 2323936"/>
              <a:gd name="connsiteX120" fmla="*/ 2240015 w 4002144"/>
              <a:gd name="connsiteY120" fmla="*/ 1601151 h 2323936"/>
              <a:gd name="connsiteX121" fmla="*/ 2297165 w 4002144"/>
              <a:gd name="connsiteY121" fmla="*/ 1605913 h 2323936"/>
              <a:gd name="connsiteX122" fmla="*/ 2311452 w 4002144"/>
              <a:gd name="connsiteY122" fmla="*/ 1610676 h 2323936"/>
              <a:gd name="connsiteX123" fmla="*/ 2382890 w 4002144"/>
              <a:gd name="connsiteY123" fmla="*/ 1615438 h 2323936"/>
              <a:gd name="connsiteX124" fmla="*/ 2387652 w 4002144"/>
              <a:gd name="connsiteY124" fmla="*/ 1634488 h 2323936"/>
              <a:gd name="connsiteX125" fmla="*/ 2397177 w 4002144"/>
              <a:gd name="connsiteY125" fmla="*/ 1648776 h 2323936"/>
              <a:gd name="connsiteX126" fmla="*/ 2425752 w 4002144"/>
              <a:gd name="connsiteY126" fmla="*/ 1667826 h 2323936"/>
              <a:gd name="connsiteX127" fmla="*/ 2440040 w 4002144"/>
              <a:gd name="connsiteY127" fmla="*/ 1682113 h 2323936"/>
              <a:gd name="connsiteX128" fmla="*/ 2463852 w 4002144"/>
              <a:gd name="connsiteY128" fmla="*/ 1710688 h 2323936"/>
              <a:gd name="connsiteX129" fmla="*/ 2492427 w 4002144"/>
              <a:gd name="connsiteY129" fmla="*/ 1720213 h 2323936"/>
              <a:gd name="connsiteX130" fmla="*/ 2506715 w 4002144"/>
              <a:gd name="connsiteY130" fmla="*/ 1729738 h 2323936"/>
              <a:gd name="connsiteX131" fmla="*/ 2597202 w 4002144"/>
              <a:gd name="connsiteY131" fmla="*/ 1720213 h 2323936"/>
              <a:gd name="connsiteX132" fmla="*/ 2616252 w 4002144"/>
              <a:gd name="connsiteY132" fmla="*/ 1724976 h 2323936"/>
              <a:gd name="connsiteX133" fmla="*/ 2625777 w 4002144"/>
              <a:gd name="connsiteY133" fmla="*/ 1782126 h 2323936"/>
              <a:gd name="connsiteX134" fmla="*/ 2640065 w 4002144"/>
              <a:gd name="connsiteY134" fmla="*/ 1796413 h 2323936"/>
              <a:gd name="connsiteX135" fmla="*/ 2668640 w 4002144"/>
              <a:gd name="connsiteY135" fmla="*/ 1805938 h 2323936"/>
              <a:gd name="connsiteX136" fmla="*/ 2797227 w 4002144"/>
              <a:gd name="connsiteY136" fmla="*/ 1796413 h 2323936"/>
              <a:gd name="connsiteX137" fmla="*/ 2854377 w 4002144"/>
              <a:gd name="connsiteY137" fmla="*/ 1767838 h 2323936"/>
              <a:gd name="connsiteX138" fmla="*/ 2868665 w 4002144"/>
              <a:gd name="connsiteY138" fmla="*/ 1763076 h 2323936"/>
              <a:gd name="connsiteX139" fmla="*/ 2897240 w 4002144"/>
              <a:gd name="connsiteY139" fmla="*/ 1744026 h 2323936"/>
              <a:gd name="connsiteX140" fmla="*/ 2930577 w 4002144"/>
              <a:gd name="connsiteY140" fmla="*/ 1720213 h 2323936"/>
              <a:gd name="connsiteX141" fmla="*/ 2940102 w 4002144"/>
              <a:gd name="connsiteY141" fmla="*/ 1701163 h 2323936"/>
              <a:gd name="connsiteX142" fmla="*/ 2949627 w 4002144"/>
              <a:gd name="connsiteY142" fmla="*/ 1686876 h 2323936"/>
              <a:gd name="connsiteX143" fmla="*/ 2935340 w 4002144"/>
              <a:gd name="connsiteY143" fmla="*/ 1601151 h 2323936"/>
              <a:gd name="connsiteX144" fmla="*/ 2940102 w 4002144"/>
              <a:gd name="connsiteY144" fmla="*/ 1577338 h 2323936"/>
              <a:gd name="connsiteX145" fmla="*/ 2954390 w 4002144"/>
              <a:gd name="connsiteY145" fmla="*/ 1572576 h 2323936"/>
              <a:gd name="connsiteX146" fmla="*/ 3040115 w 4002144"/>
              <a:gd name="connsiteY146" fmla="*/ 1558288 h 2323936"/>
              <a:gd name="connsiteX147" fmla="*/ 3068690 w 4002144"/>
              <a:gd name="connsiteY147" fmla="*/ 1548763 h 2323936"/>
              <a:gd name="connsiteX148" fmla="*/ 3082977 w 4002144"/>
              <a:gd name="connsiteY148" fmla="*/ 1544001 h 2323936"/>
              <a:gd name="connsiteX149" fmla="*/ 3106790 w 4002144"/>
              <a:gd name="connsiteY149" fmla="*/ 1501138 h 2323936"/>
              <a:gd name="connsiteX150" fmla="*/ 3111552 w 4002144"/>
              <a:gd name="connsiteY150" fmla="*/ 1486851 h 2323936"/>
              <a:gd name="connsiteX151" fmla="*/ 3178227 w 4002144"/>
              <a:gd name="connsiteY151" fmla="*/ 1467801 h 2323936"/>
              <a:gd name="connsiteX152" fmla="*/ 3206802 w 4002144"/>
              <a:gd name="connsiteY152" fmla="*/ 1453513 h 2323936"/>
              <a:gd name="connsiteX153" fmla="*/ 3221090 w 4002144"/>
              <a:gd name="connsiteY153" fmla="*/ 1448751 h 2323936"/>
              <a:gd name="connsiteX154" fmla="*/ 3235377 w 4002144"/>
              <a:gd name="connsiteY154" fmla="*/ 1429701 h 2323936"/>
              <a:gd name="connsiteX155" fmla="*/ 3268715 w 4002144"/>
              <a:gd name="connsiteY155" fmla="*/ 1410651 h 2323936"/>
              <a:gd name="connsiteX156" fmla="*/ 3311577 w 4002144"/>
              <a:gd name="connsiteY156" fmla="*/ 1372551 h 2323936"/>
              <a:gd name="connsiteX157" fmla="*/ 3325865 w 4002144"/>
              <a:gd name="connsiteY157" fmla="*/ 1343976 h 2323936"/>
              <a:gd name="connsiteX158" fmla="*/ 3340152 w 4002144"/>
              <a:gd name="connsiteY158" fmla="*/ 1339213 h 2323936"/>
              <a:gd name="connsiteX159" fmla="*/ 3354440 w 4002144"/>
              <a:gd name="connsiteY159" fmla="*/ 1348738 h 2323936"/>
              <a:gd name="connsiteX160" fmla="*/ 3378252 w 4002144"/>
              <a:gd name="connsiteY160" fmla="*/ 1372551 h 2323936"/>
              <a:gd name="connsiteX161" fmla="*/ 3397302 w 4002144"/>
              <a:gd name="connsiteY161" fmla="*/ 1377313 h 2323936"/>
              <a:gd name="connsiteX162" fmla="*/ 3411590 w 4002144"/>
              <a:gd name="connsiteY162" fmla="*/ 1382076 h 2323936"/>
              <a:gd name="connsiteX163" fmla="*/ 3463977 w 4002144"/>
              <a:gd name="connsiteY163" fmla="*/ 1377313 h 2323936"/>
              <a:gd name="connsiteX164" fmla="*/ 3468740 w 4002144"/>
              <a:gd name="connsiteY164" fmla="*/ 1343976 h 2323936"/>
              <a:gd name="connsiteX165" fmla="*/ 3549702 w 4002144"/>
              <a:gd name="connsiteY165" fmla="*/ 1348738 h 2323936"/>
              <a:gd name="connsiteX166" fmla="*/ 3583040 w 4002144"/>
              <a:gd name="connsiteY166" fmla="*/ 1339213 h 2323936"/>
              <a:gd name="connsiteX167" fmla="*/ 3597327 w 4002144"/>
              <a:gd name="connsiteY167" fmla="*/ 1305876 h 2323936"/>
              <a:gd name="connsiteX168" fmla="*/ 3611615 w 4002144"/>
              <a:gd name="connsiteY168" fmla="*/ 1253488 h 2323936"/>
              <a:gd name="connsiteX169" fmla="*/ 3625902 w 4002144"/>
              <a:gd name="connsiteY169" fmla="*/ 1234438 h 2323936"/>
              <a:gd name="connsiteX170" fmla="*/ 3635427 w 4002144"/>
              <a:gd name="connsiteY170" fmla="*/ 1205863 h 2323936"/>
              <a:gd name="connsiteX171" fmla="*/ 3644952 w 4002144"/>
              <a:gd name="connsiteY171" fmla="*/ 1172526 h 2323936"/>
              <a:gd name="connsiteX172" fmla="*/ 3654477 w 4002144"/>
              <a:gd name="connsiteY172" fmla="*/ 1115376 h 2323936"/>
              <a:gd name="connsiteX173" fmla="*/ 3659240 w 4002144"/>
              <a:gd name="connsiteY173" fmla="*/ 1096326 h 2323936"/>
              <a:gd name="connsiteX174" fmla="*/ 3730677 w 4002144"/>
              <a:gd name="connsiteY174" fmla="*/ 1091563 h 2323936"/>
              <a:gd name="connsiteX175" fmla="*/ 3754490 w 4002144"/>
              <a:gd name="connsiteY175" fmla="*/ 1086801 h 2323936"/>
              <a:gd name="connsiteX176" fmla="*/ 3773540 w 4002144"/>
              <a:gd name="connsiteY176" fmla="*/ 1082038 h 2323936"/>
              <a:gd name="connsiteX177" fmla="*/ 3816402 w 4002144"/>
              <a:gd name="connsiteY177" fmla="*/ 1077276 h 2323936"/>
              <a:gd name="connsiteX178" fmla="*/ 3835452 w 4002144"/>
              <a:gd name="connsiteY178" fmla="*/ 1067751 h 2323936"/>
              <a:gd name="connsiteX179" fmla="*/ 3849740 w 4002144"/>
              <a:gd name="connsiteY179" fmla="*/ 1058226 h 2323936"/>
              <a:gd name="connsiteX180" fmla="*/ 3864027 w 4002144"/>
              <a:gd name="connsiteY180" fmla="*/ 1053463 h 2323936"/>
              <a:gd name="connsiteX181" fmla="*/ 3887840 w 4002144"/>
              <a:gd name="connsiteY181" fmla="*/ 1043938 h 2323936"/>
              <a:gd name="connsiteX182" fmla="*/ 3897365 w 4002144"/>
              <a:gd name="connsiteY182" fmla="*/ 1072513 h 2323936"/>
              <a:gd name="connsiteX183" fmla="*/ 3906890 w 4002144"/>
              <a:gd name="connsiteY183" fmla="*/ 1086801 h 2323936"/>
              <a:gd name="connsiteX184" fmla="*/ 3987852 w 4002144"/>
              <a:gd name="connsiteY184" fmla="*/ 1091563 h 2323936"/>
              <a:gd name="connsiteX185" fmla="*/ 3997377 w 4002144"/>
              <a:gd name="connsiteY185" fmla="*/ 1105851 h 2323936"/>
              <a:gd name="connsiteX186" fmla="*/ 4002140 w 4002144"/>
              <a:gd name="connsiteY186" fmla="*/ 1120138 h 2323936"/>
              <a:gd name="connsiteX187" fmla="*/ 3992615 w 4002144"/>
              <a:gd name="connsiteY187" fmla="*/ 1286826 h 2323936"/>
              <a:gd name="connsiteX188" fmla="*/ 3973565 w 4002144"/>
              <a:gd name="connsiteY188" fmla="*/ 1434463 h 2323936"/>
              <a:gd name="connsiteX189" fmla="*/ 3959277 w 4002144"/>
              <a:gd name="connsiteY189" fmla="*/ 2005963 h 2323936"/>
              <a:gd name="connsiteX190" fmla="*/ 3968802 w 4002144"/>
              <a:gd name="connsiteY190" fmla="*/ 2244088 h 2323936"/>
              <a:gd name="connsiteX191" fmla="*/ 3964040 w 4002144"/>
              <a:gd name="connsiteY191" fmla="*/ 2315526 h 2323936"/>
              <a:gd name="connsiteX192" fmla="*/ 3792590 w 4002144"/>
              <a:gd name="connsiteY192" fmla="*/ 2310763 h 2323936"/>
              <a:gd name="connsiteX193" fmla="*/ 3764015 w 4002144"/>
              <a:gd name="connsiteY193" fmla="*/ 2306001 h 2323936"/>
              <a:gd name="connsiteX194" fmla="*/ 3721152 w 4002144"/>
              <a:gd name="connsiteY194" fmla="*/ 2296476 h 2323936"/>
              <a:gd name="connsiteX195" fmla="*/ 3692577 w 4002144"/>
              <a:gd name="connsiteY195" fmla="*/ 2286951 h 2323936"/>
              <a:gd name="connsiteX196" fmla="*/ 3559227 w 4002144"/>
              <a:gd name="connsiteY196" fmla="*/ 2291713 h 2323936"/>
              <a:gd name="connsiteX197" fmla="*/ 3540177 w 4002144"/>
              <a:gd name="connsiteY197" fmla="*/ 2296476 h 2323936"/>
              <a:gd name="connsiteX198" fmla="*/ 3321102 w 4002144"/>
              <a:gd name="connsiteY198" fmla="*/ 2301238 h 2323936"/>
              <a:gd name="connsiteX199" fmla="*/ 3073452 w 4002144"/>
              <a:gd name="connsiteY199" fmla="*/ 2310763 h 2323936"/>
              <a:gd name="connsiteX200" fmla="*/ 3054402 w 4002144"/>
              <a:gd name="connsiteY200" fmla="*/ 2315526 h 2323936"/>
              <a:gd name="connsiteX201" fmla="*/ 2030465 w 4002144"/>
              <a:gd name="connsiteY201" fmla="*/ 2310763 h 2323936"/>
              <a:gd name="connsiteX202" fmla="*/ 1835202 w 4002144"/>
              <a:gd name="connsiteY202" fmla="*/ 2301238 h 2323936"/>
              <a:gd name="connsiteX203" fmla="*/ 1811390 w 4002144"/>
              <a:gd name="connsiteY203" fmla="*/ 2296476 h 2323936"/>
              <a:gd name="connsiteX204" fmla="*/ 763640 w 4002144"/>
              <a:gd name="connsiteY204" fmla="*/ 2291713 h 2323936"/>
              <a:gd name="connsiteX205" fmla="*/ 601715 w 4002144"/>
              <a:gd name="connsiteY205" fmla="*/ 2277426 h 2323936"/>
              <a:gd name="connsiteX206" fmla="*/ 573140 w 4002144"/>
              <a:gd name="connsiteY206" fmla="*/ 2272663 h 2323936"/>
              <a:gd name="connsiteX207" fmla="*/ 506465 w 4002144"/>
              <a:gd name="connsiteY207" fmla="*/ 2263138 h 2323936"/>
              <a:gd name="connsiteX208" fmla="*/ 487415 w 4002144"/>
              <a:gd name="connsiteY208" fmla="*/ 2258376 h 2323936"/>
              <a:gd name="connsiteX209" fmla="*/ 392165 w 4002144"/>
              <a:gd name="connsiteY209" fmla="*/ 2244088 h 2323936"/>
              <a:gd name="connsiteX210" fmla="*/ 254051 w 4002144"/>
              <a:gd name="connsiteY210" fmla="*/ 2223451 h 2323936"/>
              <a:gd name="connsiteX211" fmla="*/ 279451 w 4002144"/>
              <a:gd name="connsiteY211" fmla="*/ 2213927 h 2323936"/>
              <a:gd name="connsiteX212" fmla="*/ 284214 w 4002144"/>
              <a:gd name="connsiteY212" fmla="*/ 2220276 h 2323936"/>
              <a:gd name="connsiteX213" fmla="*/ 253454 w 4002144"/>
              <a:gd name="connsiteY213" fmla="*/ 2219557 h 2323936"/>
              <a:gd name="connsiteX214" fmla="*/ 273701 w 4002144"/>
              <a:gd name="connsiteY214" fmla="*/ 2186219 h 2323936"/>
              <a:gd name="connsiteX215" fmla="*/ 276485 w 4002144"/>
              <a:gd name="connsiteY215" fmla="*/ 2154829 h 2323936"/>
              <a:gd name="connsiteX216" fmla="*/ 247703 w 4002144"/>
              <a:gd name="connsiteY216" fmla="*/ 1794827 h 2323936"/>
              <a:gd name="connsiteX217" fmla="*/ 266752 w 4002144"/>
              <a:gd name="connsiteY217" fmla="*/ 1678937 h 2323936"/>
              <a:gd name="connsiteX218" fmla="*/ 269927 w 4002144"/>
              <a:gd name="connsiteY218" fmla="*/ 1478913 h 2323936"/>
              <a:gd name="connsiteX219" fmla="*/ 265164 w 4002144"/>
              <a:gd name="connsiteY219" fmla="*/ 1334452 h 2323936"/>
              <a:gd name="connsiteX220" fmla="*/ 257227 w 4002144"/>
              <a:gd name="connsiteY220" fmla="*/ 1250313 h 2323936"/>
              <a:gd name="connsiteX221" fmla="*/ 279451 w 4002144"/>
              <a:gd name="connsiteY221" fmla="*/ 872487 h 2323936"/>
              <a:gd name="connsiteX222" fmla="*/ 255639 w 4002144"/>
              <a:gd name="connsiteY222" fmla="*/ 721677 h 2323936"/>
              <a:gd name="connsiteX223" fmla="*/ 254053 w 4002144"/>
              <a:gd name="connsiteY223" fmla="*/ 610552 h 2323936"/>
              <a:gd name="connsiteX224" fmla="*/ 252465 w 4002144"/>
              <a:gd name="connsiteY224" fmla="*/ 513713 h 2323936"/>
              <a:gd name="connsiteX225" fmla="*/ 260402 w 4002144"/>
              <a:gd name="connsiteY225" fmla="*/ 434337 h 2323936"/>
              <a:gd name="connsiteX226" fmla="*/ 255640 w 4002144"/>
              <a:gd name="connsiteY226" fmla="*/ 370837 h 2323936"/>
              <a:gd name="connsiteX227" fmla="*/ 252464 w 4002144"/>
              <a:gd name="connsiteY227" fmla="*/ 327977 h 2323936"/>
              <a:gd name="connsiteX228" fmla="*/ 11164 w 4002144"/>
              <a:gd name="connsiteY228" fmla="*/ 253363 h 2323936"/>
              <a:gd name="connsiteX229" fmla="*/ 49264 w 4002144"/>
              <a:gd name="connsiteY229" fmla="*/ 215263 h 2323936"/>
              <a:gd name="connsiteX230" fmla="*/ 130227 w 4002144"/>
              <a:gd name="connsiteY230" fmla="*/ 177163 h 2323936"/>
              <a:gd name="connsiteX231" fmla="*/ 149277 w 4002144"/>
              <a:gd name="connsiteY231" fmla="*/ 172401 h 2323936"/>
              <a:gd name="connsiteX232" fmla="*/ 177852 w 4002144"/>
              <a:gd name="connsiteY232" fmla="*/ 162876 h 2323936"/>
              <a:gd name="connsiteX0" fmla="*/ 131733 w 3956025"/>
              <a:gd name="connsiteY0" fmla="*/ 162876 h 2323936"/>
              <a:gd name="connsiteX1" fmla="*/ 160308 w 3956025"/>
              <a:gd name="connsiteY1" fmla="*/ 167638 h 2323936"/>
              <a:gd name="connsiteX2" fmla="*/ 165071 w 3956025"/>
              <a:gd name="connsiteY2" fmla="*/ 181926 h 2323936"/>
              <a:gd name="connsiteX3" fmla="*/ 203171 w 3956025"/>
              <a:gd name="connsiteY3" fmla="*/ 186688 h 2323936"/>
              <a:gd name="connsiteX4" fmla="*/ 207933 w 3956025"/>
              <a:gd name="connsiteY4" fmla="*/ 234313 h 2323936"/>
              <a:gd name="connsiteX5" fmla="*/ 212696 w 3956025"/>
              <a:gd name="connsiteY5" fmla="*/ 253363 h 2323936"/>
              <a:gd name="connsiteX6" fmla="*/ 226983 w 3956025"/>
              <a:gd name="connsiteY6" fmla="*/ 262888 h 2323936"/>
              <a:gd name="connsiteX7" fmla="*/ 279371 w 3956025"/>
              <a:gd name="connsiteY7" fmla="*/ 272413 h 2323936"/>
              <a:gd name="connsiteX8" fmla="*/ 293658 w 3956025"/>
              <a:gd name="connsiteY8" fmla="*/ 281938 h 2323936"/>
              <a:gd name="connsiteX9" fmla="*/ 312708 w 3956025"/>
              <a:gd name="connsiteY9" fmla="*/ 286701 h 2323936"/>
              <a:gd name="connsiteX10" fmla="*/ 322233 w 3956025"/>
              <a:gd name="connsiteY10" fmla="*/ 300988 h 2323936"/>
              <a:gd name="connsiteX11" fmla="*/ 346046 w 3956025"/>
              <a:gd name="connsiteY11" fmla="*/ 305751 h 2323936"/>
              <a:gd name="connsiteX12" fmla="*/ 469871 w 3956025"/>
              <a:gd name="connsiteY12" fmla="*/ 291463 h 2323936"/>
              <a:gd name="connsiteX13" fmla="*/ 484158 w 3956025"/>
              <a:gd name="connsiteY13" fmla="*/ 281938 h 2323936"/>
              <a:gd name="connsiteX14" fmla="*/ 498446 w 3956025"/>
              <a:gd name="connsiteY14" fmla="*/ 220026 h 2323936"/>
              <a:gd name="connsiteX15" fmla="*/ 541308 w 3956025"/>
              <a:gd name="connsiteY15" fmla="*/ 200976 h 2323936"/>
              <a:gd name="connsiteX16" fmla="*/ 555596 w 3956025"/>
              <a:gd name="connsiteY16" fmla="*/ 196213 h 2323936"/>
              <a:gd name="connsiteX17" fmla="*/ 569883 w 3956025"/>
              <a:gd name="connsiteY17" fmla="*/ 181926 h 2323936"/>
              <a:gd name="connsiteX18" fmla="*/ 574646 w 3956025"/>
              <a:gd name="connsiteY18" fmla="*/ 167638 h 2323936"/>
              <a:gd name="connsiteX19" fmla="*/ 593696 w 3956025"/>
              <a:gd name="connsiteY19" fmla="*/ 139063 h 2323936"/>
              <a:gd name="connsiteX20" fmla="*/ 622271 w 3956025"/>
              <a:gd name="connsiteY20" fmla="*/ 110488 h 2323936"/>
              <a:gd name="connsiteX21" fmla="*/ 631796 w 3956025"/>
              <a:gd name="connsiteY21" fmla="*/ 96201 h 2323936"/>
              <a:gd name="connsiteX22" fmla="*/ 646083 w 3956025"/>
              <a:gd name="connsiteY22" fmla="*/ 91438 h 2323936"/>
              <a:gd name="connsiteX23" fmla="*/ 679421 w 3956025"/>
              <a:gd name="connsiteY23" fmla="*/ 77151 h 2323936"/>
              <a:gd name="connsiteX24" fmla="*/ 693708 w 3956025"/>
              <a:gd name="connsiteY24" fmla="*/ 62863 h 2323936"/>
              <a:gd name="connsiteX25" fmla="*/ 707996 w 3956025"/>
              <a:gd name="connsiteY25" fmla="*/ 53338 h 2323936"/>
              <a:gd name="connsiteX26" fmla="*/ 722283 w 3956025"/>
              <a:gd name="connsiteY26" fmla="*/ 48576 h 2323936"/>
              <a:gd name="connsiteX27" fmla="*/ 884208 w 3956025"/>
              <a:gd name="connsiteY27" fmla="*/ 43813 h 2323936"/>
              <a:gd name="connsiteX28" fmla="*/ 888971 w 3956025"/>
              <a:gd name="connsiteY28" fmla="*/ 24763 h 2323936"/>
              <a:gd name="connsiteX29" fmla="*/ 988983 w 3956025"/>
              <a:gd name="connsiteY29" fmla="*/ 5713 h 2323936"/>
              <a:gd name="connsiteX30" fmla="*/ 1036608 w 3956025"/>
              <a:gd name="connsiteY30" fmla="*/ 5713 h 2323936"/>
              <a:gd name="connsiteX31" fmla="*/ 1050896 w 3956025"/>
              <a:gd name="connsiteY31" fmla="*/ 39051 h 2323936"/>
              <a:gd name="connsiteX32" fmla="*/ 1065183 w 3956025"/>
              <a:gd name="connsiteY32" fmla="*/ 48576 h 2323936"/>
              <a:gd name="connsiteX33" fmla="*/ 1141383 w 3956025"/>
              <a:gd name="connsiteY33" fmla="*/ 58101 h 2323936"/>
              <a:gd name="connsiteX34" fmla="*/ 1179483 w 3956025"/>
              <a:gd name="connsiteY34" fmla="*/ 67626 h 2323936"/>
              <a:gd name="connsiteX35" fmla="*/ 1198533 w 3956025"/>
              <a:gd name="connsiteY35" fmla="*/ 77151 h 2323936"/>
              <a:gd name="connsiteX36" fmla="*/ 1255683 w 3956025"/>
              <a:gd name="connsiteY36" fmla="*/ 124776 h 2323936"/>
              <a:gd name="connsiteX37" fmla="*/ 1269971 w 3956025"/>
              <a:gd name="connsiteY37" fmla="*/ 134301 h 2323936"/>
              <a:gd name="connsiteX38" fmla="*/ 1303308 w 3956025"/>
              <a:gd name="connsiteY38" fmla="*/ 139063 h 2323936"/>
              <a:gd name="connsiteX39" fmla="*/ 1331883 w 3956025"/>
              <a:gd name="connsiteY39" fmla="*/ 167638 h 2323936"/>
              <a:gd name="connsiteX40" fmla="*/ 1360458 w 3956025"/>
              <a:gd name="connsiteY40" fmla="*/ 172401 h 2323936"/>
              <a:gd name="connsiteX41" fmla="*/ 1374746 w 3956025"/>
              <a:gd name="connsiteY41" fmla="*/ 177163 h 2323936"/>
              <a:gd name="connsiteX42" fmla="*/ 1389033 w 3956025"/>
              <a:gd name="connsiteY42" fmla="*/ 172401 h 2323936"/>
              <a:gd name="connsiteX43" fmla="*/ 1412846 w 3956025"/>
              <a:gd name="connsiteY43" fmla="*/ 196213 h 2323936"/>
              <a:gd name="connsiteX44" fmla="*/ 1427133 w 3956025"/>
              <a:gd name="connsiteY44" fmla="*/ 200976 h 2323936"/>
              <a:gd name="connsiteX45" fmla="*/ 1589058 w 3956025"/>
              <a:gd name="connsiteY45" fmla="*/ 196213 h 2323936"/>
              <a:gd name="connsiteX46" fmla="*/ 1603346 w 3956025"/>
              <a:gd name="connsiteY46" fmla="*/ 191451 h 2323936"/>
              <a:gd name="connsiteX47" fmla="*/ 1703358 w 3956025"/>
              <a:gd name="connsiteY47" fmla="*/ 196213 h 2323936"/>
              <a:gd name="connsiteX48" fmla="*/ 1698596 w 3956025"/>
              <a:gd name="connsiteY48" fmla="*/ 239076 h 2323936"/>
              <a:gd name="connsiteX49" fmla="*/ 1693833 w 3956025"/>
              <a:gd name="connsiteY49" fmla="*/ 253363 h 2323936"/>
              <a:gd name="connsiteX50" fmla="*/ 1689071 w 3956025"/>
              <a:gd name="connsiteY50" fmla="*/ 386713 h 2323936"/>
              <a:gd name="connsiteX51" fmla="*/ 1684308 w 3956025"/>
              <a:gd name="connsiteY51" fmla="*/ 401001 h 2323936"/>
              <a:gd name="connsiteX52" fmla="*/ 1679546 w 3956025"/>
              <a:gd name="connsiteY52" fmla="*/ 420051 h 2323936"/>
              <a:gd name="connsiteX53" fmla="*/ 1665258 w 3956025"/>
              <a:gd name="connsiteY53" fmla="*/ 448626 h 2323936"/>
              <a:gd name="connsiteX54" fmla="*/ 1655733 w 3956025"/>
              <a:gd name="connsiteY54" fmla="*/ 510538 h 2323936"/>
              <a:gd name="connsiteX55" fmla="*/ 1646208 w 3956025"/>
              <a:gd name="connsiteY55" fmla="*/ 524826 h 2323936"/>
              <a:gd name="connsiteX56" fmla="*/ 1641446 w 3956025"/>
              <a:gd name="connsiteY56" fmla="*/ 539113 h 2323936"/>
              <a:gd name="connsiteX57" fmla="*/ 1655733 w 3956025"/>
              <a:gd name="connsiteY57" fmla="*/ 572451 h 2323936"/>
              <a:gd name="connsiteX58" fmla="*/ 1650971 w 3956025"/>
              <a:gd name="connsiteY58" fmla="*/ 586738 h 2323936"/>
              <a:gd name="connsiteX59" fmla="*/ 1641446 w 3956025"/>
              <a:gd name="connsiteY59" fmla="*/ 601026 h 2323936"/>
              <a:gd name="connsiteX60" fmla="*/ 1622396 w 3956025"/>
              <a:gd name="connsiteY60" fmla="*/ 643888 h 2323936"/>
              <a:gd name="connsiteX61" fmla="*/ 1617633 w 3956025"/>
              <a:gd name="connsiteY61" fmla="*/ 667701 h 2323936"/>
              <a:gd name="connsiteX62" fmla="*/ 1608108 w 3956025"/>
              <a:gd name="connsiteY62" fmla="*/ 739138 h 2323936"/>
              <a:gd name="connsiteX63" fmla="*/ 1589058 w 3956025"/>
              <a:gd name="connsiteY63" fmla="*/ 767713 h 2323936"/>
              <a:gd name="connsiteX64" fmla="*/ 1579533 w 3956025"/>
              <a:gd name="connsiteY64" fmla="*/ 782001 h 2323936"/>
              <a:gd name="connsiteX65" fmla="*/ 1574771 w 3956025"/>
              <a:gd name="connsiteY65" fmla="*/ 815338 h 2323936"/>
              <a:gd name="connsiteX66" fmla="*/ 1546196 w 3956025"/>
              <a:gd name="connsiteY66" fmla="*/ 829626 h 2323936"/>
              <a:gd name="connsiteX67" fmla="*/ 1527146 w 3956025"/>
              <a:gd name="connsiteY67" fmla="*/ 858201 h 2323936"/>
              <a:gd name="connsiteX68" fmla="*/ 1517621 w 3956025"/>
              <a:gd name="connsiteY68" fmla="*/ 872488 h 2323936"/>
              <a:gd name="connsiteX69" fmla="*/ 1489046 w 3956025"/>
              <a:gd name="connsiteY69" fmla="*/ 891538 h 2323936"/>
              <a:gd name="connsiteX70" fmla="*/ 1474758 w 3956025"/>
              <a:gd name="connsiteY70" fmla="*/ 905826 h 2323936"/>
              <a:gd name="connsiteX71" fmla="*/ 1455708 w 3956025"/>
              <a:gd name="connsiteY71" fmla="*/ 934401 h 2323936"/>
              <a:gd name="connsiteX72" fmla="*/ 1455708 w 3956025"/>
              <a:gd name="connsiteY72" fmla="*/ 986788 h 2323936"/>
              <a:gd name="connsiteX73" fmla="*/ 1474758 w 3956025"/>
              <a:gd name="connsiteY73" fmla="*/ 996313 h 2323936"/>
              <a:gd name="connsiteX74" fmla="*/ 1512858 w 3956025"/>
              <a:gd name="connsiteY74" fmla="*/ 991551 h 2323936"/>
              <a:gd name="connsiteX75" fmla="*/ 1541433 w 3956025"/>
              <a:gd name="connsiteY75" fmla="*/ 982026 h 2323936"/>
              <a:gd name="connsiteX76" fmla="*/ 1517621 w 3956025"/>
              <a:gd name="connsiteY76" fmla="*/ 1039176 h 2323936"/>
              <a:gd name="connsiteX77" fmla="*/ 1508096 w 3956025"/>
              <a:gd name="connsiteY77" fmla="*/ 1053463 h 2323936"/>
              <a:gd name="connsiteX78" fmla="*/ 1512858 w 3956025"/>
              <a:gd name="connsiteY78" fmla="*/ 1082038 h 2323936"/>
              <a:gd name="connsiteX79" fmla="*/ 1570008 w 3956025"/>
              <a:gd name="connsiteY79" fmla="*/ 1072513 h 2323936"/>
              <a:gd name="connsiteX80" fmla="*/ 1589058 w 3956025"/>
              <a:gd name="connsiteY80" fmla="*/ 1062988 h 2323936"/>
              <a:gd name="connsiteX81" fmla="*/ 1603346 w 3956025"/>
              <a:gd name="connsiteY81" fmla="*/ 1058226 h 2323936"/>
              <a:gd name="connsiteX82" fmla="*/ 1631921 w 3956025"/>
              <a:gd name="connsiteY82" fmla="*/ 1043938 h 2323936"/>
              <a:gd name="connsiteX83" fmla="*/ 1670021 w 3956025"/>
              <a:gd name="connsiteY83" fmla="*/ 1129663 h 2323936"/>
              <a:gd name="connsiteX84" fmla="*/ 1679546 w 3956025"/>
              <a:gd name="connsiteY84" fmla="*/ 1143951 h 2323936"/>
              <a:gd name="connsiteX85" fmla="*/ 1708121 w 3956025"/>
              <a:gd name="connsiteY85" fmla="*/ 1163001 h 2323936"/>
              <a:gd name="connsiteX86" fmla="*/ 1727171 w 3956025"/>
              <a:gd name="connsiteY86" fmla="*/ 1191576 h 2323936"/>
              <a:gd name="connsiteX87" fmla="*/ 1736696 w 3956025"/>
              <a:gd name="connsiteY87" fmla="*/ 1205863 h 2323936"/>
              <a:gd name="connsiteX88" fmla="*/ 1750983 w 3956025"/>
              <a:gd name="connsiteY88" fmla="*/ 1220151 h 2323936"/>
              <a:gd name="connsiteX89" fmla="*/ 1784321 w 3956025"/>
              <a:gd name="connsiteY89" fmla="*/ 1258251 h 2323936"/>
              <a:gd name="connsiteX90" fmla="*/ 1798608 w 3956025"/>
              <a:gd name="connsiteY90" fmla="*/ 1263013 h 2323936"/>
              <a:gd name="connsiteX91" fmla="*/ 1808133 w 3956025"/>
              <a:gd name="connsiteY91" fmla="*/ 1277301 h 2323936"/>
              <a:gd name="connsiteX92" fmla="*/ 1831946 w 3956025"/>
              <a:gd name="connsiteY92" fmla="*/ 1320163 h 2323936"/>
              <a:gd name="connsiteX93" fmla="*/ 1850996 w 3956025"/>
              <a:gd name="connsiteY93" fmla="*/ 1329688 h 2323936"/>
              <a:gd name="connsiteX94" fmla="*/ 1836708 w 3956025"/>
              <a:gd name="connsiteY94" fmla="*/ 1339213 h 2323936"/>
              <a:gd name="connsiteX95" fmla="*/ 1798608 w 3956025"/>
              <a:gd name="connsiteY95" fmla="*/ 1343976 h 2323936"/>
              <a:gd name="connsiteX96" fmla="*/ 1789083 w 3956025"/>
              <a:gd name="connsiteY96" fmla="*/ 1372551 h 2323936"/>
              <a:gd name="connsiteX97" fmla="*/ 1784321 w 3956025"/>
              <a:gd name="connsiteY97" fmla="*/ 1477326 h 2323936"/>
              <a:gd name="connsiteX98" fmla="*/ 1755746 w 3956025"/>
              <a:gd name="connsiteY98" fmla="*/ 1496376 h 2323936"/>
              <a:gd name="connsiteX99" fmla="*/ 1750983 w 3956025"/>
              <a:gd name="connsiteY99" fmla="*/ 1510663 h 2323936"/>
              <a:gd name="connsiteX100" fmla="*/ 1741458 w 3956025"/>
              <a:gd name="connsiteY100" fmla="*/ 1524951 h 2323936"/>
              <a:gd name="connsiteX101" fmla="*/ 1746221 w 3956025"/>
              <a:gd name="connsiteY101" fmla="*/ 1544001 h 2323936"/>
              <a:gd name="connsiteX102" fmla="*/ 1817658 w 3956025"/>
              <a:gd name="connsiteY102" fmla="*/ 1544001 h 2323936"/>
              <a:gd name="connsiteX103" fmla="*/ 1822421 w 3956025"/>
              <a:gd name="connsiteY103" fmla="*/ 1567813 h 2323936"/>
              <a:gd name="connsiteX104" fmla="*/ 1831946 w 3956025"/>
              <a:gd name="connsiteY104" fmla="*/ 1596388 h 2323936"/>
              <a:gd name="connsiteX105" fmla="*/ 1836708 w 3956025"/>
              <a:gd name="connsiteY105" fmla="*/ 1582101 h 2323936"/>
              <a:gd name="connsiteX106" fmla="*/ 1841471 w 3956025"/>
              <a:gd name="connsiteY106" fmla="*/ 1639251 h 2323936"/>
              <a:gd name="connsiteX107" fmla="*/ 1850996 w 3956025"/>
              <a:gd name="connsiteY107" fmla="*/ 1653538 h 2323936"/>
              <a:gd name="connsiteX108" fmla="*/ 1879571 w 3956025"/>
              <a:gd name="connsiteY108" fmla="*/ 1677351 h 2323936"/>
              <a:gd name="connsiteX109" fmla="*/ 1927196 w 3956025"/>
              <a:gd name="connsiteY109" fmla="*/ 1658301 h 2323936"/>
              <a:gd name="connsiteX110" fmla="*/ 1955771 w 3956025"/>
              <a:gd name="connsiteY110" fmla="*/ 1648776 h 2323936"/>
              <a:gd name="connsiteX111" fmla="*/ 1960533 w 3956025"/>
              <a:gd name="connsiteY111" fmla="*/ 1663063 h 2323936"/>
              <a:gd name="connsiteX112" fmla="*/ 1965296 w 3956025"/>
              <a:gd name="connsiteY112" fmla="*/ 1696401 h 2323936"/>
              <a:gd name="connsiteX113" fmla="*/ 1979583 w 3956025"/>
              <a:gd name="connsiteY113" fmla="*/ 1701163 h 2323936"/>
              <a:gd name="connsiteX114" fmla="*/ 2041496 w 3956025"/>
              <a:gd name="connsiteY114" fmla="*/ 1696401 h 2323936"/>
              <a:gd name="connsiteX115" fmla="*/ 2055783 w 3956025"/>
              <a:gd name="connsiteY115" fmla="*/ 1691638 h 2323936"/>
              <a:gd name="connsiteX116" fmla="*/ 2074833 w 3956025"/>
              <a:gd name="connsiteY116" fmla="*/ 1663063 h 2323936"/>
              <a:gd name="connsiteX117" fmla="*/ 2084358 w 3956025"/>
              <a:gd name="connsiteY117" fmla="*/ 1648776 h 2323936"/>
              <a:gd name="connsiteX118" fmla="*/ 2155796 w 3956025"/>
              <a:gd name="connsiteY118" fmla="*/ 1629726 h 2323936"/>
              <a:gd name="connsiteX119" fmla="*/ 2160558 w 3956025"/>
              <a:gd name="connsiteY119" fmla="*/ 1596388 h 2323936"/>
              <a:gd name="connsiteX120" fmla="*/ 2193896 w 3956025"/>
              <a:gd name="connsiteY120" fmla="*/ 1601151 h 2323936"/>
              <a:gd name="connsiteX121" fmla="*/ 2251046 w 3956025"/>
              <a:gd name="connsiteY121" fmla="*/ 1605913 h 2323936"/>
              <a:gd name="connsiteX122" fmla="*/ 2265333 w 3956025"/>
              <a:gd name="connsiteY122" fmla="*/ 1610676 h 2323936"/>
              <a:gd name="connsiteX123" fmla="*/ 2336771 w 3956025"/>
              <a:gd name="connsiteY123" fmla="*/ 1615438 h 2323936"/>
              <a:gd name="connsiteX124" fmla="*/ 2341533 w 3956025"/>
              <a:gd name="connsiteY124" fmla="*/ 1634488 h 2323936"/>
              <a:gd name="connsiteX125" fmla="*/ 2351058 w 3956025"/>
              <a:gd name="connsiteY125" fmla="*/ 1648776 h 2323936"/>
              <a:gd name="connsiteX126" fmla="*/ 2379633 w 3956025"/>
              <a:gd name="connsiteY126" fmla="*/ 1667826 h 2323936"/>
              <a:gd name="connsiteX127" fmla="*/ 2393921 w 3956025"/>
              <a:gd name="connsiteY127" fmla="*/ 1682113 h 2323936"/>
              <a:gd name="connsiteX128" fmla="*/ 2417733 w 3956025"/>
              <a:gd name="connsiteY128" fmla="*/ 1710688 h 2323936"/>
              <a:gd name="connsiteX129" fmla="*/ 2446308 w 3956025"/>
              <a:gd name="connsiteY129" fmla="*/ 1720213 h 2323936"/>
              <a:gd name="connsiteX130" fmla="*/ 2460596 w 3956025"/>
              <a:gd name="connsiteY130" fmla="*/ 1729738 h 2323936"/>
              <a:gd name="connsiteX131" fmla="*/ 2551083 w 3956025"/>
              <a:gd name="connsiteY131" fmla="*/ 1720213 h 2323936"/>
              <a:gd name="connsiteX132" fmla="*/ 2570133 w 3956025"/>
              <a:gd name="connsiteY132" fmla="*/ 1724976 h 2323936"/>
              <a:gd name="connsiteX133" fmla="*/ 2579658 w 3956025"/>
              <a:gd name="connsiteY133" fmla="*/ 1782126 h 2323936"/>
              <a:gd name="connsiteX134" fmla="*/ 2593946 w 3956025"/>
              <a:gd name="connsiteY134" fmla="*/ 1796413 h 2323936"/>
              <a:gd name="connsiteX135" fmla="*/ 2622521 w 3956025"/>
              <a:gd name="connsiteY135" fmla="*/ 1805938 h 2323936"/>
              <a:gd name="connsiteX136" fmla="*/ 2751108 w 3956025"/>
              <a:gd name="connsiteY136" fmla="*/ 1796413 h 2323936"/>
              <a:gd name="connsiteX137" fmla="*/ 2808258 w 3956025"/>
              <a:gd name="connsiteY137" fmla="*/ 1767838 h 2323936"/>
              <a:gd name="connsiteX138" fmla="*/ 2822546 w 3956025"/>
              <a:gd name="connsiteY138" fmla="*/ 1763076 h 2323936"/>
              <a:gd name="connsiteX139" fmla="*/ 2851121 w 3956025"/>
              <a:gd name="connsiteY139" fmla="*/ 1744026 h 2323936"/>
              <a:gd name="connsiteX140" fmla="*/ 2884458 w 3956025"/>
              <a:gd name="connsiteY140" fmla="*/ 1720213 h 2323936"/>
              <a:gd name="connsiteX141" fmla="*/ 2893983 w 3956025"/>
              <a:gd name="connsiteY141" fmla="*/ 1701163 h 2323936"/>
              <a:gd name="connsiteX142" fmla="*/ 2903508 w 3956025"/>
              <a:gd name="connsiteY142" fmla="*/ 1686876 h 2323936"/>
              <a:gd name="connsiteX143" fmla="*/ 2889221 w 3956025"/>
              <a:gd name="connsiteY143" fmla="*/ 1601151 h 2323936"/>
              <a:gd name="connsiteX144" fmla="*/ 2893983 w 3956025"/>
              <a:gd name="connsiteY144" fmla="*/ 1577338 h 2323936"/>
              <a:gd name="connsiteX145" fmla="*/ 2908271 w 3956025"/>
              <a:gd name="connsiteY145" fmla="*/ 1572576 h 2323936"/>
              <a:gd name="connsiteX146" fmla="*/ 2993996 w 3956025"/>
              <a:gd name="connsiteY146" fmla="*/ 1558288 h 2323936"/>
              <a:gd name="connsiteX147" fmla="*/ 3022571 w 3956025"/>
              <a:gd name="connsiteY147" fmla="*/ 1548763 h 2323936"/>
              <a:gd name="connsiteX148" fmla="*/ 3036858 w 3956025"/>
              <a:gd name="connsiteY148" fmla="*/ 1544001 h 2323936"/>
              <a:gd name="connsiteX149" fmla="*/ 3060671 w 3956025"/>
              <a:gd name="connsiteY149" fmla="*/ 1501138 h 2323936"/>
              <a:gd name="connsiteX150" fmla="*/ 3065433 w 3956025"/>
              <a:gd name="connsiteY150" fmla="*/ 1486851 h 2323936"/>
              <a:gd name="connsiteX151" fmla="*/ 3132108 w 3956025"/>
              <a:gd name="connsiteY151" fmla="*/ 1467801 h 2323936"/>
              <a:gd name="connsiteX152" fmla="*/ 3160683 w 3956025"/>
              <a:gd name="connsiteY152" fmla="*/ 1453513 h 2323936"/>
              <a:gd name="connsiteX153" fmla="*/ 3174971 w 3956025"/>
              <a:gd name="connsiteY153" fmla="*/ 1448751 h 2323936"/>
              <a:gd name="connsiteX154" fmla="*/ 3189258 w 3956025"/>
              <a:gd name="connsiteY154" fmla="*/ 1429701 h 2323936"/>
              <a:gd name="connsiteX155" fmla="*/ 3222596 w 3956025"/>
              <a:gd name="connsiteY155" fmla="*/ 1410651 h 2323936"/>
              <a:gd name="connsiteX156" fmla="*/ 3265458 w 3956025"/>
              <a:gd name="connsiteY156" fmla="*/ 1372551 h 2323936"/>
              <a:gd name="connsiteX157" fmla="*/ 3279746 w 3956025"/>
              <a:gd name="connsiteY157" fmla="*/ 1343976 h 2323936"/>
              <a:gd name="connsiteX158" fmla="*/ 3294033 w 3956025"/>
              <a:gd name="connsiteY158" fmla="*/ 1339213 h 2323936"/>
              <a:gd name="connsiteX159" fmla="*/ 3308321 w 3956025"/>
              <a:gd name="connsiteY159" fmla="*/ 1348738 h 2323936"/>
              <a:gd name="connsiteX160" fmla="*/ 3332133 w 3956025"/>
              <a:gd name="connsiteY160" fmla="*/ 1372551 h 2323936"/>
              <a:gd name="connsiteX161" fmla="*/ 3351183 w 3956025"/>
              <a:gd name="connsiteY161" fmla="*/ 1377313 h 2323936"/>
              <a:gd name="connsiteX162" fmla="*/ 3365471 w 3956025"/>
              <a:gd name="connsiteY162" fmla="*/ 1382076 h 2323936"/>
              <a:gd name="connsiteX163" fmla="*/ 3417858 w 3956025"/>
              <a:gd name="connsiteY163" fmla="*/ 1377313 h 2323936"/>
              <a:gd name="connsiteX164" fmla="*/ 3422621 w 3956025"/>
              <a:gd name="connsiteY164" fmla="*/ 1343976 h 2323936"/>
              <a:gd name="connsiteX165" fmla="*/ 3503583 w 3956025"/>
              <a:gd name="connsiteY165" fmla="*/ 1348738 h 2323936"/>
              <a:gd name="connsiteX166" fmla="*/ 3536921 w 3956025"/>
              <a:gd name="connsiteY166" fmla="*/ 1339213 h 2323936"/>
              <a:gd name="connsiteX167" fmla="*/ 3551208 w 3956025"/>
              <a:gd name="connsiteY167" fmla="*/ 1305876 h 2323936"/>
              <a:gd name="connsiteX168" fmla="*/ 3565496 w 3956025"/>
              <a:gd name="connsiteY168" fmla="*/ 1253488 h 2323936"/>
              <a:gd name="connsiteX169" fmla="*/ 3579783 w 3956025"/>
              <a:gd name="connsiteY169" fmla="*/ 1234438 h 2323936"/>
              <a:gd name="connsiteX170" fmla="*/ 3589308 w 3956025"/>
              <a:gd name="connsiteY170" fmla="*/ 1205863 h 2323936"/>
              <a:gd name="connsiteX171" fmla="*/ 3598833 w 3956025"/>
              <a:gd name="connsiteY171" fmla="*/ 1172526 h 2323936"/>
              <a:gd name="connsiteX172" fmla="*/ 3608358 w 3956025"/>
              <a:gd name="connsiteY172" fmla="*/ 1115376 h 2323936"/>
              <a:gd name="connsiteX173" fmla="*/ 3613121 w 3956025"/>
              <a:gd name="connsiteY173" fmla="*/ 1096326 h 2323936"/>
              <a:gd name="connsiteX174" fmla="*/ 3684558 w 3956025"/>
              <a:gd name="connsiteY174" fmla="*/ 1091563 h 2323936"/>
              <a:gd name="connsiteX175" fmla="*/ 3708371 w 3956025"/>
              <a:gd name="connsiteY175" fmla="*/ 1086801 h 2323936"/>
              <a:gd name="connsiteX176" fmla="*/ 3727421 w 3956025"/>
              <a:gd name="connsiteY176" fmla="*/ 1082038 h 2323936"/>
              <a:gd name="connsiteX177" fmla="*/ 3770283 w 3956025"/>
              <a:gd name="connsiteY177" fmla="*/ 1077276 h 2323936"/>
              <a:gd name="connsiteX178" fmla="*/ 3789333 w 3956025"/>
              <a:gd name="connsiteY178" fmla="*/ 1067751 h 2323936"/>
              <a:gd name="connsiteX179" fmla="*/ 3803621 w 3956025"/>
              <a:gd name="connsiteY179" fmla="*/ 1058226 h 2323936"/>
              <a:gd name="connsiteX180" fmla="*/ 3817908 w 3956025"/>
              <a:gd name="connsiteY180" fmla="*/ 1053463 h 2323936"/>
              <a:gd name="connsiteX181" fmla="*/ 3841721 w 3956025"/>
              <a:gd name="connsiteY181" fmla="*/ 1043938 h 2323936"/>
              <a:gd name="connsiteX182" fmla="*/ 3851246 w 3956025"/>
              <a:gd name="connsiteY182" fmla="*/ 1072513 h 2323936"/>
              <a:gd name="connsiteX183" fmla="*/ 3860771 w 3956025"/>
              <a:gd name="connsiteY183" fmla="*/ 1086801 h 2323936"/>
              <a:gd name="connsiteX184" fmla="*/ 3941733 w 3956025"/>
              <a:gd name="connsiteY184" fmla="*/ 1091563 h 2323936"/>
              <a:gd name="connsiteX185" fmla="*/ 3951258 w 3956025"/>
              <a:gd name="connsiteY185" fmla="*/ 1105851 h 2323936"/>
              <a:gd name="connsiteX186" fmla="*/ 3956021 w 3956025"/>
              <a:gd name="connsiteY186" fmla="*/ 1120138 h 2323936"/>
              <a:gd name="connsiteX187" fmla="*/ 3946496 w 3956025"/>
              <a:gd name="connsiteY187" fmla="*/ 1286826 h 2323936"/>
              <a:gd name="connsiteX188" fmla="*/ 3927446 w 3956025"/>
              <a:gd name="connsiteY188" fmla="*/ 1434463 h 2323936"/>
              <a:gd name="connsiteX189" fmla="*/ 3913158 w 3956025"/>
              <a:gd name="connsiteY189" fmla="*/ 2005963 h 2323936"/>
              <a:gd name="connsiteX190" fmla="*/ 3922683 w 3956025"/>
              <a:gd name="connsiteY190" fmla="*/ 2244088 h 2323936"/>
              <a:gd name="connsiteX191" fmla="*/ 3917921 w 3956025"/>
              <a:gd name="connsiteY191" fmla="*/ 2315526 h 2323936"/>
              <a:gd name="connsiteX192" fmla="*/ 3746471 w 3956025"/>
              <a:gd name="connsiteY192" fmla="*/ 2310763 h 2323936"/>
              <a:gd name="connsiteX193" fmla="*/ 3717896 w 3956025"/>
              <a:gd name="connsiteY193" fmla="*/ 2306001 h 2323936"/>
              <a:gd name="connsiteX194" fmla="*/ 3675033 w 3956025"/>
              <a:gd name="connsiteY194" fmla="*/ 2296476 h 2323936"/>
              <a:gd name="connsiteX195" fmla="*/ 3646458 w 3956025"/>
              <a:gd name="connsiteY195" fmla="*/ 2286951 h 2323936"/>
              <a:gd name="connsiteX196" fmla="*/ 3513108 w 3956025"/>
              <a:gd name="connsiteY196" fmla="*/ 2291713 h 2323936"/>
              <a:gd name="connsiteX197" fmla="*/ 3494058 w 3956025"/>
              <a:gd name="connsiteY197" fmla="*/ 2296476 h 2323936"/>
              <a:gd name="connsiteX198" fmla="*/ 3274983 w 3956025"/>
              <a:gd name="connsiteY198" fmla="*/ 2301238 h 2323936"/>
              <a:gd name="connsiteX199" fmla="*/ 3027333 w 3956025"/>
              <a:gd name="connsiteY199" fmla="*/ 2310763 h 2323936"/>
              <a:gd name="connsiteX200" fmla="*/ 3008283 w 3956025"/>
              <a:gd name="connsiteY200" fmla="*/ 2315526 h 2323936"/>
              <a:gd name="connsiteX201" fmla="*/ 1984346 w 3956025"/>
              <a:gd name="connsiteY201" fmla="*/ 2310763 h 2323936"/>
              <a:gd name="connsiteX202" fmla="*/ 1789083 w 3956025"/>
              <a:gd name="connsiteY202" fmla="*/ 2301238 h 2323936"/>
              <a:gd name="connsiteX203" fmla="*/ 1765271 w 3956025"/>
              <a:gd name="connsiteY203" fmla="*/ 2296476 h 2323936"/>
              <a:gd name="connsiteX204" fmla="*/ 717521 w 3956025"/>
              <a:gd name="connsiteY204" fmla="*/ 2291713 h 2323936"/>
              <a:gd name="connsiteX205" fmla="*/ 555596 w 3956025"/>
              <a:gd name="connsiteY205" fmla="*/ 2277426 h 2323936"/>
              <a:gd name="connsiteX206" fmla="*/ 527021 w 3956025"/>
              <a:gd name="connsiteY206" fmla="*/ 2272663 h 2323936"/>
              <a:gd name="connsiteX207" fmla="*/ 460346 w 3956025"/>
              <a:gd name="connsiteY207" fmla="*/ 2263138 h 2323936"/>
              <a:gd name="connsiteX208" fmla="*/ 441296 w 3956025"/>
              <a:gd name="connsiteY208" fmla="*/ 2258376 h 2323936"/>
              <a:gd name="connsiteX209" fmla="*/ 346046 w 3956025"/>
              <a:gd name="connsiteY209" fmla="*/ 2244088 h 2323936"/>
              <a:gd name="connsiteX210" fmla="*/ 207932 w 3956025"/>
              <a:gd name="connsiteY210" fmla="*/ 2223451 h 2323936"/>
              <a:gd name="connsiteX211" fmla="*/ 233332 w 3956025"/>
              <a:gd name="connsiteY211" fmla="*/ 2213927 h 2323936"/>
              <a:gd name="connsiteX212" fmla="*/ 238095 w 3956025"/>
              <a:gd name="connsiteY212" fmla="*/ 2220276 h 2323936"/>
              <a:gd name="connsiteX213" fmla="*/ 207335 w 3956025"/>
              <a:gd name="connsiteY213" fmla="*/ 2219557 h 2323936"/>
              <a:gd name="connsiteX214" fmla="*/ 227582 w 3956025"/>
              <a:gd name="connsiteY214" fmla="*/ 2186219 h 2323936"/>
              <a:gd name="connsiteX215" fmla="*/ 230366 w 3956025"/>
              <a:gd name="connsiteY215" fmla="*/ 2154829 h 2323936"/>
              <a:gd name="connsiteX216" fmla="*/ 201584 w 3956025"/>
              <a:gd name="connsiteY216" fmla="*/ 1794827 h 2323936"/>
              <a:gd name="connsiteX217" fmla="*/ 220633 w 3956025"/>
              <a:gd name="connsiteY217" fmla="*/ 1678937 h 2323936"/>
              <a:gd name="connsiteX218" fmla="*/ 223808 w 3956025"/>
              <a:gd name="connsiteY218" fmla="*/ 1478913 h 2323936"/>
              <a:gd name="connsiteX219" fmla="*/ 219045 w 3956025"/>
              <a:gd name="connsiteY219" fmla="*/ 1334452 h 2323936"/>
              <a:gd name="connsiteX220" fmla="*/ 211108 w 3956025"/>
              <a:gd name="connsiteY220" fmla="*/ 1250313 h 2323936"/>
              <a:gd name="connsiteX221" fmla="*/ 233332 w 3956025"/>
              <a:gd name="connsiteY221" fmla="*/ 872487 h 2323936"/>
              <a:gd name="connsiteX222" fmla="*/ 209520 w 3956025"/>
              <a:gd name="connsiteY222" fmla="*/ 721677 h 2323936"/>
              <a:gd name="connsiteX223" fmla="*/ 207934 w 3956025"/>
              <a:gd name="connsiteY223" fmla="*/ 610552 h 2323936"/>
              <a:gd name="connsiteX224" fmla="*/ 206346 w 3956025"/>
              <a:gd name="connsiteY224" fmla="*/ 513713 h 2323936"/>
              <a:gd name="connsiteX225" fmla="*/ 214283 w 3956025"/>
              <a:gd name="connsiteY225" fmla="*/ 434337 h 2323936"/>
              <a:gd name="connsiteX226" fmla="*/ 209521 w 3956025"/>
              <a:gd name="connsiteY226" fmla="*/ 370837 h 2323936"/>
              <a:gd name="connsiteX227" fmla="*/ 206345 w 3956025"/>
              <a:gd name="connsiteY227" fmla="*/ 327977 h 2323936"/>
              <a:gd name="connsiteX228" fmla="*/ 3145 w 3956025"/>
              <a:gd name="connsiteY228" fmla="*/ 215263 h 2323936"/>
              <a:gd name="connsiteX229" fmla="*/ 84108 w 3956025"/>
              <a:gd name="connsiteY229" fmla="*/ 177163 h 2323936"/>
              <a:gd name="connsiteX230" fmla="*/ 103158 w 3956025"/>
              <a:gd name="connsiteY230" fmla="*/ 172401 h 2323936"/>
              <a:gd name="connsiteX231" fmla="*/ 131733 w 3956025"/>
              <a:gd name="connsiteY231" fmla="*/ 162876 h 2323936"/>
              <a:gd name="connsiteX0" fmla="*/ 47625 w 3871917"/>
              <a:gd name="connsiteY0" fmla="*/ 162876 h 2323936"/>
              <a:gd name="connsiteX1" fmla="*/ 76200 w 3871917"/>
              <a:gd name="connsiteY1" fmla="*/ 167638 h 2323936"/>
              <a:gd name="connsiteX2" fmla="*/ 80963 w 3871917"/>
              <a:gd name="connsiteY2" fmla="*/ 181926 h 2323936"/>
              <a:gd name="connsiteX3" fmla="*/ 119063 w 3871917"/>
              <a:gd name="connsiteY3" fmla="*/ 186688 h 2323936"/>
              <a:gd name="connsiteX4" fmla="*/ 123825 w 3871917"/>
              <a:gd name="connsiteY4" fmla="*/ 234313 h 2323936"/>
              <a:gd name="connsiteX5" fmla="*/ 128588 w 3871917"/>
              <a:gd name="connsiteY5" fmla="*/ 253363 h 2323936"/>
              <a:gd name="connsiteX6" fmla="*/ 142875 w 3871917"/>
              <a:gd name="connsiteY6" fmla="*/ 262888 h 2323936"/>
              <a:gd name="connsiteX7" fmla="*/ 195263 w 3871917"/>
              <a:gd name="connsiteY7" fmla="*/ 272413 h 2323936"/>
              <a:gd name="connsiteX8" fmla="*/ 209550 w 3871917"/>
              <a:gd name="connsiteY8" fmla="*/ 281938 h 2323936"/>
              <a:gd name="connsiteX9" fmla="*/ 228600 w 3871917"/>
              <a:gd name="connsiteY9" fmla="*/ 286701 h 2323936"/>
              <a:gd name="connsiteX10" fmla="*/ 238125 w 3871917"/>
              <a:gd name="connsiteY10" fmla="*/ 300988 h 2323936"/>
              <a:gd name="connsiteX11" fmla="*/ 261938 w 3871917"/>
              <a:gd name="connsiteY11" fmla="*/ 305751 h 2323936"/>
              <a:gd name="connsiteX12" fmla="*/ 385763 w 3871917"/>
              <a:gd name="connsiteY12" fmla="*/ 291463 h 2323936"/>
              <a:gd name="connsiteX13" fmla="*/ 400050 w 3871917"/>
              <a:gd name="connsiteY13" fmla="*/ 281938 h 2323936"/>
              <a:gd name="connsiteX14" fmla="*/ 414338 w 3871917"/>
              <a:gd name="connsiteY14" fmla="*/ 220026 h 2323936"/>
              <a:gd name="connsiteX15" fmla="*/ 457200 w 3871917"/>
              <a:gd name="connsiteY15" fmla="*/ 200976 h 2323936"/>
              <a:gd name="connsiteX16" fmla="*/ 471488 w 3871917"/>
              <a:gd name="connsiteY16" fmla="*/ 196213 h 2323936"/>
              <a:gd name="connsiteX17" fmla="*/ 485775 w 3871917"/>
              <a:gd name="connsiteY17" fmla="*/ 181926 h 2323936"/>
              <a:gd name="connsiteX18" fmla="*/ 490538 w 3871917"/>
              <a:gd name="connsiteY18" fmla="*/ 167638 h 2323936"/>
              <a:gd name="connsiteX19" fmla="*/ 509588 w 3871917"/>
              <a:gd name="connsiteY19" fmla="*/ 139063 h 2323936"/>
              <a:gd name="connsiteX20" fmla="*/ 538163 w 3871917"/>
              <a:gd name="connsiteY20" fmla="*/ 110488 h 2323936"/>
              <a:gd name="connsiteX21" fmla="*/ 547688 w 3871917"/>
              <a:gd name="connsiteY21" fmla="*/ 96201 h 2323936"/>
              <a:gd name="connsiteX22" fmla="*/ 561975 w 3871917"/>
              <a:gd name="connsiteY22" fmla="*/ 91438 h 2323936"/>
              <a:gd name="connsiteX23" fmla="*/ 595313 w 3871917"/>
              <a:gd name="connsiteY23" fmla="*/ 77151 h 2323936"/>
              <a:gd name="connsiteX24" fmla="*/ 609600 w 3871917"/>
              <a:gd name="connsiteY24" fmla="*/ 62863 h 2323936"/>
              <a:gd name="connsiteX25" fmla="*/ 623888 w 3871917"/>
              <a:gd name="connsiteY25" fmla="*/ 53338 h 2323936"/>
              <a:gd name="connsiteX26" fmla="*/ 638175 w 3871917"/>
              <a:gd name="connsiteY26" fmla="*/ 48576 h 2323936"/>
              <a:gd name="connsiteX27" fmla="*/ 800100 w 3871917"/>
              <a:gd name="connsiteY27" fmla="*/ 43813 h 2323936"/>
              <a:gd name="connsiteX28" fmla="*/ 804863 w 3871917"/>
              <a:gd name="connsiteY28" fmla="*/ 24763 h 2323936"/>
              <a:gd name="connsiteX29" fmla="*/ 904875 w 3871917"/>
              <a:gd name="connsiteY29" fmla="*/ 5713 h 2323936"/>
              <a:gd name="connsiteX30" fmla="*/ 952500 w 3871917"/>
              <a:gd name="connsiteY30" fmla="*/ 5713 h 2323936"/>
              <a:gd name="connsiteX31" fmla="*/ 966788 w 3871917"/>
              <a:gd name="connsiteY31" fmla="*/ 39051 h 2323936"/>
              <a:gd name="connsiteX32" fmla="*/ 981075 w 3871917"/>
              <a:gd name="connsiteY32" fmla="*/ 48576 h 2323936"/>
              <a:gd name="connsiteX33" fmla="*/ 1057275 w 3871917"/>
              <a:gd name="connsiteY33" fmla="*/ 58101 h 2323936"/>
              <a:gd name="connsiteX34" fmla="*/ 1095375 w 3871917"/>
              <a:gd name="connsiteY34" fmla="*/ 67626 h 2323936"/>
              <a:gd name="connsiteX35" fmla="*/ 1114425 w 3871917"/>
              <a:gd name="connsiteY35" fmla="*/ 77151 h 2323936"/>
              <a:gd name="connsiteX36" fmla="*/ 1171575 w 3871917"/>
              <a:gd name="connsiteY36" fmla="*/ 124776 h 2323936"/>
              <a:gd name="connsiteX37" fmla="*/ 1185863 w 3871917"/>
              <a:gd name="connsiteY37" fmla="*/ 134301 h 2323936"/>
              <a:gd name="connsiteX38" fmla="*/ 1219200 w 3871917"/>
              <a:gd name="connsiteY38" fmla="*/ 139063 h 2323936"/>
              <a:gd name="connsiteX39" fmla="*/ 1247775 w 3871917"/>
              <a:gd name="connsiteY39" fmla="*/ 167638 h 2323936"/>
              <a:gd name="connsiteX40" fmla="*/ 1276350 w 3871917"/>
              <a:gd name="connsiteY40" fmla="*/ 172401 h 2323936"/>
              <a:gd name="connsiteX41" fmla="*/ 1290638 w 3871917"/>
              <a:gd name="connsiteY41" fmla="*/ 177163 h 2323936"/>
              <a:gd name="connsiteX42" fmla="*/ 1304925 w 3871917"/>
              <a:gd name="connsiteY42" fmla="*/ 172401 h 2323936"/>
              <a:gd name="connsiteX43" fmla="*/ 1328738 w 3871917"/>
              <a:gd name="connsiteY43" fmla="*/ 196213 h 2323936"/>
              <a:gd name="connsiteX44" fmla="*/ 1343025 w 3871917"/>
              <a:gd name="connsiteY44" fmla="*/ 200976 h 2323936"/>
              <a:gd name="connsiteX45" fmla="*/ 1504950 w 3871917"/>
              <a:gd name="connsiteY45" fmla="*/ 196213 h 2323936"/>
              <a:gd name="connsiteX46" fmla="*/ 1519238 w 3871917"/>
              <a:gd name="connsiteY46" fmla="*/ 191451 h 2323936"/>
              <a:gd name="connsiteX47" fmla="*/ 1619250 w 3871917"/>
              <a:gd name="connsiteY47" fmla="*/ 196213 h 2323936"/>
              <a:gd name="connsiteX48" fmla="*/ 1614488 w 3871917"/>
              <a:gd name="connsiteY48" fmla="*/ 239076 h 2323936"/>
              <a:gd name="connsiteX49" fmla="*/ 1609725 w 3871917"/>
              <a:gd name="connsiteY49" fmla="*/ 253363 h 2323936"/>
              <a:gd name="connsiteX50" fmla="*/ 1604963 w 3871917"/>
              <a:gd name="connsiteY50" fmla="*/ 386713 h 2323936"/>
              <a:gd name="connsiteX51" fmla="*/ 1600200 w 3871917"/>
              <a:gd name="connsiteY51" fmla="*/ 401001 h 2323936"/>
              <a:gd name="connsiteX52" fmla="*/ 1595438 w 3871917"/>
              <a:gd name="connsiteY52" fmla="*/ 420051 h 2323936"/>
              <a:gd name="connsiteX53" fmla="*/ 1581150 w 3871917"/>
              <a:gd name="connsiteY53" fmla="*/ 448626 h 2323936"/>
              <a:gd name="connsiteX54" fmla="*/ 1571625 w 3871917"/>
              <a:gd name="connsiteY54" fmla="*/ 510538 h 2323936"/>
              <a:gd name="connsiteX55" fmla="*/ 1562100 w 3871917"/>
              <a:gd name="connsiteY55" fmla="*/ 524826 h 2323936"/>
              <a:gd name="connsiteX56" fmla="*/ 1557338 w 3871917"/>
              <a:gd name="connsiteY56" fmla="*/ 539113 h 2323936"/>
              <a:gd name="connsiteX57" fmla="*/ 1571625 w 3871917"/>
              <a:gd name="connsiteY57" fmla="*/ 572451 h 2323936"/>
              <a:gd name="connsiteX58" fmla="*/ 1566863 w 3871917"/>
              <a:gd name="connsiteY58" fmla="*/ 586738 h 2323936"/>
              <a:gd name="connsiteX59" fmla="*/ 1557338 w 3871917"/>
              <a:gd name="connsiteY59" fmla="*/ 601026 h 2323936"/>
              <a:gd name="connsiteX60" fmla="*/ 1538288 w 3871917"/>
              <a:gd name="connsiteY60" fmla="*/ 643888 h 2323936"/>
              <a:gd name="connsiteX61" fmla="*/ 1533525 w 3871917"/>
              <a:gd name="connsiteY61" fmla="*/ 667701 h 2323936"/>
              <a:gd name="connsiteX62" fmla="*/ 1524000 w 3871917"/>
              <a:gd name="connsiteY62" fmla="*/ 739138 h 2323936"/>
              <a:gd name="connsiteX63" fmla="*/ 1504950 w 3871917"/>
              <a:gd name="connsiteY63" fmla="*/ 767713 h 2323936"/>
              <a:gd name="connsiteX64" fmla="*/ 1495425 w 3871917"/>
              <a:gd name="connsiteY64" fmla="*/ 782001 h 2323936"/>
              <a:gd name="connsiteX65" fmla="*/ 1490663 w 3871917"/>
              <a:gd name="connsiteY65" fmla="*/ 815338 h 2323936"/>
              <a:gd name="connsiteX66" fmla="*/ 1462088 w 3871917"/>
              <a:gd name="connsiteY66" fmla="*/ 829626 h 2323936"/>
              <a:gd name="connsiteX67" fmla="*/ 1443038 w 3871917"/>
              <a:gd name="connsiteY67" fmla="*/ 858201 h 2323936"/>
              <a:gd name="connsiteX68" fmla="*/ 1433513 w 3871917"/>
              <a:gd name="connsiteY68" fmla="*/ 872488 h 2323936"/>
              <a:gd name="connsiteX69" fmla="*/ 1404938 w 3871917"/>
              <a:gd name="connsiteY69" fmla="*/ 891538 h 2323936"/>
              <a:gd name="connsiteX70" fmla="*/ 1390650 w 3871917"/>
              <a:gd name="connsiteY70" fmla="*/ 905826 h 2323936"/>
              <a:gd name="connsiteX71" fmla="*/ 1371600 w 3871917"/>
              <a:gd name="connsiteY71" fmla="*/ 934401 h 2323936"/>
              <a:gd name="connsiteX72" fmla="*/ 1371600 w 3871917"/>
              <a:gd name="connsiteY72" fmla="*/ 986788 h 2323936"/>
              <a:gd name="connsiteX73" fmla="*/ 1390650 w 3871917"/>
              <a:gd name="connsiteY73" fmla="*/ 996313 h 2323936"/>
              <a:gd name="connsiteX74" fmla="*/ 1428750 w 3871917"/>
              <a:gd name="connsiteY74" fmla="*/ 991551 h 2323936"/>
              <a:gd name="connsiteX75" fmla="*/ 1457325 w 3871917"/>
              <a:gd name="connsiteY75" fmla="*/ 982026 h 2323936"/>
              <a:gd name="connsiteX76" fmla="*/ 1433513 w 3871917"/>
              <a:gd name="connsiteY76" fmla="*/ 1039176 h 2323936"/>
              <a:gd name="connsiteX77" fmla="*/ 1423988 w 3871917"/>
              <a:gd name="connsiteY77" fmla="*/ 1053463 h 2323936"/>
              <a:gd name="connsiteX78" fmla="*/ 1428750 w 3871917"/>
              <a:gd name="connsiteY78" fmla="*/ 1082038 h 2323936"/>
              <a:gd name="connsiteX79" fmla="*/ 1485900 w 3871917"/>
              <a:gd name="connsiteY79" fmla="*/ 1072513 h 2323936"/>
              <a:gd name="connsiteX80" fmla="*/ 1504950 w 3871917"/>
              <a:gd name="connsiteY80" fmla="*/ 1062988 h 2323936"/>
              <a:gd name="connsiteX81" fmla="*/ 1519238 w 3871917"/>
              <a:gd name="connsiteY81" fmla="*/ 1058226 h 2323936"/>
              <a:gd name="connsiteX82" fmla="*/ 1547813 w 3871917"/>
              <a:gd name="connsiteY82" fmla="*/ 1043938 h 2323936"/>
              <a:gd name="connsiteX83" fmla="*/ 1585913 w 3871917"/>
              <a:gd name="connsiteY83" fmla="*/ 1129663 h 2323936"/>
              <a:gd name="connsiteX84" fmla="*/ 1595438 w 3871917"/>
              <a:gd name="connsiteY84" fmla="*/ 1143951 h 2323936"/>
              <a:gd name="connsiteX85" fmla="*/ 1624013 w 3871917"/>
              <a:gd name="connsiteY85" fmla="*/ 1163001 h 2323936"/>
              <a:gd name="connsiteX86" fmla="*/ 1643063 w 3871917"/>
              <a:gd name="connsiteY86" fmla="*/ 1191576 h 2323936"/>
              <a:gd name="connsiteX87" fmla="*/ 1652588 w 3871917"/>
              <a:gd name="connsiteY87" fmla="*/ 1205863 h 2323936"/>
              <a:gd name="connsiteX88" fmla="*/ 1666875 w 3871917"/>
              <a:gd name="connsiteY88" fmla="*/ 1220151 h 2323936"/>
              <a:gd name="connsiteX89" fmla="*/ 1700213 w 3871917"/>
              <a:gd name="connsiteY89" fmla="*/ 1258251 h 2323936"/>
              <a:gd name="connsiteX90" fmla="*/ 1714500 w 3871917"/>
              <a:gd name="connsiteY90" fmla="*/ 1263013 h 2323936"/>
              <a:gd name="connsiteX91" fmla="*/ 1724025 w 3871917"/>
              <a:gd name="connsiteY91" fmla="*/ 1277301 h 2323936"/>
              <a:gd name="connsiteX92" fmla="*/ 1747838 w 3871917"/>
              <a:gd name="connsiteY92" fmla="*/ 1320163 h 2323936"/>
              <a:gd name="connsiteX93" fmla="*/ 1766888 w 3871917"/>
              <a:gd name="connsiteY93" fmla="*/ 1329688 h 2323936"/>
              <a:gd name="connsiteX94" fmla="*/ 1752600 w 3871917"/>
              <a:gd name="connsiteY94" fmla="*/ 1339213 h 2323936"/>
              <a:gd name="connsiteX95" fmla="*/ 1714500 w 3871917"/>
              <a:gd name="connsiteY95" fmla="*/ 1343976 h 2323936"/>
              <a:gd name="connsiteX96" fmla="*/ 1704975 w 3871917"/>
              <a:gd name="connsiteY96" fmla="*/ 1372551 h 2323936"/>
              <a:gd name="connsiteX97" fmla="*/ 1700213 w 3871917"/>
              <a:gd name="connsiteY97" fmla="*/ 1477326 h 2323936"/>
              <a:gd name="connsiteX98" fmla="*/ 1671638 w 3871917"/>
              <a:gd name="connsiteY98" fmla="*/ 1496376 h 2323936"/>
              <a:gd name="connsiteX99" fmla="*/ 1666875 w 3871917"/>
              <a:gd name="connsiteY99" fmla="*/ 1510663 h 2323936"/>
              <a:gd name="connsiteX100" fmla="*/ 1657350 w 3871917"/>
              <a:gd name="connsiteY100" fmla="*/ 1524951 h 2323936"/>
              <a:gd name="connsiteX101" fmla="*/ 1662113 w 3871917"/>
              <a:gd name="connsiteY101" fmla="*/ 1544001 h 2323936"/>
              <a:gd name="connsiteX102" fmla="*/ 1733550 w 3871917"/>
              <a:gd name="connsiteY102" fmla="*/ 1544001 h 2323936"/>
              <a:gd name="connsiteX103" fmla="*/ 1738313 w 3871917"/>
              <a:gd name="connsiteY103" fmla="*/ 1567813 h 2323936"/>
              <a:gd name="connsiteX104" fmla="*/ 1747838 w 3871917"/>
              <a:gd name="connsiteY104" fmla="*/ 1596388 h 2323936"/>
              <a:gd name="connsiteX105" fmla="*/ 1752600 w 3871917"/>
              <a:gd name="connsiteY105" fmla="*/ 1582101 h 2323936"/>
              <a:gd name="connsiteX106" fmla="*/ 1757363 w 3871917"/>
              <a:gd name="connsiteY106" fmla="*/ 1639251 h 2323936"/>
              <a:gd name="connsiteX107" fmla="*/ 1766888 w 3871917"/>
              <a:gd name="connsiteY107" fmla="*/ 1653538 h 2323936"/>
              <a:gd name="connsiteX108" fmla="*/ 1795463 w 3871917"/>
              <a:gd name="connsiteY108" fmla="*/ 1677351 h 2323936"/>
              <a:gd name="connsiteX109" fmla="*/ 1843088 w 3871917"/>
              <a:gd name="connsiteY109" fmla="*/ 1658301 h 2323936"/>
              <a:gd name="connsiteX110" fmla="*/ 1871663 w 3871917"/>
              <a:gd name="connsiteY110" fmla="*/ 1648776 h 2323936"/>
              <a:gd name="connsiteX111" fmla="*/ 1876425 w 3871917"/>
              <a:gd name="connsiteY111" fmla="*/ 1663063 h 2323936"/>
              <a:gd name="connsiteX112" fmla="*/ 1881188 w 3871917"/>
              <a:gd name="connsiteY112" fmla="*/ 1696401 h 2323936"/>
              <a:gd name="connsiteX113" fmla="*/ 1895475 w 3871917"/>
              <a:gd name="connsiteY113" fmla="*/ 1701163 h 2323936"/>
              <a:gd name="connsiteX114" fmla="*/ 1957388 w 3871917"/>
              <a:gd name="connsiteY114" fmla="*/ 1696401 h 2323936"/>
              <a:gd name="connsiteX115" fmla="*/ 1971675 w 3871917"/>
              <a:gd name="connsiteY115" fmla="*/ 1691638 h 2323936"/>
              <a:gd name="connsiteX116" fmla="*/ 1990725 w 3871917"/>
              <a:gd name="connsiteY116" fmla="*/ 1663063 h 2323936"/>
              <a:gd name="connsiteX117" fmla="*/ 2000250 w 3871917"/>
              <a:gd name="connsiteY117" fmla="*/ 1648776 h 2323936"/>
              <a:gd name="connsiteX118" fmla="*/ 2071688 w 3871917"/>
              <a:gd name="connsiteY118" fmla="*/ 1629726 h 2323936"/>
              <a:gd name="connsiteX119" fmla="*/ 2076450 w 3871917"/>
              <a:gd name="connsiteY119" fmla="*/ 1596388 h 2323936"/>
              <a:gd name="connsiteX120" fmla="*/ 2109788 w 3871917"/>
              <a:gd name="connsiteY120" fmla="*/ 1601151 h 2323936"/>
              <a:gd name="connsiteX121" fmla="*/ 2166938 w 3871917"/>
              <a:gd name="connsiteY121" fmla="*/ 1605913 h 2323936"/>
              <a:gd name="connsiteX122" fmla="*/ 2181225 w 3871917"/>
              <a:gd name="connsiteY122" fmla="*/ 1610676 h 2323936"/>
              <a:gd name="connsiteX123" fmla="*/ 2252663 w 3871917"/>
              <a:gd name="connsiteY123" fmla="*/ 1615438 h 2323936"/>
              <a:gd name="connsiteX124" fmla="*/ 2257425 w 3871917"/>
              <a:gd name="connsiteY124" fmla="*/ 1634488 h 2323936"/>
              <a:gd name="connsiteX125" fmla="*/ 2266950 w 3871917"/>
              <a:gd name="connsiteY125" fmla="*/ 1648776 h 2323936"/>
              <a:gd name="connsiteX126" fmla="*/ 2295525 w 3871917"/>
              <a:gd name="connsiteY126" fmla="*/ 1667826 h 2323936"/>
              <a:gd name="connsiteX127" fmla="*/ 2309813 w 3871917"/>
              <a:gd name="connsiteY127" fmla="*/ 1682113 h 2323936"/>
              <a:gd name="connsiteX128" fmla="*/ 2333625 w 3871917"/>
              <a:gd name="connsiteY128" fmla="*/ 1710688 h 2323936"/>
              <a:gd name="connsiteX129" fmla="*/ 2362200 w 3871917"/>
              <a:gd name="connsiteY129" fmla="*/ 1720213 h 2323936"/>
              <a:gd name="connsiteX130" fmla="*/ 2376488 w 3871917"/>
              <a:gd name="connsiteY130" fmla="*/ 1729738 h 2323936"/>
              <a:gd name="connsiteX131" fmla="*/ 2466975 w 3871917"/>
              <a:gd name="connsiteY131" fmla="*/ 1720213 h 2323936"/>
              <a:gd name="connsiteX132" fmla="*/ 2486025 w 3871917"/>
              <a:gd name="connsiteY132" fmla="*/ 1724976 h 2323936"/>
              <a:gd name="connsiteX133" fmla="*/ 2495550 w 3871917"/>
              <a:gd name="connsiteY133" fmla="*/ 1782126 h 2323936"/>
              <a:gd name="connsiteX134" fmla="*/ 2509838 w 3871917"/>
              <a:gd name="connsiteY134" fmla="*/ 1796413 h 2323936"/>
              <a:gd name="connsiteX135" fmla="*/ 2538413 w 3871917"/>
              <a:gd name="connsiteY135" fmla="*/ 1805938 h 2323936"/>
              <a:gd name="connsiteX136" fmla="*/ 2667000 w 3871917"/>
              <a:gd name="connsiteY136" fmla="*/ 1796413 h 2323936"/>
              <a:gd name="connsiteX137" fmla="*/ 2724150 w 3871917"/>
              <a:gd name="connsiteY137" fmla="*/ 1767838 h 2323936"/>
              <a:gd name="connsiteX138" fmla="*/ 2738438 w 3871917"/>
              <a:gd name="connsiteY138" fmla="*/ 1763076 h 2323936"/>
              <a:gd name="connsiteX139" fmla="*/ 2767013 w 3871917"/>
              <a:gd name="connsiteY139" fmla="*/ 1744026 h 2323936"/>
              <a:gd name="connsiteX140" fmla="*/ 2800350 w 3871917"/>
              <a:gd name="connsiteY140" fmla="*/ 1720213 h 2323936"/>
              <a:gd name="connsiteX141" fmla="*/ 2809875 w 3871917"/>
              <a:gd name="connsiteY141" fmla="*/ 1701163 h 2323936"/>
              <a:gd name="connsiteX142" fmla="*/ 2819400 w 3871917"/>
              <a:gd name="connsiteY142" fmla="*/ 1686876 h 2323936"/>
              <a:gd name="connsiteX143" fmla="*/ 2805113 w 3871917"/>
              <a:gd name="connsiteY143" fmla="*/ 1601151 h 2323936"/>
              <a:gd name="connsiteX144" fmla="*/ 2809875 w 3871917"/>
              <a:gd name="connsiteY144" fmla="*/ 1577338 h 2323936"/>
              <a:gd name="connsiteX145" fmla="*/ 2824163 w 3871917"/>
              <a:gd name="connsiteY145" fmla="*/ 1572576 h 2323936"/>
              <a:gd name="connsiteX146" fmla="*/ 2909888 w 3871917"/>
              <a:gd name="connsiteY146" fmla="*/ 1558288 h 2323936"/>
              <a:gd name="connsiteX147" fmla="*/ 2938463 w 3871917"/>
              <a:gd name="connsiteY147" fmla="*/ 1548763 h 2323936"/>
              <a:gd name="connsiteX148" fmla="*/ 2952750 w 3871917"/>
              <a:gd name="connsiteY148" fmla="*/ 1544001 h 2323936"/>
              <a:gd name="connsiteX149" fmla="*/ 2976563 w 3871917"/>
              <a:gd name="connsiteY149" fmla="*/ 1501138 h 2323936"/>
              <a:gd name="connsiteX150" fmla="*/ 2981325 w 3871917"/>
              <a:gd name="connsiteY150" fmla="*/ 1486851 h 2323936"/>
              <a:gd name="connsiteX151" fmla="*/ 3048000 w 3871917"/>
              <a:gd name="connsiteY151" fmla="*/ 1467801 h 2323936"/>
              <a:gd name="connsiteX152" fmla="*/ 3076575 w 3871917"/>
              <a:gd name="connsiteY152" fmla="*/ 1453513 h 2323936"/>
              <a:gd name="connsiteX153" fmla="*/ 3090863 w 3871917"/>
              <a:gd name="connsiteY153" fmla="*/ 1448751 h 2323936"/>
              <a:gd name="connsiteX154" fmla="*/ 3105150 w 3871917"/>
              <a:gd name="connsiteY154" fmla="*/ 1429701 h 2323936"/>
              <a:gd name="connsiteX155" fmla="*/ 3138488 w 3871917"/>
              <a:gd name="connsiteY155" fmla="*/ 1410651 h 2323936"/>
              <a:gd name="connsiteX156" fmla="*/ 3181350 w 3871917"/>
              <a:gd name="connsiteY156" fmla="*/ 1372551 h 2323936"/>
              <a:gd name="connsiteX157" fmla="*/ 3195638 w 3871917"/>
              <a:gd name="connsiteY157" fmla="*/ 1343976 h 2323936"/>
              <a:gd name="connsiteX158" fmla="*/ 3209925 w 3871917"/>
              <a:gd name="connsiteY158" fmla="*/ 1339213 h 2323936"/>
              <a:gd name="connsiteX159" fmla="*/ 3224213 w 3871917"/>
              <a:gd name="connsiteY159" fmla="*/ 1348738 h 2323936"/>
              <a:gd name="connsiteX160" fmla="*/ 3248025 w 3871917"/>
              <a:gd name="connsiteY160" fmla="*/ 1372551 h 2323936"/>
              <a:gd name="connsiteX161" fmla="*/ 3267075 w 3871917"/>
              <a:gd name="connsiteY161" fmla="*/ 1377313 h 2323936"/>
              <a:gd name="connsiteX162" fmla="*/ 3281363 w 3871917"/>
              <a:gd name="connsiteY162" fmla="*/ 1382076 h 2323936"/>
              <a:gd name="connsiteX163" fmla="*/ 3333750 w 3871917"/>
              <a:gd name="connsiteY163" fmla="*/ 1377313 h 2323936"/>
              <a:gd name="connsiteX164" fmla="*/ 3338513 w 3871917"/>
              <a:gd name="connsiteY164" fmla="*/ 1343976 h 2323936"/>
              <a:gd name="connsiteX165" fmla="*/ 3419475 w 3871917"/>
              <a:gd name="connsiteY165" fmla="*/ 1348738 h 2323936"/>
              <a:gd name="connsiteX166" fmla="*/ 3452813 w 3871917"/>
              <a:gd name="connsiteY166" fmla="*/ 1339213 h 2323936"/>
              <a:gd name="connsiteX167" fmla="*/ 3467100 w 3871917"/>
              <a:gd name="connsiteY167" fmla="*/ 1305876 h 2323936"/>
              <a:gd name="connsiteX168" fmla="*/ 3481388 w 3871917"/>
              <a:gd name="connsiteY168" fmla="*/ 1253488 h 2323936"/>
              <a:gd name="connsiteX169" fmla="*/ 3495675 w 3871917"/>
              <a:gd name="connsiteY169" fmla="*/ 1234438 h 2323936"/>
              <a:gd name="connsiteX170" fmla="*/ 3505200 w 3871917"/>
              <a:gd name="connsiteY170" fmla="*/ 1205863 h 2323936"/>
              <a:gd name="connsiteX171" fmla="*/ 3514725 w 3871917"/>
              <a:gd name="connsiteY171" fmla="*/ 1172526 h 2323936"/>
              <a:gd name="connsiteX172" fmla="*/ 3524250 w 3871917"/>
              <a:gd name="connsiteY172" fmla="*/ 1115376 h 2323936"/>
              <a:gd name="connsiteX173" fmla="*/ 3529013 w 3871917"/>
              <a:gd name="connsiteY173" fmla="*/ 1096326 h 2323936"/>
              <a:gd name="connsiteX174" fmla="*/ 3600450 w 3871917"/>
              <a:gd name="connsiteY174" fmla="*/ 1091563 h 2323936"/>
              <a:gd name="connsiteX175" fmla="*/ 3624263 w 3871917"/>
              <a:gd name="connsiteY175" fmla="*/ 1086801 h 2323936"/>
              <a:gd name="connsiteX176" fmla="*/ 3643313 w 3871917"/>
              <a:gd name="connsiteY176" fmla="*/ 1082038 h 2323936"/>
              <a:gd name="connsiteX177" fmla="*/ 3686175 w 3871917"/>
              <a:gd name="connsiteY177" fmla="*/ 1077276 h 2323936"/>
              <a:gd name="connsiteX178" fmla="*/ 3705225 w 3871917"/>
              <a:gd name="connsiteY178" fmla="*/ 1067751 h 2323936"/>
              <a:gd name="connsiteX179" fmla="*/ 3719513 w 3871917"/>
              <a:gd name="connsiteY179" fmla="*/ 1058226 h 2323936"/>
              <a:gd name="connsiteX180" fmla="*/ 3733800 w 3871917"/>
              <a:gd name="connsiteY180" fmla="*/ 1053463 h 2323936"/>
              <a:gd name="connsiteX181" fmla="*/ 3757613 w 3871917"/>
              <a:gd name="connsiteY181" fmla="*/ 1043938 h 2323936"/>
              <a:gd name="connsiteX182" fmla="*/ 3767138 w 3871917"/>
              <a:gd name="connsiteY182" fmla="*/ 1072513 h 2323936"/>
              <a:gd name="connsiteX183" fmla="*/ 3776663 w 3871917"/>
              <a:gd name="connsiteY183" fmla="*/ 1086801 h 2323936"/>
              <a:gd name="connsiteX184" fmla="*/ 3857625 w 3871917"/>
              <a:gd name="connsiteY184" fmla="*/ 1091563 h 2323936"/>
              <a:gd name="connsiteX185" fmla="*/ 3867150 w 3871917"/>
              <a:gd name="connsiteY185" fmla="*/ 1105851 h 2323936"/>
              <a:gd name="connsiteX186" fmla="*/ 3871913 w 3871917"/>
              <a:gd name="connsiteY186" fmla="*/ 1120138 h 2323936"/>
              <a:gd name="connsiteX187" fmla="*/ 3862388 w 3871917"/>
              <a:gd name="connsiteY187" fmla="*/ 1286826 h 2323936"/>
              <a:gd name="connsiteX188" fmla="*/ 3843338 w 3871917"/>
              <a:gd name="connsiteY188" fmla="*/ 1434463 h 2323936"/>
              <a:gd name="connsiteX189" fmla="*/ 3829050 w 3871917"/>
              <a:gd name="connsiteY189" fmla="*/ 2005963 h 2323936"/>
              <a:gd name="connsiteX190" fmla="*/ 3838575 w 3871917"/>
              <a:gd name="connsiteY190" fmla="*/ 2244088 h 2323936"/>
              <a:gd name="connsiteX191" fmla="*/ 3833813 w 3871917"/>
              <a:gd name="connsiteY191" fmla="*/ 2315526 h 2323936"/>
              <a:gd name="connsiteX192" fmla="*/ 3662363 w 3871917"/>
              <a:gd name="connsiteY192" fmla="*/ 2310763 h 2323936"/>
              <a:gd name="connsiteX193" fmla="*/ 3633788 w 3871917"/>
              <a:gd name="connsiteY193" fmla="*/ 2306001 h 2323936"/>
              <a:gd name="connsiteX194" fmla="*/ 3590925 w 3871917"/>
              <a:gd name="connsiteY194" fmla="*/ 2296476 h 2323936"/>
              <a:gd name="connsiteX195" fmla="*/ 3562350 w 3871917"/>
              <a:gd name="connsiteY195" fmla="*/ 2286951 h 2323936"/>
              <a:gd name="connsiteX196" fmla="*/ 3429000 w 3871917"/>
              <a:gd name="connsiteY196" fmla="*/ 2291713 h 2323936"/>
              <a:gd name="connsiteX197" fmla="*/ 3409950 w 3871917"/>
              <a:gd name="connsiteY197" fmla="*/ 2296476 h 2323936"/>
              <a:gd name="connsiteX198" fmla="*/ 3190875 w 3871917"/>
              <a:gd name="connsiteY198" fmla="*/ 2301238 h 2323936"/>
              <a:gd name="connsiteX199" fmla="*/ 2943225 w 3871917"/>
              <a:gd name="connsiteY199" fmla="*/ 2310763 h 2323936"/>
              <a:gd name="connsiteX200" fmla="*/ 2924175 w 3871917"/>
              <a:gd name="connsiteY200" fmla="*/ 2315526 h 2323936"/>
              <a:gd name="connsiteX201" fmla="*/ 1900238 w 3871917"/>
              <a:gd name="connsiteY201" fmla="*/ 2310763 h 2323936"/>
              <a:gd name="connsiteX202" fmla="*/ 1704975 w 3871917"/>
              <a:gd name="connsiteY202" fmla="*/ 2301238 h 2323936"/>
              <a:gd name="connsiteX203" fmla="*/ 1681163 w 3871917"/>
              <a:gd name="connsiteY203" fmla="*/ 2296476 h 2323936"/>
              <a:gd name="connsiteX204" fmla="*/ 633413 w 3871917"/>
              <a:gd name="connsiteY204" fmla="*/ 2291713 h 2323936"/>
              <a:gd name="connsiteX205" fmla="*/ 471488 w 3871917"/>
              <a:gd name="connsiteY205" fmla="*/ 2277426 h 2323936"/>
              <a:gd name="connsiteX206" fmla="*/ 442913 w 3871917"/>
              <a:gd name="connsiteY206" fmla="*/ 2272663 h 2323936"/>
              <a:gd name="connsiteX207" fmla="*/ 376238 w 3871917"/>
              <a:gd name="connsiteY207" fmla="*/ 2263138 h 2323936"/>
              <a:gd name="connsiteX208" fmla="*/ 357188 w 3871917"/>
              <a:gd name="connsiteY208" fmla="*/ 2258376 h 2323936"/>
              <a:gd name="connsiteX209" fmla="*/ 261938 w 3871917"/>
              <a:gd name="connsiteY209" fmla="*/ 2244088 h 2323936"/>
              <a:gd name="connsiteX210" fmla="*/ 123824 w 3871917"/>
              <a:gd name="connsiteY210" fmla="*/ 2223451 h 2323936"/>
              <a:gd name="connsiteX211" fmla="*/ 149224 w 3871917"/>
              <a:gd name="connsiteY211" fmla="*/ 2213927 h 2323936"/>
              <a:gd name="connsiteX212" fmla="*/ 153987 w 3871917"/>
              <a:gd name="connsiteY212" fmla="*/ 2220276 h 2323936"/>
              <a:gd name="connsiteX213" fmla="*/ 123227 w 3871917"/>
              <a:gd name="connsiteY213" fmla="*/ 2219557 h 2323936"/>
              <a:gd name="connsiteX214" fmla="*/ 143474 w 3871917"/>
              <a:gd name="connsiteY214" fmla="*/ 2186219 h 2323936"/>
              <a:gd name="connsiteX215" fmla="*/ 146258 w 3871917"/>
              <a:gd name="connsiteY215" fmla="*/ 2154829 h 2323936"/>
              <a:gd name="connsiteX216" fmla="*/ 117476 w 3871917"/>
              <a:gd name="connsiteY216" fmla="*/ 1794827 h 2323936"/>
              <a:gd name="connsiteX217" fmla="*/ 136525 w 3871917"/>
              <a:gd name="connsiteY217" fmla="*/ 1678937 h 2323936"/>
              <a:gd name="connsiteX218" fmla="*/ 139700 w 3871917"/>
              <a:gd name="connsiteY218" fmla="*/ 1478913 h 2323936"/>
              <a:gd name="connsiteX219" fmla="*/ 134937 w 3871917"/>
              <a:gd name="connsiteY219" fmla="*/ 1334452 h 2323936"/>
              <a:gd name="connsiteX220" fmla="*/ 127000 w 3871917"/>
              <a:gd name="connsiteY220" fmla="*/ 1250313 h 2323936"/>
              <a:gd name="connsiteX221" fmla="*/ 149224 w 3871917"/>
              <a:gd name="connsiteY221" fmla="*/ 872487 h 2323936"/>
              <a:gd name="connsiteX222" fmla="*/ 125412 w 3871917"/>
              <a:gd name="connsiteY222" fmla="*/ 721677 h 2323936"/>
              <a:gd name="connsiteX223" fmla="*/ 123826 w 3871917"/>
              <a:gd name="connsiteY223" fmla="*/ 610552 h 2323936"/>
              <a:gd name="connsiteX224" fmla="*/ 122238 w 3871917"/>
              <a:gd name="connsiteY224" fmla="*/ 513713 h 2323936"/>
              <a:gd name="connsiteX225" fmla="*/ 130175 w 3871917"/>
              <a:gd name="connsiteY225" fmla="*/ 434337 h 2323936"/>
              <a:gd name="connsiteX226" fmla="*/ 125413 w 3871917"/>
              <a:gd name="connsiteY226" fmla="*/ 370837 h 2323936"/>
              <a:gd name="connsiteX227" fmla="*/ 122237 w 3871917"/>
              <a:gd name="connsiteY227" fmla="*/ 327977 h 2323936"/>
              <a:gd name="connsiteX228" fmla="*/ 0 w 3871917"/>
              <a:gd name="connsiteY228" fmla="*/ 177163 h 2323936"/>
              <a:gd name="connsiteX229" fmla="*/ 19050 w 3871917"/>
              <a:gd name="connsiteY229" fmla="*/ 172401 h 2323936"/>
              <a:gd name="connsiteX230" fmla="*/ 47625 w 3871917"/>
              <a:gd name="connsiteY230" fmla="*/ 162876 h 2323936"/>
              <a:gd name="connsiteX0" fmla="*/ 49686 w 3873978"/>
              <a:gd name="connsiteY0" fmla="*/ 162876 h 2323936"/>
              <a:gd name="connsiteX1" fmla="*/ 78261 w 3873978"/>
              <a:gd name="connsiteY1" fmla="*/ 167638 h 2323936"/>
              <a:gd name="connsiteX2" fmla="*/ 83024 w 3873978"/>
              <a:gd name="connsiteY2" fmla="*/ 181926 h 2323936"/>
              <a:gd name="connsiteX3" fmla="*/ 121124 w 3873978"/>
              <a:gd name="connsiteY3" fmla="*/ 186688 h 2323936"/>
              <a:gd name="connsiteX4" fmla="*/ 125886 w 3873978"/>
              <a:gd name="connsiteY4" fmla="*/ 234313 h 2323936"/>
              <a:gd name="connsiteX5" fmla="*/ 130649 w 3873978"/>
              <a:gd name="connsiteY5" fmla="*/ 253363 h 2323936"/>
              <a:gd name="connsiteX6" fmla="*/ 144936 w 3873978"/>
              <a:gd name="connsiteY6" fmla="*/ 262888 h 2323936"/>
              <a:gd name="connsiteX7" fmla="*/ 197324 w 3873978"/>
              <a:gd name="connsiteY7" fmla="*/ 272413 h 2323936"/>
              <a:gd name="connsiteX8" fmla="*/ 211611 w 3873978"/>
              <a:gd name="connsiteY8" fmla="*/ 281938 h 2323936"/>
              <a:gd name="connsiteX9" fmla="*/ 230661 w 3873978"/>
              <a:gd name="connsiteY9" fmla="*/ 286701 h 2323936"/>
              <a:gd name="connsiteX10" fmla="*/ 240186 w 3873978"/>
              <a:gd name="connsiteY10" fmla="*/ 300988 h 2323936"/>
              <a:gd name="connsiteX11" fmla="*/ 263999 w 3873978"/>
              <a:gd name="connsiteY11" fmla="*/ 305751 h 2323936"/>
              <a:gd name="connsiteX12" fmla="*/ 387824 w 3873978"/>
              <a:gd name="connsiteY12" fmla="*/ 291463 h 2323936"/>
              <a:gd name="connsiteX13" fmla="*/ 402111 w 3873978"/>
              <a:gd name="connsiteY13" fmla="*/ 281938 h 2323936"/>
              <a:gd name="connsiteX14" fmla="*/ 416399 w 3873978"/>
              <a:gd name="connsiteY14" fmla="*/ 220026 h 2323936"/>
              <a:gd name="connsiteX15" fmla="*/ 459261 w 3873978"/>
              <a:gd name="connsiteY15" fmla="*/ 200976 h 2323936"/>
              <a:gd name="connsiteX16" fmla="*/ 473549 w 3873978"/>
              <a:gd name="connsiteY16" fmla="*/ 196213 h 2323936"/>
              <a:gd name="connsiteX17" fmla="*/ 487836 w 3873978"/>
              <a:gd name="connsiteY17" fmla="*/ 181926 h 2323936"/>
              <a:gd name="connsiteX18" fmla="*/ 492599 w 3873978"/>
              <a:gd name="connsiteY18" fmla="*/ 167638 h 2323936"/>
              <a:gd name="connsiteX19" fmla="*/ 511649 w 3873978"/>
              <a:gd name="connsiteY19" fmla="*/ 139063 h 2323936"/>
              <a:gd name="connsiteX20" fmla="*/ 540224 w 3873978"/>
              <a:gd name="connsiteY20" fmla="*/ 110488 h 2323936"/>
              <a:gd name="connsiteX21" fmla="*/ 549749 w 3873978"/>
              <a:gd name="connsiteY21" fmla="*/ 96201 h 2323936"/>
              <a:gd name="connsiteX22" fmla="*/ 564036 w 3873978"/>
              <a:gd name="connsiteY22" fmla="*/ 91438 h 2323936"/>
              <a:gd name="connsiteX23" fmla="*/ 597374 w 3873978"/>
              <a:gd name="connsiteY23" fmla="*/ 77151 h 2323936"/>
              <a:gd name="connsiteX24" fmla="*/ 611661 w 3873978"/>
              <a:gd name="connsiteY24" fmla="*/ 62863 h 2323936"/>
              <a:gd name="connsiteX25" fmla="*/ 625949 w 3873978"/>
              <a:gd name="connsiteY25" fmla="*/ 53338 h 2323936"/>
              <a:gd name="connsiteX26" fmla="*/ 640236 w 3873978"/>
              <a:gd name="connsiteY26" fmla="*/ 48576 h 2323936"/>
              <a:gd name="connsiteX27" fmla="*/ 802161 w 3873978"/>
              <a:gd name="connsiteY27" fmla="*/ 43813 h 2323936"/>
              <a:gd name="connsiteX28" fmla="*/ 806924 w 3873978"/>
              <a:gd name="connsiteY28" fmla="*/ 24763 h 2323936"/>
              <a:gd name="connsiteX29" fmla="*/ 906936 w 3873978"/>
              <a:gd name="connsiteY29" fmla="*/ 5713 h 2323936"/>
              <a:gd name="connsiteX30" fmla="*/ 954561 w 3873978"/>
              <a:gd name="connsiteY30" fmla="*/ 5713 h 2323936"/>
              <a:gd name="connsiteX31" fmla="*/ 968849 w 3873978"/>
              <a:gd name="connsiteY31" fmla="*/ 39051 h 2323936"/>
              <a:gd name="connsiteX32" fmla="*/ 983136 w 3873978"/>
              <a:gd name="connsiteY32" fmla="*/ 48576 h 2323936"/>
              <a:gd name="connsiteX33" fmla="*/ 1059336 w 3873978"/>
              <a:gd name="connsiteY33" fmla="*/ 58101 h 2323936"/>
              <a:gd name="connsiteX34" fmla="*/ 1097436 w 3873978"/>
              <a:gd name="connsiteY34" fmla="*/ 67626 h 2323936"/>
              <a:gd name="connsiteX35" fmla="*/ 1116486 w 3873978"/>
              <a:gd name="connsiteY35" fmla="*/ 77151 h 2323936"/>
              <a:gd name="connsiteX36" fmla="*/ 1173636 w 3873978"/>
              <a:gd name="connsiteY36" fmla="*/ 124776 h 2323936"/>
              <a:gd name="connsiteX37" fmla="*/ 1187924 w 3873978"/>
              <a:gd name="connsiteY37" fmla="*/ 134301 h 2323936"/>
              <a:gd name="connsiteX38" fmla="*/ 1221261 w 3873978"/>
              <a:gd name="connsiteY38" fmla="*/ 139063 h 2323936"/>
              <a:gd name="connsiteX39" fmla="*/ 1249836 w 3873978"/>
              <a:gd name="connsiteY39" fmla="*/ 167638 h 2323936"/>
              <a:gd name="connsiteX40" fmla="*/ 1278411 w 3873978"/>
              <a:gd name="connsiteY40" fmla="*/ 172401 h 2323936"/>
              <a:gd name="connsiteX41" fmla="*/ 1292699 w 3873978"/>
              <a:gd name="connsiteY41" fmla="*/ 177163 h 2323936"/>
              <a:gd name="connsiteX42" fmla="*/ 1306986 w 3873978"/>
              <a:gd name="connsiteY42" fmla="*/ 172401 h 2323936"/>
              <a:gd name="connsiteX43" fmla="*/ 1330799 w 3873978"/>
              <a:gd name="connsiteY43" fmla="*/ 196213 h 2323936"/>
              <a:gd name="connsiteX44" fmla="*/ 1345086 w 3873978"/>
              <a:gd name="connsiteY44" fmla="*/ 200976 h 2323936"/>
              <a:gd name="connsiteX45" fmla="*/ 1507011 w 3873978"/>
              <a:gd name="connsiteY45" fmla="*/ 196213 h 2323936"/>
              <a:gd name="connsiteX46" fmla="*/ 1521299 w 3873978"/>
              <a:gd name="connsiteY46" fmla="*/ 191451 h 2323936"/>
              <a:gd name="connsiteX47" fmla="*/ 1621311 w 3873978"/>
              <a:gd name="connsiteY47" fmla="*/ 196213 h 2323936"/>
              <a:gd name="connsiteX48" fmla="*/ 1616549 w 3873978"/>
              <a:gd name="connsiteY48" fmla="*/ 239076 h 2323936"/>
              <a:gd name="connsiteX49" fmla="*/ 1611786 w 3873978"/>
              <a:gd name="connsiteY49" fmla="*/ 253363 h 2323936"/>
              <a:gd name="connsiteX50" fmla="*/ 1607024 w 3873978"/>
              <a:gd name="connsiteY50" fmla="*/ 386713 h 2323936"/>
              <a:gd name="connsiteX51" fmla="*/ 1602261 w 3873978"/>
              <a:gd name="connsiteY51" fmla="*/ 401001 h 2323936"/>
              <a:gd name="connsiteX52" fmla="*/ 1597499 w 3873978"/>
              <a:gd name="connsiteY52" fmla="*/ 420051 h 2323936"/>
              <a:gd name="connsiteX53" fmla="*/ 1583211 w 3873978"/>
              <a:gd name="connsiteY53" fmla="*/ 448626 h 2323936"/>
              <a:gd name="connsiteX54" fmla="*/ 1573686 w 3873978"/>
              <a:gd name="connsiteY54" fmla="*/ 510538 h 2323936"/>
              <a:gd name="connsiteX55" fmla="*/ 1564161 w 3873978"/>
              <a:gd name="connsiteY55" fmla="*/ 524826 h 2323936"/>
              <a:gd name="connsiteX56" fmla="*/ 1559399 w 3873978"/>
              <a:gd name="connsiteY56" fmla="*/ 539113 h 2323936"/>
              <a:gd name="connsiteX57" fmla="*/ 1573686 w 3873978"/>
              <a:gd name="connsiteY57" fmla="*/ 572451 h 2323936"/>
              <a:gd name="connsiteX58" fmla="*/ 1568924 w 3873978"/>
              <a:gd name="connsiteY58" fmla="*/ 586738 h 2323936"/>
              <a:gd name="connsiteX59" fmla="*/ 1559399 w 3873978"/>
              <a:gd name="connsiteY59" fmla="*/ 601026 h 2323936"/>
              <a:gd name="connsiteX60" fmla="*/ 1540349 w 3873978"/>
              <a:gd name="connsiteY60" fmla="*/ 643888 h 2323936"/>
              <a:gd name="connsiteX61" fmla="*/ 1535586 w 3873978"/>
              <a:gd name="connsiteY61" fmla="*/ 667701 h 2323936"/>
              <a:gd name="connsiteX62" fmla="*/ 1526061 w 3873978"/>
              <a:gd name="connsiteY62" fmla="*/ 739138 h 2323936"/>
              <a:gd name="connsiteX63" fmla="*/ 1507011 w 3873978"/>
              <a:gd name="connsiteY63" fmla="*/ 767713 h 2323936"/>
              <a:gd name="connsiteX64" fmla="*/ 1497486 w 3873978"/>
              <a:gd name="connsiteY64" fmla="*/ 782001 h 2323936"/>
              <a:gd name="connsiteX65" fmla="*/ 1492724 w 3873978"/>
              <a:gd name="connsiteY65" fmla="*/ 815338 h 2323936"/>
              <a:gd name="connsiteX66" fmla="*/ 1464149 w 3873978"/>
              <a:gd name="connsiteY66" fmla="*/ 829626 h 2323936"/>
              <a:gd name="connsiteX67" fmla="*/ 1445099 w 3873978"/>
              <a:gd name="connsiteY67" fmla="*/ 858201 h 2323936"/>
              <a:gd name="connsiteX68" fmla="*/ 1435574 w 3873978"/>
              <a:gd name="connsiteY68" fmla="*/ 872488 h 2323936"/>
              <a:gd name="connsiteX69" fmla="*/ 1406999 w 3873978"/>
              <a:gd name="connsiteY69" fmla="*/ 891538 h 2323936"/>
              <a:gd name="connsiteX70" fmla="*/ 1392711 w 3873978"/>
              <a:gd name="connsiteY70" fmla="*/ 905826 h 2323936"/>
              <a:gd name="connsiteX71" fmla="*/ 1373661 w 3873978"/>
              <a:gd name="connsiteY71" fmla="*/ 934401 h 2323936"/>
              <a:gd name="connsiteX72" fmla="*/ 1373661 w 3873978"/>
              <a:gd name="connsiteY72" fmla="*/ 986788 h 2323936"/>
              <a:gd name="connsiteX73" fmla="*/ 1392711 w 3873978"/>
              <a:gd name="connsiteY73" fmla="*/ 996313 h 2323936"/>
              <a:gd name="connsiteX74" fmla="*/ 1430811 w 3873978"/>
              <a:gd name="connsiteY74" fmla="*/ 991551 h 2323936"/>
              <a:gd name="connsiteX75" fmla="*/ 1459386 w 3873978"/>
              <a:gd name="connsiteY75" fmla="*/ 982026 h 2323936"/>
              <a:gd name="connsiteX76" fmla="*/ 1435574 w 3873978"/>
              <a:gd name="connsiteY76" fmla="*/ 1039176 h 2323936"/>
              <a:gd name="connsiteX77" fmla="*/ 1426049 w 3873978"/>
              <a:gd name="connsiteY77" fmla="*/ 1053463 h 2323936"/>
              <a:gd name="connsiteX78" fmla="*/ 1430811 w 3873978"/>
              <a:gd name="connsiteY78" fmla="*/ 1082038 h 2323936"/>
              <a:gd name="connsiteX79" fmla="*/ 1487961 w 3873978"/>
              <a:gd name="connsiteY79" fmla="*/ 1072513 h 2323936"/>
              <a:gd name="connsiteX80" fmla="*/ 1507011 w 3873978"/>
              <a:gd name="connsiteY80" fmla="*/ 1062988 h 2323936"/>
              <a:gd name="connsiteX81" fmla="*/ 1521299 w 3873978"/>
              <a:gd name="connsiteY81" fmla="*/ 1058226 h 2323936"/>
              <a:gd name="connsiteX82" fmla="*/ 1549874 w 3873978"/>
              <a:gd name="connsiteY82" fmla="*/ 1043938 h 2323936"/>
              <a:gd name="connsiteX83" fmla="*/ 1587974 w 3873978"/>
              <a:gd name="connsiteY83" fmla="*/ 1129663 h 2323936"/>
              <a:gd name="connsiteX84" fmla="*/ 1597499 w 3873978"/>
              <a:gd name="connsiteY84" fmla="*/ 1143951 h 2323936"/>
              <a:gd name="connsiteX85" fmla="*/ 1626074 w 3873978"/>
              <a:gd name="connsiteY85" fmla="*/ 1163001 h 2323936"/>
              <a:gd name="connsiteX86" fmla="*/ 1645124 w 3873978"/>
              <a:gd name="connsiteY86" fmla="*/ 1191576 h 2323936"/>
              <a:gd name="connsiteX87" fmla="*/ 1654649 w 3873978"/>
              <a:gd name="connsiteY87" fmla="*/ 1205863 h 2323936"/>
              <a:gd name="connsiteX88" fmla="*/ 1668936 w 3873978"/>
              <a:gd name="connsiteY88" fmla="*/ 1220151 h 2323936"/>
              <a:gd name="connsiteX89" fmla="*/ 1702274 w 3873978"/>
              <a:gd name="connsiteY89" fmla="*/ 1258251 h 2323936"/>
              <a:gd name="connsiteX90" fmla="*/ 1716561 w 3873978"/>
              <a:gd name="connsiteY90" fmla="*/ 1263013 h 2323936"/>
              <a:gd name="connsiteX91" fmla="*/ 1726086 w 3873978"/>
              <a:gd name="connsiteY91" fmla="*/ 1277301 h 2323936"/>
              <a:gd name="connsiteX92" fmla="*/ 1749899 w 3873978"/>
              <a:gd name="connsiteY92" fmla="*/ 1320163 h 2323936"/>
              <a:gd name="connsiteX93" fmla="*/ 1768949 w 3873978"/>
              <a:gd name="connsiteY93" fmla="*/ 1329688 h 2323936"/>
              <a:gd name="connsiteX94" fmla="*/ 1754661 w 3873978"/>
              <a:gd name="connsiteY94" fmla="*/ 1339213 h 2323936"/>
              <a:gd name="connsiteX95" fmla="*/ 1716561 w 3873978"/>
              <a:gd name="connsiteY95" fmla="*/ 1343976 h 2323936"/>
              <a:gd name="connsiteX96" fmla="*/ 1707036 w 3873978"/>
              <a:gd name="connsiteY96" fmla="*/ 1372551 h 2323936"/>
              <a:gd name="connsiteX97" fmla="*/ 1702274 w 3873978"/>
              <a:gd name="connsiteY97" fmla="*/ 1477326 h 2323936"/>
              <a:gd name="connsiteX98" fmla="*/ 1673699 w 3873978"/>
              <a:gd name="connsiteY98" fmla="*/ 1496376 h 2323936"/>
              <a:gd name="connsiteX99" fmla="*/ 1668936 w 3873978"/>
              <a:gd name="connsiteY99" fmla="*/ 1510663 h 2323936"/>
              <a:gd name="connsiteX100" fmla="*/ 1659411 w 3873978"/>
              <a:gd name="connsiteY100" fmla="*/ 1524951 h 2323936"/>
              <a:gd name="connsiteX101" fmla="*/ 1664174 w 3873978"/>
              <a:gd name="connsiteY101" fmla="*/ 1544001 h 2323936"/>
              <a:gd name="connsiteX102" fmla="*/ 1735611 w 3873978"/>
              <a:gd name="connsiteY102" fmla="*/ 1544001 h 2323936"/>
              <a:gd name="connsiteX103" fmla="*/ 1740374 w 3873978"/>
              <a:gd name="connsiteY103" fmla="*/ 1567813 h 2323936"/>
              <a:gd name="connsiteX104" fmla="*/ 1749899 w 3873978"/>
              <a:gd name="connsiteY104" fmla="*/ 1596388 h 2323936"/>
              <a:gd name="connsiteX105" fmla="*/ 1754661 w 3873978"/>
              <a:gd name="connsiteY105" fmla="*/ 1582101 h 2323936"/>
              <a:gd name="connsiteX106" fmla="*/ 1759424 w 3873978"/>
              <a:gd name="connsiteY106" fmla="*/ 1639251 h 2323936"/>
              <a:gd name="connsiteX107" fmla="*/ 1768949 w 3873978"/>
              <a:gd name="connsiteY107" fmla="*/ 1653538 h 2323936"/>
              <a:gd name="connsiteX108" fmla="*/ 1797524 w 3873978"/>
              <a:gd name="connsiteY108" fmla="*/ 1677351 h 2323936"/>
              <a:gd name="connsiteX109" fmla="*/ 1845149 w 3873978"/>
              <a:gd name="connsiteY109" fmla="*/ 1658301 h 2323936"/>
              <a:gd name="connsiteX110" fmla="*/ 1873724 w 3873978"/>
              <a:gd name="connsiteY110" fmla="*/ 1648776 h 2323936"/>
              <a:gd name="connsiteX111" fmla="*/ 1878486 w 3873978"/>
              <a:gd name="connsiteY111" fmla="*/ 1663063 h 2323936"/>
              <a:gd name="connsiteX112" fmla="*/ 1883249 w 3873978"/>
              <a:gd name="connsiteY112" fmla="*/ 1696401 h 2323936"/>
              <a:gd name="connsiteX113" fmla="*/ 1897536 w 3873978"/>
              <a:gd name="connsiteY113" fmla="*/ 1701163 h 2323936"/>
              <a:gd name="connsiteX114" fmla="*/ 1959449 w 3873978"/>
              <a:gd name="connsiteY114" fmla="*/ 1696401 h 2323936"/>
              <a:gd name="connsiteX115" fmla="*/ 1973736 w 3873978"/>
              <a:gd name="connsiteY115" fmla="*/ 1691638 h 2323936"/>
              <a:gd name="connsiteX116" fmla="*/ 1992786 w 3873978"/>
              <a:gd name="connsiteY116" fmla="*/ 1663063 h 2323936"/>
              <a:gd name="connsiteX117" fmla="*/ 2002311 w 3873978"/>
              <a:gd name="connsiteY117" fmla="*/ 1648776 h 2323936"/>
              <a:gd name="connsiteX118" fmla="*/ 2073749 w 3873978"/>
              <a:gd name="connsiteY118" fmla="*/ 1629726 h 2323936"/>
              <a:gd name="connsiteX119" fmla="*/ 2078511 w 3873978"/>
              <a:gd name="connsiteY119" fmla="*/ 1596388 h 2323936"/>
              <a:gd name="connsiteX120" fmla="*/ 2111849 w 3873978"/>
              <a:gd name="connsiteY120" fmla="*/ 1601151 h 2323936"/>
              <a:gd name="connsiteX121" fmla="*/ 2168999 w 3873978"/>
              <a:gd name="connsiteY121" fmla="*/ 1605913 h 2323936"/>
              <a:gd name="connsiteX122" fmla="*/ 2183286 w 3873978"/>
              <a:gd name="connsiteY122" fmla="*/ 1610676 h 2323936"/>
              <a:gd name="connsiteX123" fmla="*/ 2254724 w 3873978"/>
              <a:gd name="connsiteY123" fmla="*/ 1615438 h 2323936"/>
              <a:gd name="connsiteX124" fmla="*/ 2259486 w 3873978"/>
              <a:gd name="connsiteY124" fmla="*/ 1634488 h 2323936"/>
              <a:gd name="connsiteX125" fmla="*/ 2269011 w 3873978"/>
              <a:gd name="connsiteY125" fmla="*/ 1648776 h 2323936"/>
              <a:gd name="connsiteX126" fmla="*/ 2297586 w 3873978"/>
              <a:gd name="connsiteY126" fmla="*/ 1667826 h 2323936"/>
              <a:gd name="connsiteX127" fmla="*/ 2311874 w 3873978"/>
              <a:gd name="connsiteY127" fmla="*/ 1682113 h 2323936"/>
              <a:gd name="connsiteX128" fmla="*/ 2335686 w 3873978"/>
              <a:gd name="connsiteY128" fmla="*/ 1710688 h 2323936"/>
              <a:gd name="connsiteX129" fmla="*/ 2364261 w 3873978"/>
              <a:gd name="connsiteY129" fmla="*/ 1720213 h 2323936"/>
              <a:gd name="connsiteX130" fmla="*/ 2378549 w 3873978"/>
              <a:gd name="connsiteY130" fmla="*/ 1729738 h 2323936"/>
              <a:gd name="connsiteX131" fmla="*/ 2469036 w 3873978"/>
              <a:gd name="connsiteY131" fmla="*/ 1720213 h 2323936"/>
              <a:gd name="connsiteX132" fmla="*/ 2488086 w 3873978"/>
              <a:gd name="connsiteY132" fmla="*/ 1724976 h 2323936"/>
              <a:gd name="connsiteX133" fmla="*/ 2497611 w 3873978"/>
              <a:gd name="connsiteY133" fmla="*/ 1782126 h 2323936"/>
              <a:gd name="connsiteX134" fmla="*/ 2511899 w 3873978"/>
              <a:gd name="connsiteY134" fmla="*/ 1796413 h 2323936"/>
              <a:gd name="connsiteX135" fmla="*/ 2540474 w 3873978"/>
              <a:gd name="connsiteY135" fmla="*/ 1805938 h 2323936"/>
              <a:gd name="connsiteX136" fmla="*/ 2669061 w 3873978"/>
              <a:gd name="connsiteY136" fmla="*/ 1796413 h 2323936"/>
              <a:gd name="connsiteX137" fmla="*/ 2726211 w 3873978"/>
              <a:gd name="connsiteY137" fmla="*/ 1767838 h 2323936"/>
              <a:gd name="connsiteX138" fmla="*/ 2740499 w 3873978"/>
              <a:gd name="connsiteY138" fmla="*/ 1763076 h 2323936"/>
              <a:gd name="connsiteX139" fmla="*/ 2769074 w 3873978"/>
              <a:gd name="connsiteY139" fmla="*/ 1744026 h 2323936"/>
              <a:gd name="connsiteX140" fmla="*/ 2802411 w 3873978"/>
              <a:gd name="connsiteY140" fmla="*/ 1720213 h 2323936"/>
              <a:gd name="connsiteX141" fmla="*/ 2811936 w 3873978"/>
              <a:gd name="connsiteY141" fmla="*/ 1701163 h 2323936"/>
              <a:gd name="connsiteX142" fmla="*/ 2821461 w 3873978"/>
              <a:gd name="connsiteY142" fmla="*/ 1686876 h 2323936"/>
              <a:gd name="connsiteX143" fmla="*/ 2807174 w 3873978"/>
              <a:gd name="connsiteY143" fmla="*/ 1601151 h 2323936"/>
              <a:gd name="connsiteX144" fmla="*/ 2811936 w 3873978"/>
              <a:gd name="connsiteY144" fmla="*/ 1577338 h 2323936"/>
              <a:gd name="connsiteX145" fmla="*/ 2826224 w 3873978"/>
              <a:gd name="connsiteY145" fmla="*/ 1572576 h 2323936"/>
              <a:gd name="connsiteX146" fmla="*/ 2911949 w 3873978"/>
              <a:gd name="connsiteY146" fmla="*/ 1558288 h 2323936"/>
              <a:gd name="connsiteX147" fmla="*/ 2940524 w 3873978"/>
              <a:gd name="connsiteY147" fmla="*/ 1548763 h 2323936"/>
              <a:gd name="connsiteX148" fmla="*/ 2954811 w 3873978"/>
              <a:gd name="connsiteY148" fmla="*/ 1544001 h 2323936"/>
              <a:gd name="connsiteX149" fmla="*/ 2978624 w 3873978"/>
              <a:gd name="connsiteY149" fmla="*/ 1501138 h 2323936"/>
              <a:gd name="connsiteX150" fmla="*/ 2983386 w 3873978"/>
              <a:gd name="connsiteY150" fmla="*/ 1486851 h 2323936"/>
              <a:gd name="connsiteX151" fmla="*/ 3050061 w 3873978"/>
              <a:gd name="connsiteY151" fmla="*/ 1467801 h 2323936"/>
              <a:gd name="connsiteX152" fmla="*/ 3078636 w 3873978"/>
              <a:gd name="connsiteY152" fmla="*/ 1453513 h 2323936"/>
              <a:gd name="connsiteX153" fmla="*/ 3092924 w 3873978"/>
              <a:gd name="connsiteY153" fmla="*/ 1448751 h 2323936"/>
              <a:gd name="connsiteX154" fmla="*/ 3107211 w 3873978"/>
              <a:gd name="connsiteY154" fmla="*/ 1429701 h 2323936"/>
              <a:gd name="connsiteX155" fmla="*/ 3140549 w 3873978"/>
              <a:gd name="connsiteY155" fmla="*/ 1410651 h 2323936"/>
              <a:gd name="connsiteX156" fmla="*/ 3183411 w 3873978"/>
              <a:gd name="connsiteY156" fmla="*/ 1372551 h 2323936"/>
              <a:gd name="connsiteX157" fmla="*/ 3197699 w 3873978"/>
              <a:gd name="connsiteY157" fmla="*/ 1343976 h 2323936"/>
              <a:gd name="connsiteX158" fmla="*/ 3211986 w 3873978"/>
              <a:gd name="connsiteY158" fmla="*/ 1339213 h 2323936"/>
              <a:gd name="connsiteX159" fmla="*/ 3226274 w 3873978"/>
              <a:gd name="connsiteY159" fmla="*/ 1348738 h 2323936"/>
              <a:gd name="connsiteX160" fmla="*/ 3250086 w 3873978"/>
              <a:gd name="connsiteY160" fmla="*/ 1372551 h 2323936"/>
              <a:gd name="connsiteX161" fmla="*/ 3269136 w 3873978"/>
              <a:gd name="connsiteY161" fmla="*/ 1377313 h 2323936"/>
              <a:gd name="connsiteX162" fmla="*/ 3283424 w 3873978"/>
              <a:gd name="connsiteY162" fmla="*/ 1382076 h 2323936"/>
              <a:gd name="connsiteX163" fmla="*/ 3335811 w 3873978"/>
              <a:gd name="connsiteY163" fmla="*/ 1377313 h 2323936"/>
              <a:gd name="connsiteX164" fmla="*/ 3340574 w 3873978"/>
              <a:gd name="connsiteY164" fmla="*/ 1343976 h 2323936"/>
              <a:gd name="connsiteX165" fmla="*/ 3421536 w 3873978"/>
              <a:gd name="connsiteY165" fmla="*/ 1348738 h 2323936"/>
              <a:gd name="connsiteX166" fmla="*/ 3454874 w 3873978"/>
              <a:gd name="connsiteY166" fmla="*/ 1339213 h 2323936"/>
              <a:gd name="connsiteX167" fmla="*/ 3469161 w 3873978"/>
              <a:gd name="connsiteY167" fmla="*/ 1305876 h 2323936"/>
              <a:gd name="connsiteX168" fmla="*/ 3483449 w 3873978"/>
              <a:gd name="connsiteY168" fmla="*/ 1253488 h 2323936"/>
              <a:gd name="connsiteX169" fmla="*/ 3497736 w 3873978"/>
              <a:gd name="connsiteY169" fmla="*/ 1234438 h 2323936"/>
              <a:gd name="connsiteX170" fmla="*/ 3507261 w 3873978"/>
              <a:gd name="connsiteY170" fmla="*/ 1205863 h 2323936"/>
              <a:gd name="connsiteX171" fmla="*/ 3516786 w 3873978"/>
              <a:gd name="connsiteY171" fmla="*/ 1172526 h 2323936"/>
              <a:gd name="connsiteX172" fmla="*/ 3526311 w 3873978"/>
              <a:gd name="connsiteY172" fmla="*/ 1115376 h 2323936"/>
              <a:gd name="connsiteX173" fmla="*/ 3531074 w 3873978"/>
              <a:gd name="connsiteY173" fmla="*/ 1096326 h 2323936"/>
              <a:gd name="connsiteX174" fmla="*/ 3602511 w 3873978"/>
              <a:gd name="connsiteY174" fmla="*/ 1091563 h 2323936"/>
              <a:gd name="connsiteX175" fmla="*/ 3626324 w 3873978"/>
              <a:gd name="connsiteY175" fmla="*/ 1086801 h 2323936"/>
              <a:gd name="connsiteX176" fmla="*/ 3645374 w 3873978"/>
              <a:gd name="connsiteY176" fmla="*/ 1082038 h 2323936"/>
              <a:gd name="connsiteX177" fmla="*/ 3688236 w 3873978"/>
              <a:gd name="connsiteY177" fmla="*/ 1077276 h 2323936"/>
              <a:gd name="connsiteX178" fmla="*/ 3707286 w 3873978"/>
              <a:gd name="connsiteY178" fmla="*/ 1067751 h 2323936"/>
              <a:gd name="connsiteX179" fmla="*/ 3721574 w 3873978"/>
              <a:gd name="connsiteY179" fmla="*/ 1058226 h 2323936"/>
              <a:gd name="connsiteX180" fmla="*/ 3735861 w 3873978"/>
              <a:gd name="connsiteY180" fmla="*/ 1053463 h 2323936"/>
              <a:gd name="connsiteX181" fmla="*/ 3759674 w 3873978"/>
              <a:gd name="connsiteY181" fmla="*/ 1043938 h 2323936"/>
              <a:gd name="connsiteX182" fmla="*/ 3769199 w 3873978"/>
              <a:gd name="connsiteY182" fmla="*/ 1072513 h 2323936"/>
              <a:gd name="connsiteX183" fmla="*/ 3778724 w 3873978"/>
              <a:gd name="connsiteY183" fmla="*/ 1086801 h 2323936"/>
              <a:gd name="connsiteX184" fmla="*/ 3859686 w 3873978"/>
              <a:gd name="connsiteY184" fmla="*/ 1091563 h 2323936"/>
              <a:gd name="connsiteX185" fmla="*/ 3869211 w 3873978"/>
              <a:gd name="connsiteY185" fmla="*/ 1105851 h 2323936"/>
              <a:gd name="connsiteX186" fmla="*/ 3873974 w 3873978"/>
              <a:gd name="connsiteY186" fmla="*/ 1120138 h 2323936"/>
              <a:gd name="connsiteX187" fmla="*/ 3864449 w 3873978"/>
              <a:gd name="connsiteY187" fmla="*/ 1286826 h 2323936"/>
              <a:gd name="connsiteX188" fmla="*/ 3845399 w 3873978"/>
              <a:gd name="connsiteY188" fmla="*/ 1434463 h 2323936"/>
              <a:gd name="connsiteX189" fmla="*/ 3831111 w 3873978"/>
              <a:gd name="connsiteY189" fmla="*/ 2005963 h 2323936"/>
              <a:gd name="connsiteX190" fmla="*/ 3840636 w 3873978"/>
              <a:gd name="connsiteY190" fmla="*/ 2244088 h 2323936"/>
              <a:gd name="connsiteX191" fmla="*/ 3835874 w 3873978"/>
              <a:gd name="connsiteY191" fmla="*/ 2315526 h 2323936"/>
              <a:gd name="connsiteX192" fmla="*/ 3664424 w 3873978"/>
              <a:gd name="connsiteY192" fmla="*/ 2310763 h 2323936"/>
              <a:gd name="connsiteX193" fmla="*/ 3635849 w 3873978"/>
              <a:gd name="connsiteY193" fmla="*/ 2306001 h 2323936"/>
              <a:gd name="connsiteX194" fmla="*/ 3592986 w 3873978"/>
              <a:gd name="connsiteY194" fmla="*/ 2296476 h 2323936"/>
              <a:gd name="connsiteX195" fmla="*/ 3564411 w 3873978"/>
              <a:gd name="connsiteY195" fmla="*/ 2286951 h 2323936"/>
              <a:gd name="connsiteX196" fmla="*/ 3431061 w 3873978"/>
              <a:gd name="connsiteY196" fmla="*/ 2291713 h 2323936"/>
              <a:gd name="connsiteX197" fmla="*/ 3412011 w 3873978"/>
              <a:gd name="connsiteY197" fmla="*/ 2296476 h 2323936"/>
              <a:gd name="connsiteX198" fmla="*/ 3192936 w 3873978"/>
              <a:gd name="connsiteY198" fmla="*/ 2301238 h 2323936"/>
              <a:gd name="connsiteX199" fmla="*/ 2945286 w 3873978"/>
              <a:gd name="connsiteY199" fmla="*/ 2310763 h 2323936"/>
              <a:gd name="connsiteX200" fmla="*/ 2926236 w 3873978"/>
              <a:gd name="connsiteY200" fmla="*/ 2315526 h 2323936"/>
              <a:gd name="connsiteX201" fmla="*/ 1902299 w 3873978"/>
              <a:gd name="connsiteY201" fmla="*/ 2310763 h 2323936"/>
              <a:gd name="connsiteX202" fmla="*/ 1707036 w 3873978"/>
              <a:gd name="connsiteY202" fmla="*/ 2301238 h 2323936"/>
              <a:gd name="connsiteX203" fmla="*/ 1683224 w 3873978"/>
              <a:gd name="connsiteY203" fmla="*/ 2296476 h 2323936"/>
              <a:gd name="connsiteX204" fmla="*/ 635474 w 3873978"/>
              <a:gd name="connsiteY204" fmla="*/ 2291713 h 2323936"/>
              <a:gd name="connsiteX205" fmla="*/ 473549 w 3873978"/>
              <a:gd name="connsiteY205" fmla="*/ 2277426 h 2323936"/>
              <a:gd name="connsiteX206" fmla="*/ 444974 w 3873978"/>
              <a:gd name="connsiteY206" fmla="*/ 2272663 h 2323936"/>
              <a:gd name="connsiteX207" fmla="*/ 378299 w 3873978"/>
              <a:gd name="connsiteY207" fmla="*/ 2263138 h 2323936"/>
              <a:gd name="connsiteX208" fmla="*/ 359249 w 3873978"/>
              <a:gd name="connsiteY208" fmla="*/ 2258376 h 2323936"/>
              <a:gd name="connsiteX209" fmla="*/ 263999 w 3873978"/>
              <a:gd name="connsiteY209" fmla="*/ 2244088 h 2323936"/>
              <a:gd name="connsiteX210" fmla="*/ 125885 w 3873978"/>
              <a:gd name="connsiteY210" fmla="*/ 2223451 h 2323936"/>
              <a:gd name="connsiteX211" fmla="*/ 151285 w 3873978"/>
              <a:gd name="connsiteY211" fmla="*/ 2213927 h 2323936"/>
              <a:gd name="connsiteX212" fmla="*/ 156048 w 3873978"/>
              <a:gd name="connsiteY212" fmla="*/ 2220276 h 2323936"/>
              <a:gd name="connsiteX213" fmla="*/ 125288 w 3873978"/>
              <a:gd name="connsiteY213" fmla="*/ 2219557 h 2323936"/>
              <a:gd name="connsiteX214" fmla="*/ 145535 w 3873978"/>
              <a:gd name="connsiteY214" fmla="*/ 2186219 h 2323936"/>
              <a:gd name="connsiteX215" fmla="*/ 148319 w 3873978"/>
              <a:gd name="connsiteY215" fmla="*/ 2154829 h 2323936"/>
              <a:gd name="connsiteX216" fmla="*/ 119537 w 3873978"/>
              <a:gd name="connsiteY216" fmla="*/ 1794827 h 2323936"/>
              <a:gd name="connsiteX217" fmla="*/ 138586 w 3873978"/>
              <a:gd name="connsiteY217" fmla="*/ 1678937 h 2323936"/>
              <a:gd name="connsiteX218" fmla="*/ 141761 w 3873978"/>
              <a:gd name="connsiteY218" fmla="*/ 1478913 h 2323936"/>
              <a:gd name="connsiteX219" fmla="*/ 136998 w 3873978"/>
              <a:gd name="connsiteY219" fmla="*/ 1334452 h 2323936"/>
              <a:gd name="connsiteX220" fmla="*/ 129061 w 3873978"/>
              <a:gd name="connsiteY220" fmla="*/ 1250313 h 2323936"/>
              <a:gd name="connsiteX221" fmla="*/ 151285 w 3873978"/>
              <a:gd name="connsiteY221" fmla="*/ 872487 h 2323936"/>
              <a:gd name="connsiteX222" fmla="*/ 127473 w 3873978"/>
              <a:gd name="connsiteY222" fmla="*/ 721677 h 2323936"/>
              <a:gd name="connsiteX223" fmla="*/ 125887 w 3873978"/>
              <a:gd name="connsiteY223" fmla="*/ 610552 h 2323936"/>
              <a:gd name="connsiteX224" fmla="*/ 124299 w 3873978"/>
              <a:gd name="connsiteY224" fmla="*/ 513713 h 2323936"/>
              <a:gd name="connsiteX225" fmla="*/ 132236 w 3873978"/>
              <a:gd name="connsiteY225" fmla="*/ 434337 h 2323936"/>
              <a:gd name="connsiteX226" fmla="*/ 127474 w 3873978"/>
              <a:gd name="connsiteY226" fmla="*/ 370837 h 2323936"/>
              <a:gd name="connsiteX227" fmla="*/ 124298 w 3873978"/>
              <a:gd name="connsiteY227" fmla="*/ 327977 h 2323936"/>
              <a:gd name="connsiteX228" fmla="*/ 2061 w 3873978"/>
              <a:gd name="connsiteY228" fmla="*/ 177163 h 2323936"/>
              <a:gd name="connsiteX229" fmla="*/ 49686 w 3873978"/>
              <a:gd name="connsiteY229" fmla="*/ 162876 h 2323936"/>
              <a:gd name="connsiteX0" fmla="*/ 1 w 3824293"/>
              <a:gd name="connsiteY0" fmla="*/ 162876 h 2323936"/>
              <a:gd name="connsiteX1" fmla="*/ 28576 w 3824293"/>
              <a:gd name="connsiteY1" fmla="*/ 167638 h 2323936"/>
              <a:gd name="connsiteX2" fmla="*/ 33339 w 3824293"/>
              <a:gd name="connsiteY2" fmla="*/ 181926 h 2323936"/>
              <a:gd name="connsiteX3" fmla="*/ 71439 w 3824293"/>
              <a:gd name="connsiteY3" fmla="*/ 186688 h 2323936"/>
              <a:gd name="connsiteX4" fmla="*/ 76201 w 3824293"/>
              <a:gd name="connsiteY4" fmla="*/ 234313 h 2323936"/>
              <a:gd name="connsiteX5" fmla="*/ 80964 w 3824293"/>
              <a:gd name="connsiteY5" fmla="*/ 253363 h 2323936"/>
              <a:gd name="connsiteX6" fmla="*/ 95251 w 3824293"/>
              <a:gd name="connsiteY6" fmla="*/ 262888 h 2323936"/>
              <a:gd name="connsiteX7" fmla="*/ 147639 w 3824293"/>
              <a:gd name="connsiteY7" fmla="*/ 272413 h 2323936"/>
              <a:gd name="connsiteX8" fmla="*/ 161926 w 3824293"/>
              <a:gd name="connsiteY8" fmla="*/ 281938 h 2323936"/>
              <a:gd name="connsiteX9" fmla="*/ 180976 w 3824293"/>
              <a:gd name="connsiteY9" fmla="*/ 286701 h 2323936"/>
              <a:gd name="connsiteX10" fmla="*/ 190501 w 3824293"/>
              <a:gd name="connsiteY10" fmla="*/ 300988 h 2323936"/>
              <a:gd name="connsiteX11" fmla="*/ 214314 w 3824293"/>
              <a:gd name="connsiteY11" fmla="*/ 305751 h 2323936"/>
              <a:gd name="connsiteX12" fmla="*/ 338139 w 3824293"/>
              <a:gd name="connsiteY12" fmla="*/ 291463 h 2323936"/>
              <a:gd name="connsiteX13" fmla="*/ 352426 w 3824293"/>
              <a:gd name="connsiteY13" fmla="*/ 281938 h 2323936"/>
              <a:gd name="connsiteX14" fmla="*/ 366714 w 3824293"/>
              <a:gd name="connsiteY14" fmla="*/ 220026 h 2323936"/>
              <a:gd name="connsiteX15" fmla="*/ 409576 w 3824293"/>
              <a:gd name="connsiteY15" fmla="*/ 200976 h 2323936"/>
              <a:gd name="connsiteX16" fmla="*/ 423864 w 3824293"/>
              <a:gd name="connsiteY16" fmla="*/ 196213 h 2323936"/>
              <a:gd name="connsiteX17" fmla="*/ 438151 w 3824293"/>
              <a:gd name="connsiteY17" fmla="*/ 181926 h 2323936"/>
              <a:gd name="connsiteX18" fmla="*/ 442914 w 3824293"/>
              <a:gd name="connsiteY18" fmla="*/ 167638 h 2323936"/>
              <a:gd name="connsiteX19" fmla="*/ 461964 w 3824293"/>
              <a:gd name="connsiteY19" fmla="*/ 139063 h 2323936"/>
              <a:gd name="connsiteX20" fmla="*/ 490539 w 3824293"/>
              <a:gd name="connsiteY20" fmla="*/ 110488 h 2323936"/>
              <a:gd name="connsiteX21" fmla="*/ 500064 w 3824293"/>
              <a:gd name="connsiteY21" fmla="*/ 96201 h 2323936"/>
              <a:gd name="connsiteX22" fmla="*/ 514351 w 3824293"/>
              <a:gd name="connsiteY22" fmla="*/ 91438 h 2323936"/>
              <a:gd name="connsiteX23" fmla="*/ 547689 w 3824293"/>
              <a:gd name="connsiteY23" fmla="*/ 77151 h 2323936"/>
              <a:gd name="connsiteX24" fmla="*/ 561976 w 3824293"/>
              <a:gd name="connsiteY24" fmla="*/ 62863 h 2323936"/>
              <a:gd name="connsiteX25" fmla="*/ 576264 w 3824293"/>
              <a:gd name="connsiteY25" fmla="*/ 53338 h 2323936"/>
              <a:gd name="connsiteX26" fmla="*/ 590551 w 3824293"/>
              <a:gd name="connsiteY26" fmla="*/ 48576 h 2323936"/>
              <a:gd name="connsiteX27" fmla="*/ 752476 w 3824293"/>
              <a:gd name="connsiteY27" fmla="*/ 43813 h 2323936"/>
              <a:gd name="connsiteX28" fmla="*/ 757239 w 3824293"/>
              <a:gd name="connsiteY28" fmla="*/ 24763 h 2323936"/>
              <a:gd name="connsiteX29" fmla="*/ 857251 w 3824293"/>
              <a:gd name="connsiteY29" fmla="*/ 5713 h 2323936"/>
              <a:gd name="connsiteX30" fmla="*/ 904876 w 3824293"/>
              <a:gd name="connsiteY30" fmla="*/ 5713 h 2323936"/>
              <a:gd name="connsiteX31" fmla="*/ 919164 w 3824293"/>
              <a:gd name="connsiteY31" fmla="*/ 39051 h 2323936"/>
              <a:gd name="connsiteX32" fmla="*/ 933451 w 3824293"/>
              <a:gd name="connsiteY32" fmla="*/ 48576 h 2323936"/>
              <a:gd name="connsiteX33" fmla="*/ 1009651 w 3824293"/>
              <a:gd name="connsiteY33" fmla="*/ 58101 h 2323936"/>
              <a:gd name="connsiteX34" fmla="*/ 1047751 w 3824293"/>
              <a:gd name="connsiteY34" fmla="*/ 67626 h 2323936"/>
              <a:gd name="connsiteX35" fmla="*/ 1066801 w 3824293"/>
              <a:gd name="connsiteY35" fmla="*/ 77151 h 2323936"/>
              <a:gd name="connsiteX36" fmla="*/ 1123951 w 3824293"/>
              <a:gd name="connsiteY36" fmla="*/ 124776 h 2323936"/>
              <a:gd name="connsiteX37" fmla="*/ 1138239 w 3824293"/>
              <a:gd name="connsiteY37" fmla="*/ 134301 h 2323936"/>
              <a:gd name="connsiteX38" fmla="*/ 1171576 w 3824293"/>
              <a:gd name="connsiteY38" fmla="*/ 139063 h 2323936"/>
              <a:gd name="connsiteX39" fmla="*/ 1200151 w 3824293"/>
              <a:gd name="connsiteY39" fmla="*/ 167638 h 2323936"/>
              <a:gd name="connsiteX40" fmla="*/ 1228726 w 3824293"/>
              <a:gd name="connsiteY40" fmla="*/ 172401 h 2323936"/>
              <a:gd name="connsiteX41" fmla="*/ 1243014 w 3824293"/>
              <a:gd name="connsiteY41" fmla="*/ 177163 h 2323936"/>
              <a:gd name="connsiteX42" fmla="*/ 1257301 w 3824293"/>
              <a:gd name="connsiteY42" fmla="*/ 172401 h 2323936"/>
              <a:gd name="connsiteX43" fmla="*/ 1281114 w 3824293"/>
              <a:gd name="connsiteY43" fmla="*/ 196213 h 2323936"/>
              <a:gd name="connsiteX44" fmla="*/ 1295401 w 3824293"/>
              <a:gd name="connsiteY44" fmla="*/ 200976 h 2323936"/>
              <a:gd name="connsiteX45" fmla="*/ 1457326 w 3824293"/>
              <a:gd name="connsiteY45" fmla="*/ 196213 h 2323936"/>
              <a:gd name="connsiteX46" fmla="*/ 1471614 w 3824293"/>
              <a:gd name="connsiteY46" fmla="*/ 191451 h 2323936"/>
              <a:gd name="connsiteX47" fmla="*/ 1571626 w 3824293"/>
              <a:gd name="connsiteY47" fmla="*/ 196213 h 2323936"/>
              <a:gd name="connsiteX48" fmla="*/ 1566864 w 3824293"/>
              <a:gd name="connsiteY48" fmla="*/ 239076 h 2323936"/>
              <a:gd name="connsiteX49" fmla="*/ 1562101 w 3824293"/>
              <a:gd name="connsiteY49" fmla="*/ 253363 h 2323936"/>
              <a:gd name="connsiteX50" fmla="*/ 1557339 w 3824293"/>
              <a:gd name="connsiteY50" fmla="*/ 386713 h 2323936"/>
              <a:gd name="connsiteX51" fmla="*/ 1552576 w 3824293"/>
              <a:gd name="connsiteY51" fmla="*/ 401001 h 2323936"/>
              <a:gd name="connsiteX52" fmla="*/ 1547814 w 3824293"/>
              <a:gd name="connsiteY52" fmla="*/ 420051 h 2323936"/>
              <a:gd name="connsiteX53" fmla="*/ 1533526 w 3824293"/>
              <a:gd name="connsiteY53" fmla="*/ 448626 h 2323936"/>
              <a:gd name="connsiteX54" fmla="*/ 1524001 w 3824293"/>
              <a:gd name="connsiteY54" fmla="*/ 510538 h 2323936"/>
              <a:gd name="connsiteX55" fmla="*/ 1514476 w 3824293"/>
              <a:gd name="connsiteY55" fmla="*/ 524826 h 2323936"/>
              <a:gd name="connsiteX56" fmla="*/ 1509714 w 3824293"/>
              <a:gd name="connsiteY56" fmla="*/ 539113 h 2323936"/>
              <a:gd name="connsiteX57" fmla="*/ 1524001 w 3824293"/>
              <a:gd name="connsiteY57" fmla="*/ 572451 h 2323936"/>
              <a:gd name="connsiteX58" fmla="*/ 1519239 w 3824293"/>
              <a:gd name="connsiteY58" fmla="*/ 586738 h 2323936"/>
              <a:gd name="connsiteX59" fmla="*/ 1509714 w 3824293"/>
              <a:gd name="connsiteY59" fmla="*/ 601026 h 2323936"/>
              <a:gd name="connsiteX60" fmla="*/ 1490664 w 3824293"/>
              <a:gd name="connsiteY60" fmla="*/ 643888 h 2323936"/>
              <a:gd name="connsiteX61" fmla="*/ 1485901 w 3824293"/>
              <a:gd name="connsiteY61" fmla="*/ 667701 h 2323936"/>
              <a:gd name="connsiteX62" fmla="*/ 1476376 w 3824293"/>
              <a:gd name="connsiteY62" fmla="*/ 739138 h 2323936"/>
              <a:gd name="connsiteX63" fmla="*/ 1457326 w 3824293"/>
              <a:gd name="connsiteY63" fmla="*/ 767713 h 2323936"/>
              <a:gd name="connsiteX64" fmla="*/ 1447801 w 3824293"/>
              <a:gd name="connsiteY64" fmla="*/ 782001 h 2323936"/>
              <a:gd name="connsiteX65" fmla="*/ 1443039 w 3824293"/>
              <a:gd name="connsiteY65" fmla="*/ 815338 h 2323936"/>
              <a:gd name="connsiteX66" fmla="*/ 1414464 w 3824293"/>
              <a:gd name="connsiteY66" fmla="*/ 829626 h 2323936"/>
              <a:gd name="connsiteX67" fmla="*/ 1395414 w 3824293"/>
              <a:gd name="connsiteY67" fmla="*/ 858201 h 2323936"/>
              <a:gd name="connsiteX68" fmla="*/ 1385889 w 3824293"/>
              <a:gd name="connsiteY68" fmla="*/ 872488 h 2323936"/>
              <a:gd name="connsiteX69" fmla="*/ 1357314 w 3824293"/>
              <a:gd name="connsiteY69" fmla="*/ 891538 h 2323936"/>
              <a:gd name="connsiteX70" fmla="*/ 1343026 w 3824293"/>
              <a:gd name="connsiteY70" fmla="*/ 905826 h 2323936"/>
              <a:gd name="connsiteX71" fmla="*/ 1323976 w 3824293"/>
              <a:gd name="connsiteY71" fmla="*/ 934401 h 2323936"/>
              <a:gd name="connsiteX72" fmla="*/ 1323976 w 3824293"/>
              <a:gd name="connsiteY72" fmla="*/ 986788 h 2323936"/>
              <a:gd name="connsiteX73" fmla="*/ 1343026 w 3824293"/>
              <a:gd name="connsiteY73" fmla="*/ 996313 h 2323936"/>
              <a:gd name="connsiteX74" fmla="*/ 1381126 w 3824293"/>
              <a:gd name="connsiteY74" fmla="*/ 991551 h 2323936"/>
              <a:gd name="connsiteX75" fmla="*/ 1409701 w 3824293"/>
              <a:gd name="connsiteY75" fmla="*/ 982026 h 2323936"/>
              <a:gd name="connsiteX76" fmla="*/ 1385889 w 3824293"/>
              <a:gd name="connsiteY76" fmla="*/ 1039176 h 2323936"/>
              <a:gd name="connsiteX77" fmla="*/ 1376364 w 3824293"/>
              <a:gd name="connsiteY77" fmla="*/ 1053463 h 2323936"/>
              <a:gd name="connsiteX78" fmla="*/ 1381126 w 3824293"/>
              <a:gd name="connsiteY78" fmla="*/ 1082038 h 2323936"/>
              <a:gd name="connsiteX79" fmla="*/ 1438276 w 3824293"/>
              <a:gd name="connsiteY79" fmla="*/ 1072513 h 2323936"/>
              <a:gd name="connsiteX80" fmla="*/ 1457326 w 3824293"/>
              <a:gd name="connsiteY80" fmla="*/ 1062988 h 2323936"/>
              <a:gd name="connsiteX81" fmla="*/ 1471614 w 3824293"/>
              <a:gd name="connsiteY81" fmla="*/ 1058226 h 2323936"/>
              <a:gd name="connsiteX82" fmla="*/ 1500189 w 3824293"/>
              <a:gd name="connsiteY82" fmla="*/ 1043938 h 2323936"/>
              <a:gd name="connsiteX83" fmla="*/ 1538289 w 3824293"/>
              <a:gd name="connsiteY83" fmla="*/ 1129663 h 2323936"/>
              <a:gd name="connsiteX84" fmla="*/ 1547814 w 3824293"/>
              <a:gd name="connsiteY84" fmla="*/ 1143951 h 2323936"/>
              <a:gd name="connsiteX85" fmla="*/ 1576389 w 3824293"/>
              <a:gd name="connsiteY85" fmla="*/ 1163001 h 2323936"/>
              <a:gd name="connsiteX86" fmla="*/ 1595439 w 3824293"/>
              <a:gd name="connsiteY86" fmla="*/ 1191576 h 2323936"/>
              <a:gd name="connsiteX87" fmla="*/ 1604964 w 3824293"/>
              <a:gd name="connsiteY87" fmla="*/ 1205863 h 2323936"/>
              <a:gd name="connsiteX88" fmla="*/ 1619251 w 3824293"/>
              <a:gd name="connsiteY88" fmla="*/ 1220151 h 2323936"/>
              <a:gd name="connsiteX89" fmla="*/ 1652589 w 3824293"/>
              <a:gd name="connsiteY89" fmla="*/ 1258251 h 2323936"/>
              <a:gd name="connsiteX90" fmla="*/ 1666876 w 3824293"/>
              <a:gd name="connsiteY90" fmla="*/ 1263013 h 2323936"/>
              <a:gd name="connsiteX91" fmla="*/ 1676401 w 3824293"/>
              <a:gd name="connsiteY91" fmla="*/ 1277301 h 2323936"/>
              <a:gd name="connsiteX92" fmla="*/ 1700214 w 3824293"/>
              <a:gd name="connsiteY92" fmla="*/ 1320163 h 2323936"/>
              <a:gd name="connsiteX93" fmla="*/ 1719264 w 3824293"/>
              <a:gd name="connsiteY93" fmla="*/ 1329688 h 2323936"/>
              <a:gd name="connsiteX94" fmla="*/ 1704976 w 3824293"/>
              <a:gd name="connsiteY94" fmla="*/ 1339213 h 2323936"/>
              <a:gd name="connsiteX95" fmla="*/ 1666876 w 3824293"/>
              <a:gd name="connsiteY95" fmla="*/ 1343976 h 2323936"/>
              <a:gd name="connsiteX96" fmla="*/ 1657351 w 3824293"/>
              <a:gd name="connsiteY96" fmla="*/ 1372551 h 2323936"/>
              <a:gd name="connsiteX97" fmla="*/ 1652589 w 3824293"/>
              <a:gd name="connsiteY97" fmla="*/ 1477326 h 2323936"/>
              <a:gd name="connsiteX98" fmla="*/ 1624014 w 3824293"/>
              <a:gd name="connsiteY98" fmla="*/ 1496376 h 2323936"/>
              <a:gd name="connsiteX99" fmla="*/ 1619251 w 3824293"/>
              <a:gd name="connsiteY99" fmla="*/ 1510663 h 2323936"/>
              <a:gd name="connsiteX100" fmla="*/ 1609726 w 3824293"/>
              <a:gd name="connsiteY100" fmla="*/ 1524951 h 2323936"/>
              <a:gd name="connsiteX101" fmla="*/ 1614489 w 3824293"/>
              <a:gd name="connsiteY101" fmla="*/ 1544001 h 2323936"/>
              <a:gd name="connsiteX102" fmla="*/ 1685926 w 3824293"/>
              <a:gd name="connsiteY102" fmla="*/ 1544001 h 2323936"/>
              <a:gd name="connsiteX103" fmla="*/ 1690689 w 3824293"/>
              <a:gd name="connsiteY103" fmla="*/ 1567813 h 2323936"/>
              <a:gd name="connsiteX104" fmla="*/ 1700214 w 3824293"/>
              <a:gd name="connsiteY104" fmla="*/ 1596388 h 2323936"/>
              <a:gd name="connsiteX105" fmla="*/ 1704976 w 3824293"/>
              <a:gd name="connsiteY105" fmla="*/ 1582101 h 2323936"/>
              <a:gd name="connsiteX106" fmla="*/ 1709739 w 3824293"/>
              <a:gd name="connsiteY106" fmla="*/ 1639251 h 2323936"/>
              <a:gd name="connsiteX107" fmla="*/ 1719264 w 3824293"/>
              <a:gd name="connsiteY107" fmla="*/ 1653538 h 2323936"/>
              <a:gd name="connsiteX108" fmla="*/ 1747839 w 3824293"/>
              <a:gd name="connsiteY108" fmla="*/ 1677351 h 2323936"/>
              <a:gd name="connsiteX109" fmla="*/ 1795464 w 3824293"/>
              <a:gd name="connsiteY109" fmla="*/ 1658301 h 2323936"/>
              <a:gd name="connsiteX110" fmla="*/ 1824039 w 3824293"/>
              <a:gd name="connsiteY110" fmla="*/ 1648776 h 2323936"/>
              <a:gd name="connsiteX111" fmla="*/ 1828801 w 3824293"/>
              <a:gd name="connsiteY111" fmla="*/ 1663063 h 2323936"/>
              <a:gd name="connsiteX112" fmla="*/ 1833564 w 3824293"/>
              <a:gd name="connsiteY112" fmla="*/ 1696401 h 2323936"/>
              <a:gd name="connsiteX113" fmla="*/ 1847851 w 3824293"/>
              <a:gd name="connsiteY113" fmla="*/ 1701163 h 2323936"/>
              <a:gd name="connsiteX114" fmla="*/ 1909764 w 3824293"/>
              <a:gd name="connsiteY114" fmla="*/ 1696401 h 2323936"/>
              <a:gd name="connsiteX115" fmla="*/ 1924051 w 3824293"/>
              <a:gd name="connsiteY115" fmla="*/ 1691638 h 2323936"/>
              <a:gd name="connsiteX116" fmla="*/ 1943101 w 3824293"/>
              <a:gd name="connsiteY116" fmla="*/ 1663063 h 2323936"/>
              <a:gd name="connsiteX117" fmla="*/ 1952626 w 3824293"/>
              <a:gd name="connsiteY117" fmla="*/ 1648776 h 2323936"/>
              <a:gd name="connsiteX118" fmla="*/ 2024064 w 3824293"/>
              <a:gd name="connsiteY118" fmla="*/ 1629726 h 2323936"/>
              <a:gd name="connsiteX119" fmla="*/ 2028826 w 3824293"/>
              <a:gd name="connsiteY119" fmla="*/ 1596388 h 2323936"/>
              <a:gd name="connsiteX120" fmla="*/ 2062164 w 3824293"/>
              <a:gd name="connsiteY120" fmla="*/ 1601151 h 2323936"/>
              <a:gd name="connsiteX121" fmla="*/ 2119314 w 3824293"/>
              <a:gd name="connsiteY121" fmla="*/ 1605913 h 2323936"/>
              <a:gd name="connsiteX122" fmla="*/ 2133601 w 3824293"/>
              <a:gd name="connsiteY122" fmla="*/ 1610676 h 2323936"/>
              <a:gd name="connsiteX123" fmla="*/ 2205039 w 3824293"/>
              <a:gd name="connsiteY123" fmla="*/ 1615438 h 2323936"/>
              <a:gd name="connsiteX124" fmla="*/ 2209801 w 3824293"/>
              <a:gd name="connsiteY124" fmla="*/ 1634488 h 2323936"/>
              <a:gd name="connsiteX125" fmla="*/ 2219326 w 3824293"/>
              <a:gd name="connsiteY125" fmla="*/ 1648776 h 2323936"/>
              <a:gd name="connsiteX126" fmla="*/ 2247901 w 3824293"/>
              <a:gd name="connsiteY126" fmla="*/ 1667826 h 2323936"/>
              <a:gd name="connsiteX127" fmla="*/ 2262189 w 3824293"/>
              <a:gd name="connsiteY127" fmla="*/ 1682113 h 2323936"/>
              <a:gd name="connsiteX128" fmla="*/ 2286001 w 3824293"/>
              <a:gd name="connsiteY128" fmla="*/ 1710688 h 2323936"/>
              <a:gd name="connsiteX129" fmla="*/ 2314576 w 3824293"/>
              <a:gd name="connsiteY129" fmla="*/ 1720213 h 2323936"/>
              <a:gd name="connsiteX130" fmla="*/ 2328864 w 3824293"/>
              <a:gd name="connsiteY130" fmla="*/ 1729738 h 2323936"/>
              <a:gd name="connsiteX131" fmla="*/ 2419351 w 3824293"/>
              <a:gd name="connsiteY131" fmla="*/ 1720213 h 2323936"/>
              <a:gd name="connsiteX132" fmla="*/ 2438401 w 3824293"/>
              <a:gd name="connsiteY132" fmla="*/ 1724976 h 2323936"/>
              <a:gd name="connsiteX133" fmla="*/ 2447926 w 3824293"/>
              <a:gd name="connsiteY133" fmla="*/ 1782126 h 2323936"/>
              <a:gd name="connsiteX134" fmla="*/ 2462214 w 3824293"/>
              <a:gd name="connsiteY134" fmla="*/ 1796413 h 2323936"/>
              <a:gd name="connsiteX135" fmla="*/ 2490789 w 3824293"/>
              <a:gd name="connsiteY135" fmla="*/ 1805938 h 2323936"/>
              <a:gd name="connsiteX136" fmla="*/ 2619376 w 3824293"/>
              <a:gd name="connsiteY136" fmla="*/ 1796413 h 2323936"/>
              <a:gd name="connsiteX137" fmla="*/ 2676526 w 3824293"/>
              <a:gd name="connsiteY137" fmla="*/ 1767838 h 2323936"/>
              <a:gd name="connsiteX138" fmla="*/ 2690814 w 3824293"/>
              <a:gd name="connsiteY138" fmla="*/ 1763076 h 2323936"/>
              <a:gd name="connsiteX139" fmla="*/ 2719389 w 3824293"/>
              <a:gd name="connsiteY139" fmla="*/ 1744026 h 2323936"/>
              <a:gd name="connsiteX140" fmla="*/ 2752726 w 3824293"/>
              <a:gd name="connsiteY140" fmla="*/ 1720213 h 2323936"/>
              <a:gd name="connsiteX141" fmla="*/ 2762251 w 3824293"/>
              <a:gd name="connsiteY141" fmla="*/ 1701163 h 2323936"/>
              <a:gd name="connsiteX142" fmla="*/ 2771776 w 3824293"/>
              <a:gd name="connsiteY142" fmla="*/ 1686876 h 2323936"/>
              <a:gd name="connsiteX143" fmla="*/ 2757489 w 3824293"/>
              <a:gd name="connsiteY143" fmla="*/ 1601151 h 2323936"/>
              <a:gd name="connsiteX144" fmla="*/ 2762251 w 3824293"/>
              <a:gd name="connsiteY144" fmla="*/ 1577338 h 2323936"/>
              <a:gd name="connsiteX145" fmla="*/ 2776539 w 3824293"/>
              <a:gd name="connsiteY145" fmla="*/ 1572576 h 2323936"/>
              <a:gd name="connsiteX146" fmla="*/ 2862264 w 3824293"/>
              <a:gd name="connsiteY146" fmla="*/ 1558288 h 2323936"/>
              <a:gd name="connsiteX147" fmla="*/ 2890839 w 3824293"/>
              <a:gd name="connsiteY147" fmla="*/ 1548763 h 2323936"/>
              <a:gd name="connsiteX148" fmla="*/ 2905126 w 3824293"/>
              <a:gd name="connsiteY148" fmla="*/ 1544001 h 2323936"/>
              <a:gd name="connsiteX149" fmla="*/ 2928939 w 3824293"/>
              <a:gd name="connsiteY149" fmla="*/ 1501138 h 2323936"/>
              <a:gd name="connsiteX150" fmla="*/ 2933701 w 3824293"/>
              <a:gd name="connsiteY150" fmla="*/ 1486851 h 2323936"/>
              <a:gd name="connsiteX151" fmla="*/ 3000376 w 3824293"/>
              <a:gd name="connsiteY151" fmla="*/ 1467801 h 2323936"/>
              <a:gd name="connsiteX152" fmla="*/ 3028951 w 3824293"/>
              <a:gd name="connsiteY152" fmla="*/ 1453513 h 2323936"/>
              <a:gd name="connsiteX153" fmla="*/ 3043239 w 3824293"/>
              <a:gd name="connsiteY153" fmla="*/ 1448751 h 2323936"/>
              <a:gd name="connsiteX154" fmla="*/ 3057526 w 3824293"/>
              <a:gd name="connsiteY154" fmla="*/ 1429701 h 2323936"/>
              <a:gd name="connsiteX155" fmla="*/ 3090864 w 3824293"/>
              <a:gd name="connsiteY155" fmla="*/ 1410651 h 2323936"/>
              <a:gd name="connsiteX156" fmla="*/ 3133726 w 3824293"/>
              <a:gd name="connsiteY156" fmla="*/ 1372551 h 2323936"/>
              <a:gd name="connsiteX157" fmla="*/ 3148014 w 3824293"/>
              <a:gd name="connsiteY157" fmla="*/ 1343976 h 2323936"/>
              <a:gd name="connsiteX158" fmla="*/ 3162301 w 3824293"/>
              <a:gd name="connsiteY158" fmla="*/ 1339213 h 2323936"/>
              <a:gd name="connsiteX159" fmla="*/ 3176589 w 3824293"/>
              <a:gd name="connsiteY159" fmla="*/ 1348738 h 2323936"/>
              <a:gd name="connsiteX160" fmla="*/ 3200401 w 3824293"/>
              <a:gd name="connsiteY160" fmla="*/ 1372551 h 2323936"/>
              <a:gd name="connsiteX161" fmla="*/ 3219451 w 3824293"/>
              <a:gd name="connsiteY161" fmla="*/ 1377313 h 2323936"/>
              <a:gd name="connsiteX162" fmla="*/ 3233739 w 3824293"/>
              <a:gd name="connsiteY162" fmla="*/ 1382076 h 2323936"/>
              <a:gd name="connsiteX163" fmla="*/ 3286126 w 3824293"/>
              <a:gd name="connsiteY163" fmla="*/ 1377313 h 2323936"/>
              <a:gd name="connsiteX164" fmla="*/ 3290889 w 3824293"/>
              <a:gd name="connsiteY164" fmla="*/ 1343976 h 2323936"/>
              <a:gd name="connsiteX165" fmla="*/ 3371851 w 3824293"/>
              <a:gd name="connsiteY165" fmla="*/ 1348738 h 2323936"/>
              <a:gd name="connsiteX166" fmla="*/ 3405189 w 3824293"/>
              <a:gd name="connsiteY166" fmla="*/ 1339213 h 2323936"/>
              <a:gd name="connsiteX167" fmla="*/ 3419476 w 3824293"/>
              <a:gd name="connsiteY167" fmla="*/ 1305876 h 2323936"/>
              <a:gd name="connsiteX168" fmla="*/ 3433764 w 3824293"/>
              <a:gd name="connsiteY168" fmla="*/ 1253488 h 2323936"/>
              <a:gd name="connsiteX169" fmla="*/ 3448051 w 3824293"/>
              <a:gd name="connsiteY169" fmla="*/ 1234438 h 2323936"/>
              <a:gd name="connsiteX170" fmla="*/ 3457576 w 3824293"/>
              <a:gd name="connsiteY170" fmla="*/ 1205863 h 2323936"/>
              <a:gd name="connsiteX171" fmla="*/ 3467101 w 3824293"/>
              <a:gd name="connsiteY171" fmla="*/ 1172526 h 2323936"/>
              <a:gd name="connsiteX172" fmla="*/ 3476626 w 3824293"/>
              <a:gd name="connsiteY172" fmla="*/ 1115376 h 2323936"/>
              <a:gd name="connsiteX173" fmla="*/ 3481389 w 3824293"/>
              <a:gd name="connsiteY173" fmla="*/ 1096326 h 2323936"/>
              <a:gd name="connsiteX174" fmla="*/ 3552826 w 3824293"/>
              <a:gd name="connsiteY174" fmla="*/ 1091563 h 2323936"/>
              <a:gd name="connsiteX175" fmla="*/ 3576639 w 3824293"/>
              <a:gd name="connsiteY175" fmla="*/ 1086801 h 2323936"/>
              <a:gd name="connsiteX176" fmla="*/ 3595689 w 3824293"/>
              <a:gd name="connsiteY176" fmla="*/ 1082038 h 2323936"/>
              <a:gd name="connsiteX177" fmla="*/ 3638551 w 3824293"/>
              <a:gd name="connsiteY177" fmla="*/ 1077276 h 2323936"/>
              <a:gd name="connsiteX178" fmla="*/ 3657601 w 3824293"/>
              <a:gd name="connsiteY178" fmla="*/ 1067751 h 2323936"/>
              <a:gd name="connsiteX179" fmla="*/ 3671889 w 3824293"/>
              <a:gd name="connsiteY179" fmla="*/ 1058226 h 2323936"/>
              <a:gd name="connsiteX180" fmla="*/ 3686176 w 3824293"/>
              <a:gd name="connsiteY180" fmla="*/ 1053463 h 2323936"/>
              <a:gd name="connsiteX181" fmla="*/ 3709989 w 3824293"/>
              <a:gd name="connsiteY181" fmla="*/ 1043938 h 2323936"/>
              <a:gd name="connsiteX182" fmla="*/ 3719514 w 3824293"/>
              <a:gd name="connsiteY182" fmla="*/ 1072513 h 2323936"/>
              <a:gd name="connsiteX183" fmla="*/ 3729039 w 3824293"/>
              <a:gd name="connsiteY183" fmla="*/ 1086801 h 2323936"/>
              <a:gd name="connsiteX184" fmla="*/ 3810001 w 3824293"/>
              <a:gd name="connsiteY184" fmla="*/ 1091563 h 2323936"/>
              <a:gd name="connsiteX185" fmla="*/ 3819526 w 3824293"/>
              <a:gd name="connsiteY185" fmla="*/ 1105851 h 2323936"/>
              <a:gd name="connsiteX186" fmla="*/ 3824289 w 3824293"/>
              <a:gd name="connsiteY186" fmla="*/ 1120138 h 2323936"/>
              <a:gd name="connsiteX187" fmla="*/ 3814764 w 3824293"/>
              <a:gd name="connsiteY187" fmla="*/ 1286826 h 2323936"/>
              <a:gd name="connsiteX188" fmla="*/ 3795714 w 3824293"/>
              <a:gd name="connsiteY188" fmla="*/ 1434463 h 2323936"/>
              <a:gd name="connsiteX189" fmla="*/ 3781426 w 3824293"/>
              <a:gd name="connsiteY189" fmla="*/ 2005963 h 2323936"/>
              <a:gd name="connsiteX190" fmla="*/ 3790951 w 3824293"/>
              <a:gd name="connsiteY190" fmla="*/ 2244088 h 2323936"/>
              <a:gd name="connsiteX191" fmla="*/ 3786189 w 3824293"/>
              <a:gd name="connsiteY191" fmla="*/ 2315526 h 2323936"/>
              <a:gd name="connsiteX192" fmla="*/ 3614739 w 3824293"/>
              <a:gd name="connsiteY192" fmla="*/ 2310763 h 2323936"/>
              <a:gd name="connsiteX193" fmla="*/ 3586164 w 3824293"/>
              <a:gd name="connsiteY193" fmla="*/ 2306001 h 2323936"/>
              <a:gd name="connsiteX194" fmla="*/ 3543301 w 3824293"/>
              <a:gd name="connsiteY194" fmla="*/ 2296476 h 2323936"/>
              <a:gd name="connsiteX195" fmla="*/ 3514726 w 3824293"/>
              <a:gd name="connsiteY195" fmla="*/ 2286951 h 2323936"/>
              <a:gd name="connsiteX196" fmla="*/ 3381376 w 3824293"/>
              <a:gd name="connsiteY196" fmla="*/ 2291713 h 2323936"/>
              <a:gd name="connsiteX197" fmla="*/ 3362326 w 3824293"/>
              <a:gd name="connsiteY197" fmla="*/ 2296476 h 2323936"/>
              <a:gd name="connsiteX198" fmla="*/ 3143251 w 3824293"/>
              <a:gd name="connsiteY198" fmla="*/ 2301238 h 2323936"/>
              <a:gd name="connsiteX199" fmla="*/ 2895601 w 3824293"/>
              <a:gd name="connsiteY199" fmla="*/ 2310763 h 2323936"/>
              <a:gd name="connsiteX200" fmla="*/ 2876551 w 3824293"/>
              <a:gd name="connsiteY200" fmla="*/ 2315526 h 2323936"/>
              <a:gd name="connsiteX201" fmla="*/ 1852614 w 3824293"/>
              <a:gd name="connsiteY201" fmla="*/ 2310763 h 2323936"/>
              <a:gd name="connsiteX202" fmla="*/ 1657351 w 3824293"/>
              <a:gd name="connsiteY202" fmla="*/ 2301238 h 2323936"/>
              <a:gd name="connsiteX203" fmla="*/ 1633539 w 3824293"/>
              <a:gd name="connsiteY203" fmla="*/ 2296476 h 2323936"/>
              <a:gd name="connsiteX204" fmla="*/ 585789 w 3824293"/>
              <a:gd name="connsiteY204" fmla="*/ 2291713 h 2323936"/>
              <a:gd name="connsiteX205" fmla="*/ 423864 w 3824293"/>
              <a:gd name="connsiteY205" fmla="*/ 2277426 h 2323936"/>
              <a:gd name="connsiteX206" fmla="*/ 395289 w 3824293"/>
              <a:gd name="connsiteY206" fmla="*/ 2272663 h 2323936"/>
              <a:gd name="connsiteX207" fmla="*/ 328614 w 3824293"/>
              <a:gd name="connsiteY207" fmla="*/ 2263138 h 2323936"/>
              <a:gd name="connsiteX208" fmla="*/ 309564 w 3824293"/>
              <a:gd name="connsiteY208" fmla="*/ 2258376 h 2323936"/>
              <a:gd name="connsiteX209" fmla="*/ 214314 w 3824293"/>
              <a:gd name="connsiteY209" fmla="*/ 2244088 h 2323936"/>
              <a:gd name="connsiteX210" fmla="*/ 76200 w 3824293"/>
              <a:gd name="connsiteY210" fmla="*/ 2223451 h 2323936"/>
              <a:gd name="connsiteX211" fmla="*/ 101600 w 3824293"/>
              <a:gd name="connsiteY211" fmla="*/ 2213927 h 2323936"/>
              <a:gd name="connsiteX212" fmla="*/ 106363 w 3824293"/>
              <a:gd name="connsiteY212" fmla="*/ 2220276 h 2323936"/>
              <a:gd name="connsiteX213" fmla="*/ 75603 w 3824293"/>
              <a:gd name="connsiteY213" fmla="*/ 2219557 h 2323936"/>
              <a:gd name="connsiteX214" fmla="*/ 95850 w 3824293"/>
              <a:gd name="connsiteY214" fmla="*/ 2186219 h 2323936"/>
              <a:gd name="connsiteX215" fmla="*/ 98634 w 3824293"/>
              <a:gd name="connsiteY215" fmla="*/ 2154829 h 2323936"/>
              <a:gd name="connsiteX216" fmla="*/ 69852 w 3824293"/>
              <a:gd name="connsiteY216" fmla="*/ 1794827 h 2323936"/>
              <a:gd name="connsiteX217" fmla="*/ 88901 w 3824293"/>
              <a:gd name="connsiteY217" fmla="*/ 1678937 h 2323936"/>
              <a:gd name="connsiteX218" fmla="*/ 92076 w 3824293"/>
              <a:gd name="connsiteY218" fmla="*/ 1478913 h 2323936"/>
              <a:gd name="connsiteX219" fmla="*/ 87313 w 3824293"/>
              <a:gd name="connsiteY219" fmla="*/ 1334452 h 2323936"/>
              <a:gd name="connsiteX220" fmla="*/ 79376 w 3824293"/>
              <a:gd name="connsiteY220" fmla="*/ 1250313 h 2323936"/>
              <a:gd name="connsiteX221" fmla="*/ 101600 w 3824293"/>
              <a:gd name="connsiteY221" fmla="*/ 872487 h 2323936"/>
              <a:gd name="connsiteX222" fmla="*/ 77788 w 3824293"/>
              <a:gd name="connsiteY222" fmla="*/ 721677 h 2323936"/>
              <a:gd name="connsiteX223" fmla="*/ 76202 w 3824293"/>
              <a:gd name="connsiteY223" fmla="*/ 610552 h 2323936"/>
              <a:gd name="connsiteX224" fmla="*/ 74614 w 3824293"/>
              <a:gd name="connsiteY224" fmla="*/ 513713 h 2323936"/>
              <a:gd name="connsiteX225" fmla="*/ 82551 w 3824293"/>
              <a:gd name="connsiteY225" fmla="*/ 434337 h 2323936"/>
              <a:gd name="connsiteX226" fmla="*/ 77789 w 3824293"/>
              <a:gd name="connsiteY226" fmla="*/ 370837 h 2323936"/>
              <a:gd name="connsiteX227" fmla="*/ 74613 w 3824293"/>
              <a:gd name="connsiteY227" fmla="*/ 327977 h 2323936"/>
              <a:gd name="connsiteX228" fmla="*/ 1 w 3824293"/>
              <a:gd name="connsiteY228" fmla="*/ 162876 h 2323936"/>
              <a:gd name="connsiteX0" fmla="*/ 0 w 3833816"/>
              <a:gd name="connsiteY0" fmla="*/ 159701 h 2323936"/>
              <a:gd name="connsiteX1" fmla="*/ 38099 w 3833816"/>
              <a:gd name="connsiteY1" fmla="*/ 167638 h 2323936"/>
              <a:gd name="connsiteX2" fmla="*/ 42862 w 3833816"/>
              <a:gd name="connsiteY2" fmla="*/ 181926 h 2323936"/>
              <a:gd name="connsiteX3" fmla="*/ 80962 w 3833816"/>
              <a:gd name="connsiteY3" fmla="*/ 186688 h 2323936"/>
              <a:gd name="connsiteX4" fmla="*/ 85724 w 3833816"/>
              <a:gd name="connsiteY4" fmla="*/ 234313 h 2323936"/>
              <a:gd name="connsiteX5" fmla="*/ 90487 w 3833816"/>
              <a:gd name="connsiteY5" fmla="*/ 253363 h 2323936"/>
              <a:gd name="connsiteX6" fmla="*/ 104774 w 3833816"/>
              <a:gd name="connsiteY6" fmla="*/ 262888 h 2323936"/>
              <a:gd name="connsiteX7" fmla="*/ 157162 w 3833816"/>
              <a:gd name="connsiteY7" fmla="*/ 272413 h 2323936"/>
              <a:gd name="connsiteX8" fmla="*/ 171449 w 3833816"/>
              <a:gd name="connsiteY8" fmla="*/ 281938 h 2323936"/>
              <a:gd name="connsiteX9" fmla="*/ 190499 w 3833816"/>
              <a:gd name="connsiteY9" fmla="*/ 286701 h 2323936"/>
              <a:gd name="connsiteX10" fmla="*/ 200024 w 3833816"/>
              <a:gd name="connsiteY10" fmla="*/ 300988 h 2323936"/>
              <a:gd name="connsiteX11" fmla="*/ 223837 w 3833816"/>
              <a:gd name="connsiteY11" fmla="*/ 305751 h 2323936"/>
              <a:gd name="connsiteX12" fmla="*/ 347662 w 3833816"/>
              <a:gd name="connsiteY12" fmla="*/ 291463 h 2323936"/>
              <a:gd name="connsiteX13" fmla="*/ 361949 w 3833816"/>
              <a:gd name="connsiteY13" fmla="*/ 281938 h 2323936"/>
              <a:gd name="connsiteX14" fmla="*/ 376237 w 3833816"/>
              <a:gd name="connsiteY14" fmla="*/ 220026 h 2323936"/>
              <a:gd name="connsiteX15" fmla="*/ 419099 w 3833816"/>
              <a:gd name="connsiteY15" fmla="*/ 200976 h 2323936"/>
              <a:gd name="connsiteX16" fmla="*/ 433387 w 3833816"/>
              <a:gd name="connsiteY16" fmla="*/ 196213 h 2323936"/>
              <a:gd name="connsiteX17" fmla="*/ 447674 w 3833816"/>
              <a:gd name="connsiteY17" fmla="*/ 181926 h 2323936"/>
              <a:gd name="connsiteX18" fmla="*/ 452437 w 3833816"/>
              <a:gd name="connsiteY18" fmla="*/ 167638 h 2323936"/>
              <a:gd name="connsiteX19" fmla="*/ 471487 w 3833816"/>
              <a:gd name="connsiteY19" fmla="*/ 139063 h 2323936"/>
              <a:gd name="connsiteX20" fmla="*/ 500062 w 3833816"/>
              <a:gd name="connsiteY20" fmla="*/ 110488 h 2323936"/>
              <a:gd name="connsiteX21" fmla="*/ 509587 w 3833816"/>
              <a:gd name="connsiteY21" fmla="*/ 96201 h 2323936"/>
              <a:gd name="connsiteX22" fmla="*/ 523874 w 3833816"/>
              <a:gd name="connsiteY22" fmla="*/ 91438 h 2323936"/>
              <a:gd name="connsiteX23" fmla="*/ 557212 w 3833816"/>
              <a:gd name="connsiteY23" fmla="*/ 77151 h 2323936"/>
              <a:gd name="connsiteX24" fmla="*/ 571499 w 3833816"/>
              <a:gd name="connsiteY24" fmla="*/ 62863 h 2323936"/>
              <a:gd name="connsiteX25" fmla="*/ 585787 w 3833816"/>
              <a:gd name="connsiteY25" fmla="*/ 53338 h 2323936"/>
              <a:gd name="connsiteX26" fmla="*/ 600074 w 3833816"/>
              <a:gd name="connsiteY26" fmla="*/ 48576 h 2323936"/>
              <a:gd name="connsiteX27" fmla="*/ 761999 w 3833816"/>
              <a:gd name="connsiteY27" fmla="*/ 43813 h 2323936"/>
              <a:gd name="connsiteX28" fmla="*/ 766762 w 3833816"/>
              <a:gd name="connsiteY28" fmla="*/ 24763 h 2323936"/>
              <a:gd name="connsiteX29" fmla="*/ 866774 w 3833816"/>
              <a:gd name="connsiteY29" fmla="*/ 5713 h 2323936"/>
              <a:gd name="connsiteX30" fmla="*/ 914399 w 3833816"/>
              <a:gd name="connsiteY30" fmla="*/ 5713 h 2323936"/>
              <a:gd name="connsiteX31" fmla="*/ 928687 w 3833816"/>
              <a:gd name="connsiteY31" fmla="*/ 39051 h 2323936"/>
              <a:gd name="connsiteX32" fmla="*/ 942974 w 3833816"/>
              <a:gd name="connsiteY32" fmla="*/ 48576 h 2323936"/>
              <a:gd name="connsiteX33" fmla="*/ 1019174 w 3833816"/>
              <a:gd name="connsiteY33" fmla="*/ 58101 h 2323936"/>
              <a:gd name="connsiteX34" fmla="*/ 1057274 w 3833816"/>
              <a:gd name="connsiteY34" fmla="*/ 67626 h 2323936"/>
              <a:gd name="connsiteX35" fmla="*/ 1076324 w 3833816"/>
              <a:gd name="connsiteY35" fmla="*/ 77151 h 2323936"/>
              <a:gd name="connsiteX36" fmla="*/ 1133474 w 3833816"/>
              <a:gd name="connsiteY36" fmla="*/ 124776 h 2323936"/>
              <a:gd name="connsiteX37" fmla="*/ 1147762 w 3833816"/>
              <a:gd name="connsiteY37" fmla="*/ 134301 h 2323936"/>
              <a:gd name="connsiteX38" fmla="*/ 1181099 w 3833816"/>
              <a:gd name="connsiteY38" fmla="*/ 139063 h 2323936"/>
              <a:gd name="connsiteX39" fmla="*/ 1209674 w 3833816"/>
              <a:gd name="connsiteY39" fmla="*/ 167638 h 2323936"/>
              <a:gd name="connsiteX40" fmla="*/ 1238249 w 3833816"/>
              <a:gd name="connsiteY40" fmla="*/ 172401 h 2323936"/>
              <a:gd name="connsiteX41" fmla="*/ 1252537 w 3833816"/>
              <a:gd name="connsiteY41" fmla="*/ 177163 h 2323936"/>
              <a:gd name="connsiteX42" fmla="*/ 1266824 w 3833816"/>
              <a:gd name="connsiteY42" fmla="*/ 172401 h 2323936"/>
              <a:gd name="connsiteX43" fmla="*/ 1290637 w 3833816"/>
              <a:gd name="connsiteY43" fmla="*/ 196213 h 2323936"/>
              <a:gd name="connsiteX44" fmla="*/ 1304924 w 3833816"/>
              <a:gd name="connsiteY44" fmla="*/ 200976 h 2323936"/>
              <a:gd name="connsiteX45" fmla="*/ 1466849 w 3833816"/>
              <a:gd name="connsiteY45" fmla="*/ 196213 h 2323936"/>
              <a:gd name="connsiteX46" fmla="*/ 1481137 w 3833816"/>
              <a:gd name="connsiteY46" fmla="*/ 191451 h 2323936"/>
              <a:gd name="connsiteX47" fmla="*/ 1581149 w 3833816"/>
              <a:gd name="connsiteY47" fmla="*/ 196213 h 2323936"/>
              <a:gd name="connsiteX48" fmla="*/ 1576387 w 3833816"/>
              <a:gd name="connsiteY48" fmla="*/ 239076 h 2323936"/>
              <a:gd name="connsiteX49" fmla="*/ 1571624 w 3833816"/>
              <a:gd name="connsiteY49" fmla="*/ 253363 h 2323936"/>
              <a:gd name="connsiteX50" fmla="*/ 1566862 w 3833816"/>
              <a:gd name="connsiteY50" fmla="*/ 386713 h 2323936"/>
              <a:gd name="connsiteX51" fmla="*/ 1562099 w 3833816"/>
              <a:gd name="connsiteY51" fmla="*/ 401001 h 2323936"/>
              <a:gd name="connsiteX52" fmla="*/ 1557337 w 3833816"/>
              <a:gd name="connsiteY52" fmla="*/ 420051 h 2323936"/>
              <a:gd name="connsiteX53" fmla="*/ 1543049 w 3833816"/>
              <a:gd name="connsiteY53" fmla="*/ 448626 h 2323936"/>
              <a:gd name="connsiteX54" fmla="*/ 1533524 w 3833816"/>
              <a:gd name="connsiteY54" fmla="*/ 510538 h 2323936"/>
              <a:gd name="connsiteX55" fmla="*/ 1523999 w 3833816"/>
              <a:gd name="connsiteY55" fmla="*/ 524826 h 2323936"/>
              <a:gd name="connsiteX56" fmla="*/ 1519237 w 3833816"/>
              <a:gd name="connsiteY56" fmla="*/ 539113 h 2323936"/>
              <a:gd name="connsiteX57" fmla="*/ 1533524 w 3833816"/>
              <a:gd name="connsiteY57" fmla="*/ 572451 h 2323936"/>
              <a:gd name="connsiteX58" fmla="*/ 1528762 w 3833816"/>
              <a:gd name="connsiteY58" fmla="*/ 586738 h 2323936"/>
              <a:gd name="connsiteX59" fmla="*/ 1519237 w 3833816"/>
              <a:gd name="connsiteY59" fmla="*/ 601026 h 2323936"/>
              <a:gd name="connsiteX60" fmla="*/ 1500187 w 3833816"/>
              <a:gd name="connsiteY60" fmla="*/ 643888 h 2323936"/>
              <a:gd name="connsiteX61" fmla="*/ 1495424 w 3833816"/>
              <a:gd name="connsiteY61" fmla="*/ 667701 h 2323936"/>
              <a:gd name="connsiteX62" fmla="*/ 1485899 w 3833816"/>
              <a:gd name="connsiteY62" fmla="*/ 739138 h 2323936"/>
              <a:gd name="connsiteX63" fmla="*/ 1466849 w 3833816"/>
              <a:gd name="connsiteY63" fmla="*/ 767713 h 2323936"/>
              <a:gd name="connsiteX64" fmla="*/ 1457324 w 3833816"/>
              <a:gd name="connsiteY64" fmla="*/ 782001 h 2323936"/>
              <a:gd name="connsiteX65" fmla="*/ 1452562 w 3833816"/>
              <a:gd name="connsiteY65" fmla="*/ 815338 h 2323936"/>
              <a:gd name="connsiteX66" fmla="*/ 1423987 w 3833816"/>
              <a:gd name="connsiteY66" fmla="*/ 829626 h 2323936"/>
              <a:gd name="connsiteX67" fmla="*/ 1404937 w 3833816"/>
              <a:gd name="connsiteY67" fmla="*/ 858201 h 2323936"/>
              <a:gd name="connsiteX68" fmla="*/ 1395412 w 3833816"/>
              <a:gd name="connsiteY68" fmla="*/ 872488 h 2323936"/>
              <a:gd name="connsiteX69" fmla="*/ 1366837 w 3833816"/>
              <a:gd name="connsiteY69" fmla="*/ 891538 h 2323936"/>
              <a:gd name="connsiteX70" fmla="*/ 1352549 w 3833816"/>
              <a:gd name="connsiteY70" fmla="*/ 905826 h 2323936"/>
              <a:gd name="connsiteX71" fmla="*/ 1333499 w 3833816"/>
              <a:gd name="connsiteY71" fmla="*/ 934401 h 2323936"/>
              <a:gd name="connsiteX72" fmla="*/ 1333499 w 3833816"/>
              <a:gd name="connsiteY72" fmla="*/ 986788 h 2323936"/>
              <a:gd name="connsiteX73" fmla="*/ 1352549 w 3833816"/>
              <a:gd name="connsiteY73" fmla="*/ 996313 h 2323936"/>
              <a:gd name="connsiteX74" fmla="*/ 1390649 w 3833816"/>
              <a:gd name="connsiteY74" fmla="*/ 991551 h 2323936"/>
              <a:gd name="connsiteX75" fmla="*/ 1419224 w 3833816"/>
              <a:gd name="connsiteY75" fmla="*/ 982026 h 2323936"/>
              <a:gd name="connsiteX76" fmla="*/ 1395412 w 3833816"/>
              <a:gd name="connsiteY76" fmla="*/ 1039176 h 2323936"/>
              <a:gd name="connsiteX77" fmla="*/ 1385887 w 3833816"/>
              <a:gd name="connsiteY77" fmla="*/ 1053463 h 2323936"/>
              <a:gd name="connsiteX78" fmla="*/ 1390649 w 3833816"/>
              <a:gd name="connsiteY78" fmla="*/ 1082038 h 2323936"/>
              <a:gd name="connsiteX79" fmla="*/ 1447799 w 3833816"/>
              <a:gd name="connsiteY79" fmla="*/ 1072513 h 2323936"/>
              <a:gd name="connsiteX80" fmla="*/ 1466849 w 3833816"/>
              <a:gd name="connsiteY80" fmla="*/ 1062988 h 2323936"/>
              <a:gd name="connsiteX81" fmla="*/ 1481137 w 3833816"/>
              <a:gd name="connsiteY81" fmla="*/ 1058226 h 2323936"/>
              <a:gd name="connsiteX82" fmla="*/ 1509712 w 3833816"/>
              <a:gd name="connsiteY82" fmla="*/ 1043938 h 2323936"/>
              <a:gd name="connsiteX83" fmla="*/ 1547812 w 3833816"/>
              <a:gd name="connsiteY83" fmla="*/ 1129663 h 2323936"/>
              <a:gd name="connsiteX84" fmla="*/ 1557337 w 3833816"/>
              <a:gd name="connsiteY84" fmla="*/ 1143951 h 2323936"/>
              <a:gd name="connsiteX85" fmla="*/ 1585912 w 3833816"/>
              <a:gd name="connsiteY85" fmla="*/ 1163001 h 2323936"/>
              <a:gd name="connsiteX86" fmla="*/ 1604962 w 3833816"/>
              <a:gd name="connsiteY86" fmla="*/ 1191576 h 2323936"/>
              <a:gd name="connsiteX87" fmla="*/ 1614487 w 3833816"/>
              <a:gd name="connsiteY87" fmla="*/ 1205863 h 2323936"/>
              <a:gd name="connsiteX88" fmla="*/ 1628774 w 3833816"/>
              <a:gd name="connsiteY88" fmla="*/ 1220151 h 2323936"/>
              <a:gd name="connsiteX89" fmla="*/ 1662112 w 3833816"/>
              <a:gd name="connsiteY89" fmla="*/ 1258251 h 2323936"/>
              <a:gd name="connsiteX90" fmla="*/ 1676399 w 3833816"/>
              <a:gd name="connsiteY90" fmla="*/ 1263013 h 2323936"/>
              <a:gd name="connsiteX91" fmla="*/ 1685924 w 3833816"/>
              <a:gd name="connsiteY91" fmla="*/ 1277301 h 2323936"/>
              <a:gd name="connsiteX92" fmla="*/ 1709737 w 3833816"/>
              <a:gd name="connsiteY92" fmla="*/ 1320163 h 2323936"/>
              <a:gd name="connsiteX93" fmla="*/ 1728787 w 3833816"/>
              <a:gd name="connsiteY93" fmla="*/ 1329688 h 2323936"/>
              <a:gd name="connsiteX94" fmla="*/ 1714499 w 3833816"/>
              <a:gd name="connsiteY94" fmla="*/ 1339213 h 2323936"/>
              <a:gd name="connsiteX95" fmla="*/ 1676399 w 3833816"/>
              <a:gd name="connsiteY95" fmla="*/ 1343976 h 2323936"/>
              <a:gd name="connsiteX96" fmla="*/ 1666874 w 3833816"/>
              <a:gd name="connsiteY96" fmla="*/ 1372551 h 2323936"/>
              <a:gd name="connsiteX97" fmla="*/ 1662112 w 3833816"/>
              <a:gd name="connsiteY97" fmla="*/ 1477326 h 2323936"/>
              <a:gd name="connsiteX98" fmla="*/ 1633537 w 3833816"/>
              <a:gd name="connsiteY98" fmla="*/ 1496376 h 2323936"/>
              <a:gd name="connsiteX99" fmla="*/ 1628774 w 3833816"/>
              <a:gd name="connsiteY99" fmla="*/ 1510663 h 2323936"/>
              <a:gd name="connsiteX100" fmla="*/ 1619249 w 3833816"/>
              <a:gd name="connsiteY100" fmla="*/ 1524951 h 2323936"/>
              <a:gd name="connsiteX101" fmla="*/ 1624012 w 3833816"/>
              <a:gd name="connsiteY101" fmla="*/ 1544001 h 2323936"/>
              <a:gd name="connsiteX102" fmla="*/ 1695449 w 3833816"/>
              <a:gd name="connsiteY102" fmla="*/ 1544001 h 2323936"/>
              <a:gd name="connsiteX103" fmla="*/ 1700212 w 3833816"/>
              <a:gd name="connsiteY103" fmla="*/ 1567813 h 2323936"/>
              <a:gd name="connsiteX104" fmla="*/ 1709737 w 3833816"/>
              <a:gd name="connsiteY104" fmla="*/ 1596388 h 2323936"/>
              <a:gd name="connsiteX105" fmla="*/ 1714499 w 3833816"/>
              <a:gd name="connsiteY105" fmla="*/ 1582101 h 2323936"/>
              <a:gd name="connsiteX106" fmla="*/ 1719262 w 3833816"/>
              <a:gd name="connsiteY106" fmla="*/ 1639251 h 2323936"/>
              <a:gd name="connsiteX107" fmla="*/ 1728787 w 3833816"/>
              <a:gd name="connsiteY107" fmla="*/ 1653538 h 2323936"/>
              <a:gd name="connsiteX108" fmla="*/ 1757362 w 3833816"/>
              <a:gd name="connsiteY108" fmla="*/ 1677351 h 2323936"/>
              <a:gd name="connsiteX109" fmla="*/ 1804987 w 3833816"/>
              <a:gd name="connsiteY109" fmla="*/ 1658301 h 2323936"/>
              <a:gd name="connsiteX110" fmla="*/ 1833562 w 3833816"/>
              <a:gd name="connsiteY110" fmla="*/ 1648776 h 2323936"/>
              <a:gd name="connsiteX111" fmla="*/ 1838324 w 3833816"/>
              <a:gd name="connsiteY111" fmla="*/ 1663063 h 2323936"/>
              <a:gd name="connsiteX112" fmla="*/ 1843087 w 3833816"/>
              <a:gd name="connsiteY112" fmla="*/ 1696401 h 2323936"/>
              <a:gd name="connsiteX113" fmla="*/ 1857374 w 3833816"/>
              <a:gd name="connsiteY113" fmla="*/ 1701163 h 2323936"/>
              <a:gd name="connsiteX114" fmla="*/ 1919287 w 3833816"/>
              <a:gd name="connsiteY114" fmla="*/ 1696401 h 2323936"/>
              <a:gd name="connsiteX115" fmla="*/ 1933574 w 3833816"/>
              <a:gd name="connsiteY115" fmla="*/ 1691638 h 2323936"/>
              <a:gd name="connsiteX116" fmla="*/ 1952624 w 3833816"/>
              <a:gd name="connsiteY116" fmla="*/ 1663063 h 2323936"/>
              <a:gd name="connsiteX117" fmla="*/ 1962149 w 3833816"/>
              <a:gd name="connsiteY117" fmla="*/ 1648776 h 2323936"/>
              <a:gd name="connsiteX118" fmla="*/ 2033587 w 3833816"/>
              <a:gd name="connsiteY118" fmla="*/ 1629726 h 2323936"/>
              <a:gd name="connsiteX119" fmla="*/ 2038349 w 3833816"/>
              <a:gd name="connsiteY119" fmla="*/ 1596388 h 2323936"/>
              <a:gd name="connsiteX120" fmla="*/ 2071687 w 3833816"/>
              <a:gd name="connsiteY120" fmla="*/ 1601151 h 2323936"/>
              <a:gd name="connsiteX121" fmla="*/ 2128837 w 3833816"/>
              <a:gd name="connsiteY121" fmla="*/ 1605913 h 2323936"/>
              <a:gd name="connsiteX122" fmla="*/ 2143124 w 3833816"/>
              <a:gd name="connsiteY122" fmla="*/ 1610676 h 2323936"/>
              <a:gd name="connsiteX123" fmla="*/ 2214562 w 3833816"/>
              <a:gd name="connsiteY123" fmla="*/ 1615438 h 2323936"/>
              <a:gd name="connsiteX124" fmla="*/ 2219324 w 3833816"/>
              <a:gd name="connsiteY124" fmla="*/ 1634488 h 2323936"/>
              <a:gd name="connsiteX125" fmla="*/ 2228849 w 3833816"/>
              <a:gd name="connsiteY125" fmla="*/ 1648776 h 2323936"/>
              <a:gd name="connsiteX126" fmla="*/ 2257424 w 3833816"/>
              <a:gd name="connsiteY126" fmla="*/ 1667826 h 2323936"/>
              <a:gd name="connsiteX127" fmla="*/ 2271712 w 3833816"/>
              <a:gd name="connsiteY127" fmla="*/ 1682113 h 2323936"/>
              <a:gd name="connsiteX128" fmla="*/ 2295524 w 3833816"/>
              <a:gd name="connsiteY128" fmla="*/ 1710688 h 2323936"/>
              <a:gd name="connsiteX129" fmla="*/ 2324099 w 3833816"/>
              <a:gd name="connsiteY129" fmla="*/ 1720213 h 2323936"/>
              <a:gd name="connsiteX130" fmla="*/ 2338387 w 3833816"/>
              <a:gd name="connsiteY130" fmla="*/ 1729738 h 2323936"/>
              <a:gd name="connsiteX131" fmla="*/ 2428874 w 3833816"/>
              <a:gd name="connsiteY131" fmla="*/ 1720213 h 2323936"/>
              <a:gd name="connsiteX132" fmla="*/ 2447924 w 3833816"/>
              <a:gd name="connsiteY132" fmla="*/ 1724976 h 2323936"/>
              <a:gd name="connsiteX133" fmla="*/ 2457449 w 3833816"/>
              <a:gd name="connsiteY133" fmla="*/ 1782126 h 2323936"/>
              <a:gd name="connsiteX134" fmla="*/ 2471737 w 3833816"/>
              <a:gd name="connsiteY134" fmla="*/ 1796413 h 2323936"/>
              <a:gd name="connsiteX135" fmla="*/ 2500312 w 3833816"/>
              <a:gd name="connsiteY135" fmla="*/ 1805938 h 2323936"/>
              <a:gd name="connsiteX136" fmla="*/ 2628899 w 3833816"/>
              <a:gd name="connsiteY136" fmla="*/ 1796413 h 2323936"/>
              <a:gd name="connsiteX137" fmla="*/ 2686049 w 3833816"/>
              <a:gd name="connsiteY137" fmla="*/ 1767838 h 2323936"/>
              <a:gd name="connsiteX138" fmla="*/ 2700337 w 3833816"/>
              <a:gd name="connsiteY138" fmla="*/ 1763076 h 2323936"/>
              <a:gd name="connsiteX139" fmla="*/ 2728912 w 3833816"/>
              <a:gd name="connsiteY139" fmla="*/ 1744026 h 2323936"/>
              <a:gd name="connsiteX140" fmla="*/ 2762249 w 3833816"/>
              <a:gd name="connsiteY140" fmla="*/ 1720213 h 2323936"/>
              <a:gd name="connsiteX141" fmla="*/ 2771774 w 3833816"/>
              <a:gd name="connsiteY141" fmla="*/ 1701163 h 2323936"/>
              <a:gd name="connsiteX142" fmla="*/ 2781299 w 3833816"/>
              <a:gd name="connsiteY142" fmla="*/ 1686876 h 2323936"/>
              <a:gd name="connsiteX143" fmla="*/ 2767012 w 3833816"/>
              <a:gd name="connsiteY143" fmla="*/ 1601151 h 2323936"/>
              <a:gd name="connsiteX144" fmla="*/ 2771774 w 3833816"/>
              <a:gd name="connsiteY144" fmla="*/ 1577338 h 2323936"/>
              <a:gd name="connsiteX145" fmla="*/ 2786062 w 3833816"/>
              <a:gd name="connsiteY145" fmla="*/ 1572576 h 2323936"/>
              <a:gd name="connsiteX146" fmla="*/ 2871787 w 3833816"/>
              <a:gd name="connsiteY146" fmla="*/ 1558288 h 2323936"/>
              <a:gd name="connsiteX147" fmla="*/ 2900362 w 3833816"/>
              <a:gd name="connsiteY147" fmla="*/ 1548763 h 2323936"/>
              <a:gd name="connsiteX148" fmla="*/ 2914649 w 3833816"/>
              <a:gd name="connsiteY148" fmla="*/ 1544001 h 2323936"/>
              <a:gd name="connsiteX149" fmla="*/ 2938462 w 3833816"/>
              <a:gd name="connsiteY149" fmla="*/ 1501138 h 2323936"/>
              <a:gd name="connsiteX150" fmla="*/ 2943224 w 3833816"/>
              <a:gd name="connsiteY150" fmla="*/ 1486851 h 2323936"/>
              <a:gd name="connsiteX151" fmla="*/ 3009899 w 3833816"/>
              <a:gd name="connsiteY151" fmla="*/ 1467801 h 2323936"/>
              <a:gd name="connsiteX152" fmla="*/ 3038474 w 3833816"/>
              <a:gd name="connsiteY152" fmla="*/ 1453513 h 2323936"/>
              <a:gd name="connsiteX153" fmla="*/ 3052762 w 3833816"/>
              <a:gd name="connsiteY153" fmla="*/ 1448751 h 2323936"/>
              <a:gd name="connsiteX154" fmla="*/ 3067049 w 3833816"/>
              <a:gd name="connsiteY154" fmla="*/ 1429701 h 2323936"/>
              <a:gd name="connsiteX155" fmla="*/ 3100387 w 3833816"/>
              <a:gd name="connsiteY155" fmla="*/ 1410651 h 2323936"/>
              <a:gd name="connsiteX156" fmla="*/ 3143249 w 3833816"/>
              <a:gd name="connsiteY156" fmla="*/ 1372551 h 2323936"/>
              <a:gd name="connsiteX157" fmla="*/ 3157537 w 3833816"/>
              <a:gd name="connsiteY157" fmla="*/ 1343976 h 2323936"/>
              <a:gd name="connsiteX158" fmla="*/ 3171824 w 3833816"/>
              <a:gd name="connsiteY158" fmla="*/ 1339213 h 2323936"/>
              <a:gd name="connsiteX159" fmla="*/ 3186112 w 3833816"/>
              <a:gd name="connsiteY159" fmla="*/ 1348738 h 2323936"/>
              <a:gd name="connsiteX160" fmla="*/ 3209924 w 3833816"/>
              <a:gd name="connsiteY160" fmla="*/ 1372551 h 2323936"/>
              <a:gd name="connsiteX161" fmla="*/ 3228974 w 3833816"/>
              <a:gd name="connsiteY161" fmla="*/ 1377313 h 2323936"/>
              <a:gd name="connsiteX162" fmla="*/ 3243262 w 3833816"/>
              <a:gd name="connsiteY162" fmla="*/ 1382076 h 2323936"/>
              <a:gd name="connsiteX163" fmla="*/ 3295649 w 3833816"/>
              <a:gd name="connsiteY163" fmla="*/ 1377313 h 2323936"/>
              <a:gd name="connsiteX164" fmla="*/ 3300412 w 3833816"/>
              <a:gd name="connsiteY164" fmla="*/ 1343976 h 2323936"/>
              <a:gd name="connsiteX165" fmla="*/ 3381374 w 3833816"/>
              <a:gd name="connsiteY165" fmla="*/ 1348738 h 2323936"/>
              <a:gd name="connsiteX166" fmla="*/ 3414712 w 3833816"/>
              <a:gd name="connsiteY166" fmla="*/ 1339213 h 2323936"/>
              <a:gd name="connsiteX167" fmla="*/ 3428999 w 3833816"/>
              <a:gd name="connsiteY167" fmla="*/ 1305876 h 2323936"/>
              <a:gd name="connsiteX168" fmla="*/ 3443287 w 3833816"/>
              <a:gd name="connsiteY168" fmla="*/ 1253488 h 2323936"/>
              <a:gd name="connsiteX169" fmla="*/ 3457574 w 3833816"/>
              <a:gd name="connsiteY169" fmla="*/ 1234438 h 2323936"/>
              <a:gd name="connsiteX170" fmla="*/ 3467099 w 3833816"/>
              <a:gd name="connsiteY170" fmla="*/ 1205863 h 2323936"/>
              <a:gd name="connsiteX171" fmla="*/ 3476624 w 3833816"/>
              <a:gd name="connsiteY171" fmla="*/ 1172526 h 2323936"/>
              <a:gd name="connsiteX172" fmla="*/ 3486149 w 3833816"/>
              <a:gd name="connsiteY172" fmla="*/ 1115376 h 2323936"/>
              <a:gd name="connsiteX173" fmla="*/ 3490912 w 3833816"/>
              <a:gd name="connsiteY173" fmla="*/ 1096326 h 2323936"/>
              <a:gd name="connsiteX174" fmla="*/ 3562349 w 3833816"/>
              <a:gd name="connsiteY174" fmla="*/ 1091563 h 2323936"/>
              <a:gd name="connsiteX175" fmla="*/ 3586162 w 3833816"/>
              <a:gd name="connsiteY175" fmla="*/ 1086801 h 2323936"/>
              <a:gd name="connsiteX176" fmla="*/ 3605212 w 3833816"/>
              <a:gd name="connsiteY176" fmla="*/ 1082038 h 2323936"/>
              <a:gd name="connsiteX177" fmla="*/ 3648074 w 3833816"/>
              <a:gd name="connsiteY177" fmla="*/ 1077276 h 2323936"/>
              <a:gd name="connsiteX178" fmla="*/ 3667124 w 3833816"/>
              <a:gd name="connsiteY178" fmla="*/ 1067751 h 2323936"/>
              <a:gd name="connsiteX179" fmla="*/ 3681412 w 3833816"/>
              <a:gd name="connsiteY179" fmla="*/ 1058226 h 2323936"/>
              <a:gd name="connsiteX180" fmla="*/ 3695699 w 3833816"/>
              <a:gd name="connsiteY180" fmla="*/ 1053463 h 2323936"/>
              <a:gd name="connsiteX181" fmla="*/ 3719512 w 3833816"/>
              <a:gd name="connsiteY181" fmla="*/ 1043938 h 2323936"/>
              <a:gd name="connsiteX182" fmla="*/ 3729037 w 3833816"/>
              <a:gd name="connsiteY182" fmla="*/ 1072513 h 2323936"/>
              <a:gd name="connsiteX183" fmla="*/ 3738562 w 3833816"/>
              <a:gd name="connsiteY183" fmla="*/ 1086801 h 2323936"/>
              <a:gd name="connsiteX184" fmla="*/ 3819524 w 3833816"/>
              <a:gd name="connsiteY184" fmla="*/ 1091563 h 2323936"/>
              <a:gd name="connsiteX185" fmla="*/ 3829049 w 3833816"/>
              <a:gd name="connsiteY185" fmla="*/ 1105851 h 2323936"/>
              <a:gd name="connsiteX186" fmla="*/ 3833812 w 3833816"/>
              <a:gd name="connsiteY186" fmla="*/ 1120138 h 2323936"/>
              <a:gd name="connsiteX187" fmla="*/ 3824287 w 3833816"/>
              <a:gd name="connsiteY187" fmla="*/ 1286826 h 2323936"/>
              <a:gd name="connsiteX188" fmla="*/ 3805237 w 3833816"/>
              <a:gd name="connsiteY188" fmla="*/ 1434463 h 2323936"/>
              <a:gd name="connsiteX189" fmla="*/ 3790949 w 3833816"/>
              <a:gd name="connsiteY189" fmla="*/ 2005963 h 2323936"/>
              <a:gd name="connsiteX190" fmla="*/ 3800474 w 3833816"/>
              <a:gd name="connsiteY190" fmla="*/ 2244088 h 2323936"/>
              <a:gd name="connsiteX191" fmla="*/ 3795712 w 3833816"/>
              <a:gd name="connsiteY191" fmla="*/ 2315526 h 2323936"/>
              <a:gd name="connsiteX192" fmla="*/ 3624262 w 3833816"/>
              <a:gd name="connsiteY192" fmla="*/ 2310763 h 2323936"/>
              <a:gd name="connsiteX193" fmla="*/ 3595687 w 3833816"/>
              <a:gd name="connsiteY193" fmla="*/ 2306001 h 2323936"/>
              <a:gd name="connsiteX194" fmla="*/ 3552824 w 3833816"/>
              <a:gd name="connsiteY194" fmla="*/ 2296476 h 2323936"/>
              <a:gd name="connsiteX195" fmla="*/ 3524249 w 3833816"/>
              <a:gd name="connsiteY195" fmla="*/ 2286951 h 2323936"/>
              <a:gd name="connsiteX196" fmla="*/ 3390899 w 3833816"/>
              <a:gd name="connsiteY196" fmla="*/ 2291713 h 2323936"/>
              <a:gd name="connsiteX197" fmla="*/ 3371849 w 3833816"/>
              <a:gd name="connsiteY197" fmla="*/ 2296476 h 2323936"/>
              <a:gd name="connsiteX198" fmla="*/ 3152774 w 3833816"/>
              <a:gd name="connsiteY198" fmla="*/ 2301238 h 2323936"/>
              <a:gd name="connsiteX199" fmla="*/ 2905124 w 3833816"/>
              <a:gd name="connsiteY199" fmla="*/ 2310763 h 2323936"/>
              <a:gd name="connsiteX200" fmla="*/ 2886074 w 3833816"/>
              <a:gd name="connsiteY200" fmla="*/ 2315526 h 2323936"/>
              <a:gd name="connsiteX201" fmla="*/ 1862137 w 3833816"/>
              <a:gd name="connsiteY201" fmla="*/ 2310763 h 2323936"/>
              <a:gd name="connsiteX202" fmla="*/ 1666874 w 3833816"/>
              <a:gd name="connsiteY202" fmla="*/ 2301238 h 2323936"/>
              <a:gd name="connsiteX203" fmla="*/ 1643062 w 3833816"/>
              <a:gd name="connsiteY203" fmla="*/ 2296476 h 2323936"/>
              <a:gd name="connsiteX204" fmla="*/ 595312 w 3833816"/>
              <a:gd name="connsiteY204" fmla="*/ 2291713 h 2323936"/>
              <a:gd name="connsiteX205" fmla="*/ 433387 w 3833816"/>
              <a:gd name="connsiteY205" fmla="*/ 2277426 h 2323936"/>
              <a:gd name="connsiteX206" fmla="*/ 404812 w 3833816"/>
              <a:gd name="connsiteY206" fmla="*/ 2272663 h 2323936"/>
              <a:gd name="connsiteX207" fmla="*/ 338137 w 3833816"/>
              <a:gd name="connsiteY207" fmla="*/ 2263138 h 2323936"/>
              <a:gd name="connsiteX208" fmla="*/ 319087 w 3833816"/>
              <a:gd name="connsiteY208" fmla="*/ 2258376 h 2323936"/>
              <a:gd name="connsiteX209" fmla="*/ 223837 w 3833816"/>
              <a:gd name="connsiteY209" fmla="*/ 2244088 h 2323936"/>
              <a:gd name="connsiteX210" fmla="*/ 85723 w 3833816"/>
              <a:gd name="connsiteY210" fmla="*/ 2223451 h 2323936"/>
              <a:gd name="connsiteX211" fmla="*/ 111123 w 3833816"/>
              <a:gd name="connsiteY211" fmla="*/ 2213927 h 2323936"/>
              <a:gd name="connsiteX212" fmla="*/ 115886 w 3833816"/>
              <a:gd name="connsiteY212" fmla="*/ 2220276 h 2323936"/>
              <a:gd name="connsiteX213" fmla="*/ 85126 w 3833816"/>
              <a:gd name="connsiteY213" fmla="*/ 2219557 h 2323936"/>
              <a:gd name="connsiteX214" fmla="*/ 105373 w 3833816"/>
              <a:gd name="connsiteY214" fmla="*/ 2186219 h 2323936"/>
              <a:gd name="connsiteX215" fmla="*/ 108157 w 3833816"/>
              <a:gd name="connsiteY215" fmla="*/ 2154829 h 2323936"/>
              <a:gd name="connsiteX216" fmla="*/ 79375 w 3833816"/>
              <a:gd name="connsiteY216" fmla="*/ 1794827 h 2323936"/>
              <a:gd name="connsiteX217" fmla="*/ 98424 w 3833816"/>
              <a:gd name="connsiteY217" fmla="*/ 1678937 h 2323936"/>
              <a:gd name="connsiteX218" fmla="*/ 101599 w 3833816"/>
              <a:gd name="connsiteY218" fmla="*/ 1478913 h 2323936"/>
              <a:gd name="connsiteX219" fmla="*/ 96836 w 3833816"/>
              <a:gd name="connsiteY219" fmla="*/ 1334452 h 2323936"/>
              <a:gd name="connsiteX220" fmla="*/ 88899 w 3833816"/>
              <a:gd name="connsiteY220" fmla="*/ 1250313 h 2323936"/>
              <a:gd name="connsiteX221" fmla="*/ 111123 w 3833816"/>
              <a:gd name="connsiteY221" fmla="*/ 872487 h 2323936"/>
              <a:gd name="connsiteX222" fmla="*/ 87311 w 3833816"/>
              <a:gd name="connsiteY222" fmla="*/ 721677 h 2323936"/>
              <a:gd name="connsiteX223" fmla="*/ 85725 w 3833816"/>
              <a:gd name="connsiteY223" fmla="*/ 610552 h 2323936"/>
              <a:gd name="connsiteX224" fmla="*/ 84137 w 3833816"/>
              <a:gd name="connsiteY224" fmla="*/ 513713 h 2323936"/>
              <a:gd name="connsiteX225" fmla="*/ 92074 w 3833816"/>
              <a:gd name="connsiteY225" fmla="*/ 434337 h 2323936"/>
              <a:gd name="connsiteX226" fmla="*/ 87312 w 3833816"/>
              <a:gd name="connsiteY226" fmla="*/ 370837 h 2323936"/>
              <a:gd name="connsiteX227" fmla="*/ 84136 w 3833816"/>
              <a:gd name="connsiteY227" fmla="*/ 327977 h 2323936"/>
              <a:gd name="connsiteX228" fmla="*/ 0 w 3833816"/>
              <a:gd name="connsiteY228" fmla="*/ 159701 h 2323936"/>
              <a:gd name="connsiteX0" fmla="*/ 48909 w 3798589"/>
              <a:gd name="connsiteY0" fmla="*/ 327977 h 2323936"/>
              <a:gd name="connsiteX1" fmla="*/ 2872 w 3798589"/>
              <a:gd name="connsiteY1" fmla="*/ 167638 h 2323936"/>
              <a:gd name="connsiteX2" fmla="*/ 7635 w 3798589"/>
              <a:gd name="connsiteY2" fmla="*/ 181926 h 2323936"/>
              <a:gd name="connsiteX3" fmla="*/ 45735 w 3798589"/>
              <a:gd name="connsiteY3" fmla="*/ 186688 h 2323936"/>
              <a:gd name="connsiteX4" fmla="*/ 50497 w 3798589"/>
              <a:gd name="connsiteY4" fmla="*/ 234313 h 2323936"/>
              <a:gd name="connsiteX5" fmla="*/ 55260 w 3798589"/>
              <a:gd name="connsiteY5" fmla="*/ 253363 h 2323936"/>
              <a:gd name="connsiteX6" fmla="*/ 69547 w 3798589"/>
              <a:gd name="connsiteY6" fmla="*/ 262888 h 2323936"/>
              <a:gd name="connsiteX7" fmla="*/ 121935 w 3798589"/>
              <a:gd name="connsiteY7" fmla="*/ 272413 h 2323936"/>
              <a:gd name="connsiteX8" fmla="*/ 136222 w 3798589"/>
              <a:gd name="connsiteY8" fmla="*/ 281938 h 2323936"/>
              <a:gd name="connsiteX9" fmla="*/ 155272 w 3798589"/>
              <a:gd name="connsiteY9" fmla="*/ 286701 h 2323936"/>
              <a:gd name="connsiteX10" fmla="*/ 164797 w 3798589"/>
              <a:gd name="connsiteY10" fmla="*/ 300988 h 2323936"/>
              <a:gd name="connsiteX11" fmla="*/ 188610 w 3798589"/>
              <a:gd name="connsiteY11" fmla="*/ 305751 h 2323936"/>
              <a:gd name="connsiteX12" fmla="*/ 312435 w 3798589"/>
              <a:gd name="connsiteY12" fmla="*/ 291463 h 2323936"/>
              <a:gd name="connsiteX13" fmla="*/ 326722 w 3798589"/>
              <a:gd name="connsiteY13" fmla="*/ 281938 h 2323936"/>
              <a:gd name="connsiteX14" fmla="*/ 341010 w 3798589"/>
              <a:gd name="connsiteY14" fmla="*/ 220026 h 2323936"/>
              <a:gd name="connsiteX15" fmla="*/ 383872 w 3798589"/>
              <a:gd name="connsiteY15" fmla="*/ 200976 h 2323936"/>
              <a:gd name="connsiteX16" fmla="*/ 398160 w 3798589"/>
              <a:gd name="connsiteY16" fmla="*/ 196213 h 2323936"/>
              <a:gd name="connsiteX17" fmla="*/ 412447 w 3798589"/>
              <a:gd name="connsiteY17" fmla="*/ 181926 h 2323936"/>
              <a:gd name="connsiteX18" fmla="*/ 417210 w 3798589"/>
              <a:gd name="connsiteY18" fmla="*/ 167638 h 2323936"/>
              <a:gd name="connsiteX19" fmla="*/ 436260 w 3798589"/>
              <a:gd name="connsiteY19" fmla="*/ 139063 h 2323936"/>
              <a:gd name="connsiteX20" fmla="*/ 464835 w 3798589"/>
              <a:gd name="connsiteY20" fmla="*/ 110488 h 2323936"/>
              <a:gd name="connsiteX21" fmla="*/ 474360 w 3798589"/>
              <a:gd name="connsiteY21" fmla="*/ 96201 h 2323936"/>
              <a:gd name="connsiteX22" fmla="*/ 488647 w 3798589"/>
              <a:gd name="connsiteY22" fmla="*/ 91438 h 2323936"/>
              <a:gd name="connsiteX23" fmla="*/ 521985 w 3798589"/>
              <a:gd name="connsiteY23" fmla="*/ 77151 h 2323936"/>
              <a:gd name="connsiteX24" fmla="*/ 536272 w 3798589"/>
              <a:gd name="connsiteY24" fmla="*/ 62863 h 2323936"/>
              <a:gd name="connsiteX25" fmla="*/ 550560 w 3798589"/>
              <a:gd name="connsiteY25" fmla="*/ 53338 h 2323936"/>
              <a:gd name="connsiteX26" fmla="*/ 564847 w 3798589"/>
              <a:gd name="connsiteY26" fmla="*/ 48576 h 2323936"/>
              <a:gd name="connsiteX27" fmla="*/ 726772 w 3798589"/>
              <a:gd name="connsiteY27" fmla="*/ 43813 h 2323936"/>
              <a:gd name="connsiteX28" fmla="*/ 731535 w 3798589"/>
              <a:gd name="connsiteY28" fmla="*/ 24763 h 2323936"/>
              <a:gd name="connsiteX29" fmla="*/ 831547 w 3798589"/>
              <a:gd name="connsiteY29" fmla="*/ 5713 h 2323936"/>
              <a:gd name="connsiteX30" fmla="*/ 879172 w 3798589"/>
              <a:gd name="connsiteY30" fmla="*/ 5713 h 2323936"/>
              <a:gd name="connsiteX31" fmla="*/ 893460 w 3798589"/>
              <a:gd name="connsiteY31" fmla="*/ 39051 h 2323936"/>
              <a:gd name="connsiteX32" fmla="*/ 907747 w 3798589"/>
              <a:gd name="connsiteY32" fmla="*/ 48576 h 2323936"/>
              <a:gd name="connsiteX33" fmla="*/ 983947 w 3798589"/>
              <a:gd name="connsiteY33" fmla="*/ 58101 h 2323936"/>
              <a:gd name="connsiteX34" fmla="*/ 1022047 w 3798589"/>
              <a:gd name="connsiteY34" fmla="*/ 67626 h 2323936"/>
              <a:gd name="connsiteX35" fmla="*/ 1041097 w 3798589"/>
              <a:gd name="connsiteY35" fmla="*/ 77151 h 2323936"/>
              <a:gd name="connsiteX36" fmla="*/ 1098247 w 3798589"/>
              <a:gd name="connsiteY36" fmla="*/ 124776 h 2323936"/>
              <a:gd name="connsiteX37" fmla="*/ 1112535 w 3798589"/>
              <a:gd name="connsiteY37" fmla="*/ 134301 h 2323936"/>
              <a:gd name="connsiteX38" fmla="*/ 1145872 w 3798589"/>
              <a:gd name="connsiteY38" fmla="*/ 139063 h 2323936"/>
              <a:gd name="connsiteX39" fmla="*/ 1174447 w 3798589"/>
              <a:gd name="connsiteY39" fmla="*/ 167638 h 2323936"/>
              <a:gd name="connsiteX40" fmla="*/ 1203022 w 3798589"/>
              <a:gd name="connsiteY40" fmla="*/ 172401 h 2323936"/>
              <a:gd name="connsiteX41" fmla="*/ 1217310 w 3798589"/>
              <a:gd name="connsiteY41" fmla="*/ 177163 h 2323936"/>
              <a:gd name="connsiteX42" fmla="*/ 1231597 w 3798589"/>
              <a:gd name="connsiteY42" fmla="*/ 172401 h 2323936"/>
              <a:gd name="connsiteX43" fmla="*/ 1255410 w 3798589"/>
              <a:gd name="connsiteY43" fmla="*/ 196213 h 2323936"/>
              <a:gd name="connsiteX44" fmla="*/ 1269697 w 3798589"/>
              <a:gd name="connsiteY44" fmla="*/ 200976 h 2323936"/>
              <a:gd name="connsiteX45" fmla="*/ 1431622 w 3798589"/>
              <a:gd name="connsiteY45" fmla="*/ 196213 h 2323936"/>
              <a:gd name="connsiteX46" fmla="*/ 1445910 w 3798589"/>
              <a:gd name="connsiteY46" fmla="*/ 191451 h 2323936"/>
              <a:gd name="connsiteX47" fmla="*/ 1545922 w 3798589"/>
              <a:gd name="connsiteY47" fmla="*/ 196213 h 2323936"/>
              <a:gd name="connsiteX48" fmla="*/ 1541160 w 3798589"/>
              <a:gd name="connsiteY48" fmla="*/ 239076 h 2323936"/>
              <a:gd name="connsiteX49" fmla="*/ 1536397 w 3798589"/>
              <a:gd name="connsiteY49" fmla="*/ 253363 h 2323936"/>
              <a:gd name="connsiteX50" fmla="*/ 1531635 w 3798589"/>
              <a:gd name="connsiteY50" fmla="*/ 386713 h 2323936"/>
              <a:gd name="connsiteX51" fmla="*/ 1526872 w 3798589"/>
              <a:gd name="connsiteY51" fmla="*/ 401001 h 2323936"/>
              <a:gd name="connsiteX52" fmla="*/ 1522110 w 3798589"/>
              <a:gd name="connsiteY52" fmla="*/ 420051 h 2323936"/>
              <a:gd name="connsiteX53" fmla="*/ 1507822 w 3798589"/>
              <a:gd name="connsiteY53" fmla="*/ 448626 h 2323936"/>
              <a:gd name="connsiteX54" fmla="*/ 1498297 w 3798589"/>
              <a:gd name="connsiteY54" fmla="*/ 510538 h 2323936"/>
              <a:gd name="connsiteX55" fmla="*/ 1488772 w 3798589"/>
              <a:gd name="connsiteY55" fmla="*/ 524826 h 2323936"/>
              <a:gd name="connsiteX56" fmla="*/ 1484010 w 3798589"/>
              <a:gd name="connsiteY56" fmla="*/ 539113 h 2323936"/>
              <a:gd name="connsiteX57" fmla="*/ 1498297 w 3798589"/>
              <a:gd name="connsiteY57" fmla="*/ 572451 h 2323936"/>
              <a:gd name="connsiteX58" fmla="*/ 1493535 w 3798589"/>
              <a:gd name="connsiteY58" fmla="*/ 586738 h 2323936"/>
              <a:gd name="connsiteX59" fmla="*/ 1484010 w 3798589"/>
              <a:gd name="connsiteY59" fmla="*/ 601026 h 2323936"/>
              <a:gd name="connsiteX60" fmla="*/ 1464960 w 3798589"/>
              <a:gd name="connsiteY60" fmla="*/ 643888 h 2323936"/>
              <a:gd name="connsiteX61" fmla="*/ 1460197 w 3798589"/>
              <a:gd name="connsiteY61" fmla="*/ 667701 h 2323936"/>
              <a:gd name="connsiteX62" fmla="*/ 1450672 w 3798589"/>
              <a:gd name="connsiteY62" fmla="*/ 739138 h 2323936"/>
              <a:gd name="connsiteX63" fmla="*/ 1431622 w 3798589"/>
              <a:gd name="connsiteY63" fmla="*/ 767713 h 2323936"/>
              <a:gd name="connsiteX64" fmla="*/ 1422097 w 3798589"/>
              <a:gd name="connsiteY64" fmla="*/ 782001 h 2323936"/>
              <a:gd name="connsiteX65" fmla="*/ 1417335 w 3798589"/>
              <a:gd name="connsiteY65" fmla="*/ 815338 h 2323936"/>
              <a:gd name="connsiteX66" fmla="*/ 1388760 w 3798589"/>
              <a:gd name="connsiteY66" fmla="*/ 829626 h 2323936"/>
              <a:gd name="connsiteX67" fmla="*/ 1369710 w 3798589"/>
              <a:gd name="connsiteY67" fmla="*/ 858201 h 2323936"/>
              <a:gd name="connsiteX68" fmla="*/ 1360185 w 3798589"/>
              <a:gd name="connsiteY68" fmla="*/ 872488 h 2323936"/>
              <a:gd name="connsiteX69" fmla="*/ 1331610 w 3798589"/>
              <a:gd name="connsiteY69" fmla="*/ 891538 h 2323936"/>
              <a:gd name="connsiteX70" fmla="*/ 1317322 w 3798589"/>
              <a:gd name="connsiteY70" fmla="*/ 905826 h 2323936"/>
              <a:gd name="connsiteX71" fmla="*/ 1298272 w 3798589"/>
              <a:gd name="connsiteY71" fmla="*/ 934401 h 2323936"/>
              <a:gd name="connsiteX72" fmla="*/ 1298272 w 3798589"/>
              <a:gd name="connsiteY72" fmla="*/ 986788 h 2323936"/>
              <a:gd name="connsiteX73" fmla="*/ 1317322 w 3798589"/>
              <a:gd name="connsiteY73" fmla="*/ 996313 h 2323936"/>
              <a:gd name="connsiteX74" fmla="*/ 1355422 w 3798589"/>
              <a:gd name="connsiteY74" fmla="*/ 991551 h 2323936"/>
              <a:gd name="connsiteX75" fmla="*/ 1383997 w 3798589"/>
              <a:gd name="connsiteY75" fmla="*/ 982026 h 2323936"/>
              <a:gd name="connsiteX76" fmla="*/ 1360185 w 3798589"/>
              <a:gd name="connsiteY76" fmla="*/ 1039176 h 2323936"/>
              <a:gd name="connsiteX77" fmla="*/ 1350660 w 3798589"/>
              <a:gd name="connsiteY77" fmla="*/ 1053463 h 2323936"/>
              <a:gd name="connsiteX78" fmla="*/ 1355422 w 3798589"/>
              <a:gd name="connsiteY78" fmla="*/ 1082038 h 2323936"/>
              <a:gd name="connsiteX79" fmla="*/ 1412572 w 3798589"/>
              <a:gd name="connsiteY79" fmla="*/ 1072513 h 2323936"/>
              <a:gd name="connsiteX80" fmla="*/ 1431622 w 3798589"/>
              <a:gd name="connsiteY80" fmla="*/ 1062988 h 2323936"/>
              <a:gd name="connsiteX81" fmla="*/ 1445910 w 3798589"/>
              <a:gd name="connsiteY81" fmla="*/ 1058226 h 2323936"/>
              <a:gd name="connsiteX82" fmla="*/ 1474485 w 3798589"/>
              <a:gd name="connsiteY82" fmla="*/ 1043938 h 2323936"/>
              <a:gd name="connsiteX83" fmla="*/ 1512585 w 3798589"/>
              <a:gd name="connsiteY83" fmla="*/ 1129663 h 2323936"/>
              <a:gd name="connsiteX84" fmla="*/ 1522110 w 3798589"/>
              <a:gd name="connsiteY84" fmla="*/ 1143951 h 2323936"/>
              <a:gd name="connsiteX85" fmla="*/ 1550685 w 3798589"/>
              <a:gd name="connsiteY85" fmla="*/ 1163001 h 2323936"/>
              <a:gd name="connsiteX86" fmla="*/ 1569735 w 3798589"/>
              <a:gd name="connsiteY86" fmla="*/ 1191576 h 2323936"/>
              <a:gd name="connsiteX87" fmla="*/ 1579260 w 3798589"/>
              <a:gd name="connsiteY87" fmla="*/ 1205863 h 2323936"/>
              <a:gd name="connsiteX88" fmla="*/ 1593547 w 3798589"/>
              <a:gd name="connsiteY88" fmla="*/ 1220151 h 2323936"/>
              <a:gd name="connsiteX89" fmla="*/ 1626885 w 3798589"/>
              <a:gd name="connsiteY89" fmla="*/ 1258251 h 2323936"/>
              <a:gd name="connsiteX90" fmla="*/ 1641172 w 3798589"/>
              <a:gd name="connsiteY90" fmla="*/ 1263013 h 2323936"/>
              <a:gd name="connsiteX91" fmla="*/ 1650697 w 3798589"/>
              <a:gd name="connsiteY91" fmla="*/ 1277301 h 2323936"/>
              <a:gd name="connsiteX92" fmla="*/ 1674510 w 3798589"/>
              <a:gd name="connsiteY92" fmla="*/ 1320163 h 2323936"/>
              <a:gd name="connsiteX93" fmla="*/ 1693560 w 3798589"/>
              <a:gd name="connsiteY93" fmla="*/ 1329688 h 2323936"/>
              <a:gd name="connsiteX94" fmla="*/ 1679272 w 3798589"/>
              <a:gd name="connsiteY94" fmla="*/ 1339213 h 2323936"/>
              <a:gd name="connsiteX95" fmla="*/ 1641172 w 3798589"/>
              <a:gd name="connsiteY95" fmla="*/ 1343976 h 2323936"/>
              <a:gd name="connsiteX96" fmla="*/ 1631647 w 3798589"/>
              <a:gd name="connsiteY96" fmla="*/ 1372551 h 2323936"/>
              <a:gd name="connsiteX97" fmla="*/ 1626885 w 3798589"/>
              <a:gd name="connsiteY97" fmla="*/ 1477326 h 2323936"/>
              <a:gd name="connsiteX98" fmla="*/ 1598310 w 3798589"/>
              <a:gd name="connsiteY98" fmla="*/ 1496376 h 2323936"/>
              <a:gd name="connsiteX99" fmla="*/ 1593547 w 3798589"/>
              <a:gd name="connsiteY99" fmla="*/ 1510663 h 2323936"/>
              <a:gd name="connsiteX100" fmla="*/ 1584022 w 3798589"/>
              <a:gd name="connsiteY100" fmla="*/ 1524951 h 2323936"/>
              <a:gd name="connsiteX101" fmla="*/ 1588785 w 3798589"/>
              <a:gd name="connsiteY101" fmla="*/ 1544001 h 2323936"/>
              <a:gd name="connsiteX102" fmla="*/ 1660222 w 3798589"/>
              <a:gd name="connsiteY102" fmla="*/ 1544001 h 2323936"/>
              <a:gd name="connsiteX103" fmla="*/ 1664985 w 3798589"/>
              <a:gd name="connsiteY103" fmla="*/ 1567813 h 2323936"/>
              <a:gd name="connsiteX104" fmla="*/ 1674510 w 3798589"/>
              <a:gd name="connsiteY104" fmla="*/ 1596388 h 2323936"/>
              <a:gd name="connsiteX105" fmla="*/ 1679272 w 3798589"/>
              <a:gd name="connsiteY105" fmla="*/ 1582101 h 2323936"/>
              <a:gd name="connsiteX106" fmla="*/ 1684035 w 3798589"/>
              <a:gd name="connsiteY106" fmla="*/ 1639251 h 2323936"/>
              <a:gd name="connsiteX107" fmla="*/ 1693560 w 3798589"/>
              <a:gd name="connsiteY107" fmla="*/ 1653538 h 2323936"/>
              <a:gd name="connsiteX108" fmla="*/ 1722135 w 3798589"/>
              <a:gd name="connsiteY108" fmla="*/ 1677351 h 2323936"/>
              <a:gd name="connsiteX109" fmla="*/ 1769760 w 3798589"/>
              <a:gd name="connsiteY109" fmla="*/ 1658301 h 2323936"/>
              <a:gd name="connsiteX110" fmla="*/ 1798335 w 3798589"/>
              <a:gd name="connsiteY110" fmla="*/ 1648776 h 2323936"/>
              <a:gd name="connsiteX111" fmla="*/ 1803097 w 3798589"/>
              <a:gd name="connsiteY111" fmla="*/ 1663063 h 2323936"/>
              <a:gd name="connsiteX112" fmla="*/ 1807860 w 3798589"/>
              <a:gd name="connsiteY112" fmla="*/ 1696401 h 2323936"/>
              <a:gd name="connsiteX113" fmla="*/ 1822147 w 3798589"/>
              <a:gd name="connsiteY113" fmla="*/ 1701163 h 2323936"/>
              <a:gd name="connsiteX114" fmla="*/ 1884060 w 3798589"/>
              <a:gd name="connsiteY114" fmla="*/ 1696401 h 2323936"/>
              <a:gd name="connsiteX115" fmla="*/ 1898347 w 3798589"/>
              <a:gd name="connsiteY115" fmla="*/ 1691638 h 2323936"/>
              <a:gd name="connsiteX116" fmla="*/ 1917397 w 3798589"/>
              <a:gd name="connsiteY116" fmla="*/ 1663063 h 2323936"/>
              <a:gd name="connsiteX117" fmla="*/ 1926922 w 3798589"/>
              <a:gd name="connsiteY117" fmla="*/ 1648776 h 2323936"/>
              <a:gd name="connsiteX118" fmla="*/ 1998360 w 3798589"/>
              <a:gd name="connsiteY118" fmla="*/ 1629726 h 2323936"/>
              <a:gd name="connsiteX119" fmla="*/ 2003122 w 3798589"/>
              <a:gd name="connsiteY119" fmla="*/ 1596388 h 2323936"/>
              <a:gd name="connsiteX120" fmla="*/ 2036460 w 3798589"/>
              <a:gd name="connsiteY120" fmla="*/ 1601151 h 2323936"/>
              <a:gd name="connsiteX121" fmla="*/ 2093610 w 3798589"/>
              <a:gd name="connsiteY121" fmla="*/ 1605913 h 2323936"/>
              <a:gd name="connsiteX122" fmla="*/ 2107897 w 3798589"/>
              <a:gd name="connsiteY122" fmla="*/ 1610676 h 2323936"/>
              <a:gd name="connsiteX123" fmla="*/ 2179335 w 3798589"/>
              <a:gd name="connsiteY123" fmla="*/ 1615438 h 2323936"/>
              <a:gd name="connsiteX124" fmla="*/ 2184097 w 3798589"/>
              <a:gd name="connsiteY124" fmla="*/ 1634488 h 2323936"/>
              <a:gd name="connsiteX125" fmla="*/ 2193622 w 3798589"/>
              <a:gd name="connsiteY125" fmla="*/ 1648776 h 2323936"/>
              <a:gd name="connsiteX126" fmla="*/ 2222197 w 3798589"/>
              <a:gd name="connsiteY126" fmla="*/ 1667826 h 2323936"/>
              <a:gd name="connsiteX127" fmla="*/ 2236485 w 3798589"/>
              <a:gd name="connsiteY127" fmla="*/ 1682113 h 2323936"/>
              <a:gd name="connsiteX128" fmla="*/ 2260297 w 3798589"/>
              <a:gd name="connsiteY128" fmla="*/ 1710688 h 2323936"/>
              <a:gd name="connsiteX129" fmla="*/ 2288872 w 3798589"/>
              <a:gd name="connsiteY129" fmla="*/ 1720213 h 2323936"/>
              <a:gd name="connsiteX130" fmla="*/ 2303160 w 3798589"/>
              <a:gd name="connsiteY130" fmla="*/ 1729738 h 2323936"/>
              <a:gd name="connsiteX131" fmla="*/ 2393647 w 3798589"/>
              <a:gd name="connsiteY131" fmla="*/ 1720213 h 2323936"/>
              <a:gd name="connsiteX132" fmla="*/ 2412697 w 3798589"/>
              <a:gd name="connsiteY132" fmla="*/ 1724976 h 2323936"/>
              <a:gd name="connsiteX133" fmla="*/ 2422222 w 3798589"/>
              <a:gd name="connsiteY133" fmla="*/ 1782126 h 2323936"/>
              <a:gd name="connsiteX134" fmla="*/ 2436510 w 3798589"/>
              <a:gd name="connsiteY134" fmla="*/ 1796413 h 2323936"/>
              <a:gd name="connsiteX135" fmla="*/ 2465085 w 3798589"/>
              <a:gd name="connsiteY135" fmla="*/ 1805938 h 2323936"/>
              <a:gd name="connsiteX136" fmla="*/ 2593672 w 3798589"/>
              <a:gd name="connsiteY136" fmla="*/ 1796413 h 2323936"/>
              <a:gd name="connsiteX137" fmla="*/ 2650822 w 3798589"/>
              <a:gd name="connsiteY137" fmla="*/ 1767838 h 2323936"/>
              <a:gd name="connsiteX138" fmla="*/ 2665110 w 3798589"/>
              <a:gd name="connsiteY138" fmla="*/ 1763076 h 2323936"/>
              <a:gd name="connsiteX139" fmla="*/ 2693685 w 3798589"/>
              <a:gd name="connsiteY139" fmla="*/ 1744026 h 2323936"/>
              <a:gd name="connsiteX140" fmla="*/ 2727022 w 3798589"/>
              <a:gd name="connsiteY140" fmla="*/ 1720213 h 2323936"/>
              <a:gd name="connsiteX141" fmla="*/ 2736547 w 3798589"/>
              <a:gd name="connsiteY141" fmla="*/ 1701163 h 2323936"/>
              <a:gd name="connsiteX142" fmla="*/ 2746072 w 3798589"/>
              <a:gd name="connsiteY142" fmla="*/ 1686876 h 2323936"/>
              <a:gd name="connsiteX143" fmla="*/ 2731785 w 3798589"/>
              <a:gd name="connsiteY143" fmla="*/ 1601151 h 2323936"/>
              <a:gd name="connsiteX144" fmla="*/ 2736547 w 3798589"/>
              <a:gd name="connsiteY144" fmla="*/ 1577338 h 2323936"/>
              <a:gd name="connsiteX145" fmla="*/ 2750835 w 3798589"/>
              <a:gd name="connsiteY145" fmla="*/ 1572576 h 2323936"/>
              <a:gd name="connsiteX146" fmla="*/ 2836560 w 3798589"/>
              <a:gd name="connsiteY146" fmla="*/ 1558288 h 2323936"/>
              <a:gd name="connsiteX147" fmla="*/ 2865135 w 3798589"/>
              <a:gd name="connsiteY147" fmla="*/ 1548763 h 2323936"/>
              <a:gd name="connsiteX148" fmla="*/ 2879422 w 3798589"/>
              <a:gd name="connsiteY148" fmla="*/ 1544001 h 2323936"/>
              <a:gd name="connsiteX149" fmla="*/ 2903235 w 3798589"/>
              <a:gd name="connsiteY149" fmla="*/ 1501138 h 2323936"/>
              <a:gd name="connsiteX150" fmla="*/ 2907997 w 3798589"/>
              <a:gd name="connsiteY150" fmla="*/ 1486851 h 2323936"/>
              <a:gd name="connsiteX151" fmla="*/ 2974672 w 3798589"/>
              <a:gd name="connsiteY151" fmla="*/ 1467801 h 2323936"/>
              <a:gd name="connsiteX152" fmla="*/ 3003247 w 3798589"/>
              <a:gd name="connsiteY152" fmla="*/ 1453513 h 2323936"/>
              <a:gd name="connsiteX153" fmla="*/ 3017535 w 3798589"/>
              <a:gd name="connsiteY153" fmla="*/ 1448751 h 2323936"/>
              <a:gd name="connsiteX154" fmla="*/ 3031822 w 3798589"/>
              <a:gd name="connsiteY154" fmla="*/ 1429701 h 2323936"/>
              <a:gd name="connsiteX155" fmla="*/ 3065160 w 3798589"/>
              <a:gd name="connsiteY155" fmla="*/ 1410651 h 2323936"/>
              <a:gd name="connsiteX156" fmla="*/ 3108022 w 3798589"/>
              <a:gd name="connsiteY156" fmla="*/ 1372551 h 2323936"/>
              <a:gd name="connsiteX157" fmla="*/ 3122310 w 3798589"/>
              <a:gd name="connsiteY157" fmla="*/ 1343976 h 2323936"/>
              <a:gd name="connsiteX158" fmla="*/ 3136597 w 3798589"/>
              <a:gd name="connsiteY158" fmla="*/ 1339213 h 2323936"/>
              <a:gd name="connsiteX159" fmla="*/ 3150885 w 3798589"/>
              <a:gd name="connsiteY159" fmla="*/ 1348738 h 2323936"/>
              <a:gd name="connsiteX160" fmla="*/ 3174697 w 3798589"/>
              <a:gd name="connsiteY160" fmla="*/ 1372551 h 2323936"/>
              <a:gd name="connsiteX161" fmla="*/ 3193747 w 3798589"/>
              <a:gd name="connsiteY161" fmla="*/ 1377313 h 2323936"/>
              <a:gd name="connsiteX162" fmla="*/ 3208035 w 3798589"/>
              <a:gd name="connsiteY162" fmla="*/ 1382076 h 2323936"/>
              <a:gd name="connsiteX163" fmla="*/ 3260422 w 3798589"/>
              <a:gd name="connsiteY163" fmla="*/ 1377313 h 2323936"/>
              <a:gd name="connsiteX164" fmla="*/ 3265185 w 3798589"/>
              <a:gd name="connsiteY164" fmla="*/ 1343976 h 2323936"/>
              <a:gd name="connsiteX165" fmla="*/ 3346147 w 3798589"/>
              <a:gd name="connsiteY165" fmla="*/ 1348738 h 2323936"/>
              <a:gd name="connsiteX166" fmla="*/ 3379485 w 3798589"/>
              <a:gd name="connsiteY166" fmla="*/ 1339213 h 2323936"/>
              <a:gd name="connsiteX167" fmla="*/ 3393772 w 3798589"/>
              <a:gd name="connsiteY167" fmla="*/ 1305876 h 2323936"/>
              <a:gd name="connsiteX168" fmla="*/ 3408060 w 3798589"/>
              <a:gd name="connsiteY168" fmla="*/ 1253488 h 2323936"/>
              <a:gd name="connsiteX169" fmla="*/ 3422347 w 3798589"/>
              <a:gd name="connsiteY169" fmla="*/ 1234438 h 2323936"/>
              <a:gd name="connsiteX170" fmla="*/ 3431872 w 3798589"/>
              <a:gd name="connsiteY170" fmla="*/ 1205863 h 2323936"/>
              <a:gd name="connsiteX171" fmla="*/ 3441397 w 3798589"/>
              <a:gd name="connsiteY171" fmla="*/ 1172526 h 2323936"/>
              <a:gd name="connsiteX172" fmla="*/ 3450922 w 3798589"/>
              <a:gd name="connsiteY172" fmla="*/ 1115376 h 2323936"/>
              <a:gd name="connsiteX173" fmla="*/ 3455685 w 3798589"/>
              <a:gd name="connsiteY173" fmla="*/ 1096326 h 2323936"/>
              <a:gd name="connsiteX174" fmla="*/ 3527122 w 3798589"/>
              <a:gd name="connsiteY174" fmla="*/ 1091563 h 2323936"/>
              <a:gd name="connsiteX175" fmla="*/ 3550935 w 3798589"/>
              <a:gd name="connsiteY175" fmla="*/ 1086801 h 2323936"/>
              <a:gd name="connsiteX176" fmla="*/ 3569985 w 3798589"/>
              <a:gd name="connsiteY176" fmla="*/ 1082038 h 2323936"/>
              <a:gd name="connsiteX177" fmla="*/ 3612847 w 3798589"/>
              <a:gd name="connsiteY177" fmla="*/ 1077276 h 2323936"/>
              <a:gd name="connsiteX178" fmla="*/ 3631897 w 3798589"/>
              <a:gd name="connsiteY178" fmla="*/ 1067751 h 2323936"/>
              <a:gd name="connsiteX179" fmla="*/ 3646185 w 3798589"/>
              <a:gd name="connsiteY179" fmla="*/ 1058226 h 2323936"/>
              <a:gd name="connsiteX180" fmla="*/ 3660472 w 3798589"/>
              <a:gd name="connsiteY180" fmla="*/ 1053463 h 2323936"/>
              <a:gd name="connsiteX181" fmla="*/ 3684285 w 3798589"/>
              <a:gd name="connsiteY181" fmla="*/ 1043938 h 2323936"/>
              <a:gd name="connsiteX182" fmla="*/ 3693810 w 3798589"/>
              <a:gd name="connsiteY182" fmla="*/ 1072513 h 2323936"/>
              <a:gd name="connsiteX183" fmla="*/ 3703335 w 3798589"/>
              <a:gd name="connsiteY183" fmla="*/ 1086801 h 2323936"/>
              <a:gd name="connsiteX184" fmla="*/ 3784297 w 3798589"/>
              <a:gd name="connsiteY184" fmla="*/ 1091563 h 2323936"/>
              <a:gd name="connsiteX185" fmla="*/ 3793822 w 3798589"/>
              <a:gd name="connsiteY185" fmla="*/ 1105851 h 2323936"/>
              <a:gd name="connsiteX186" fmla="*/ 3798585 w 3798589"/>
              <a:gd name="connsiteY186" fmla="*/ 1120138 h 2323936"/>
              <a:gd name="connsiteX187" fmla="*/ 3789060 w 3798589"/>
              <a:gd name="connsiteY187" fmla="*/ 1286826 h 2323936"/>
              <a:gd name="connsiteX188" fmla="*/ 3770010 w 3798589"/>
              <a:gd name="connsiteY188" fmla="*/ 1434463 h 2323936"/>
              <a:gd name="connsiteX189" fmla="*/ 3755722 w 3798589"/>
              <a:gd name="connsiteY189" fmla="*/ 2005963 h 2323936"/>
              <a:gd name="connsiteX190" fmla="*/ 3765247 w 3798589"/>
              <a:gd name="connsiteY190" fmla="*/ 2244088 h 2323936"/>
              <a:gd name="connsiteX191" fmla="*/ 3760485 w 3798589"/>
              <a:gd name="connsiteY191" fmla="*/ 2315526 h 2323936"/>
              <a:gd name="connsiteX192" fmla="*/ 3589035 w 3798589"/>
              <a:gd name="connsiteY192" fmla="*/ 2310763 h 2323936"/>
              <a:gd name="connsiteX193" fmla="*/ 3560460 w 3798589"/>
              <a:gd name="connsiteY193" fmla="*/ 2306001 h 2323936"/>
              <a:gd name="connsiteX194" fmla="*/ 3517597 w 3798589"/>
              <a:gd name="connsiteY194" fmla="*/ 2296476 h 2323936"/>
              <a:gd name="connsiteX195" fmla="*/ 3489022 w 3798589"/>
              <a:gd name="connsiteY195" fmla="*/ 2286951 h 2323936"/>
              <a:gd name="connsiteX196" fmla="*/ 3355672 w 3798589"/>
              <a:gd name="connsiteY196" fmla="*/ 2291713 h 2323936"/>
              <a:gd name="connsiteX197" fmla="*/ 3336622 w 3798589"/>
              <a:gd name="connsiteY197" fmla="*/ 2296476 h 2323936"/>
              <a:gd name="connsiteX198" fmla="*/ 3117547 w 3798589"/>
              <a:gd name="connsiteY198" fmla="*/ 2301238 h 2323936"/>
              <a:gd name="connsiteX199" fmla="*/ 2869897 w 3798589"/>
              <a:gd name="connsiteY199" fmla="*/ 2310763 h 2323936"/>
              <a:gd name="connsiteX200" fmla="*/ 2850847 w 3798589"/>
              <a:gd name="connsiteY200" fmla="*/ 2315526 h 2323936"/>
              <a:gd name="connsiteX201" fmla="*/ 1826910 w 3798589"/>
              <a:gd name="connsiteY201" fmla="*/ 2310763 h 2323936"/>
              <a:gd name="connsiteX202" fmla="*/ 1631647 w 3798589"/>
              <a:gd name="connsiteY202" fmla="*/ 2301238 h 2323936"/>
              <a:gd name="connsiteX203" fmla="*/ 1607835 w 3798589"/>
              <a:gd name="connsiteY203" fmla="*/ 2296476 h 2323936"/>
              <a:gd name="connsiteX204" fmla="*/ 560085 w 3798589"/>
              <a:gd name="connsiteY204" fmla="*/ 2291713 h 2323936"/>
              <a:gd name="connsiteX205" fmla="*/ 398160 w 3798589"/>
              <a:gd name="connsiteY205" fmla="*/ 2277426 h 2323936"/>
              <a:gd name="connsiteX206" fmla="*/ 369585 w 3798589"/>
              <a:gd name="connsiteY206" fmla="*/ 2272663 h 2323936"/>
              <a:gd name="connsiteX207" fmla="*/ 302910 w 3798589"/>
              <a:gd name="connsiteY207" fmla="*/ 2263138 h 2323936"/>
              <a:gd name="connsiteX208" fmla="*/ 283860 w 3798589"/>
              <a:gd name="connsiteY208" fmla="*/ 2258376 h 2323936"/>
              <a:gd name="connsiteX209" fmla="*/ 188610 w 3798589"/>
              <a:gd name="connsiteY209" fmla="*/ 2244088 h 2323936"/>
              <a:gd name="connsiteX210" fmla="*/ 50496 w 3798589"/>
              <a:gd name="connsiteY210" fmla="*/ 2223451 h 2323936"/>
              <a:gd name="connsiteX211" fmla="*/ 75896 w 3798589"/>
              <a:gd name="connsiteY211" fmla="*/ 2213927 h 2323936"/>
              <a:gd name="connsiteX212" fmla="*/ 80659 w 3798589"/>
              <a:gd name="connsiteY212" fmla="*/ 2220276 h 2323936"/>
              <a:gd name="connsiteX213" fmla="*/ 49899 w 3798589"/>
              <a:gd name="connsiteY213" fmla="*/ 2219557 h 2323936"/>
              <a:gd name="connsiteX214" fmla="*/ 70146 w 3798589"/>
              <a:gd name="connsiteY214" fmla="*/ 2186219 h 2323936"/>
              <a:gd name="connsiteX215" fmla="*/ 72930 w 3798589"/>
              <a:gd name="connsiteY215" fmla="*/ 2154829 h 2323936"/>
              <a:gd name="connsiteX216" fmla="*/ 44148 w 3798589"/>
              <a:gd name="connsiteY216" fmla="*/ 1794827 h 2323936"/>
              <a:gd name="connsiteX217" fmla="*/ 63197 w 3798589"/>
              <a:gd name="connsiteY217" fmla="*/ 1678937 h 2323936"/>
              <a:gd name="connsiteX218" fmla="*/ 66372 w 3798589"/>
              <a:gd name="connsiteY218" fmla="*/ 1478913 h 2323936"/>
              <a:gd name="connsiteX219" fmla="*/ 61609 w 3798589"/>
              <a:gd name="connsiteY219" fmla="*/ 1334452 h 2323936"/>
              <a:gd name="connsiteX220" fmla="*/ 53672 w 3798589"/>
              <a:gd name="connsiteY220" fmla="*/ 1250313 h 2323936"/>
              <a:gd name="connsiteX221" fmla="*/ 75896 w 3798589"/>
              <a:gd name="connsiteY221" fmla="*/ 872487 h 2323936"/>
              <a:gd name="connsiteX222" fmla="*/ 52084 w 3798589"/>
              <a:gd name="connsiteY222" fmla="*/ 721677 h 2323936"/>
              <a:gd name="connsiteX223" fmla="*/ 50498 w 3798589"/>
              <a:gd name="connsiteY223" fmla="*/ 610552 h 2323936"/>
              <a:gd name="connsiteX224" fmla="*/ 48910 w 3798589"/>
              <a:gd name="connsiteY224" fmla="*/ 513713 h 2323936"/>
              <a:gd name="connsiteX225" fmla="*/ 56847 w 3798589"/>
              <a:gd name="connsiteY225" fmla="*/ 434337 h 2323936"/>
              <a:gd name="connsiteX226" fmla="*/ 52085 w 3798589"/>
              <a:gd name="connsiteY226" fmla="*/ 370837 h 2323936"/>
              <a:gd name="connsiteX227" fmla="*/ 48909 w 3798589"/>
              <a:gd name="connsiteY227" fmla="*/ 327977 h 2323936"/>
              <a:gd name="connsiteX0" fmla="*/ 46044 w 3795724"/>
              <a:gd name="connsiteY0" fmla="*/ 327977 h 2323936"/>
              <a:gd name="connsiteX1" fmla="*/ 7 w 3795724"/>
              <a:gd name="connsiteY1" fmla="*/ 167638 h 2323936"/>
              <a:gd name="connsiteX2" fmla="*/ 42870 w 3795724"/>
              <a:gd name="connsiteY2" fmla="*/ 186688 h 2323936"/>
              <a:gd name="connsiteX3" fmla="*/ 47632 w 3795724"/>
              <a:gd name="connsiteY3" fmla="*/ 234313 h 2323936"/>
              <a:gd name="connsiteX4" fmla="*/ 52395 w 3795724"/>
              <a:gd name="connsiteY4" fmla="*/ 253363 h 2323936"/>
              <a:gd name="connsiteX5" fmla="*/ 66682 w 3795724"/>
              <a:gd name="connsiteY5" fmla="*/ 262888 h 2323936"/>
              <a:gd name="connsiteX6" fmla="*/ 119070 w 3795724"/>
              <a:gd name="connsiteY6" fmla="*/ 272413 h 2323936"/>
              <a:gd name="connsiteX7" fmla="*/ 133357 w 3795724"/>
              <a:gd name="connsiteY7" fmla="*/ 281938 h 2323936"/>
              <a:gd name="connsiteX8" fmla="*/ 152407 w 3795724"/>
              <a:gd name="connsiteY8" fmla="*/ 286701 h 2323936"/>
              <a:gd name="connsiteX9" fmla="*/ 161932 w 3795724"/>
              <a:gd name="connsiteY9" fmla="*/ 300988 h 2323936"/>
              <a:gd name="connsiteX10" fmla="*/ 185745 w 3795724"/>
              <a:gd name="connsiteY10" fmla="*/ 305751 h 2323936"/>
              <a:gd name="connsiteX11" fmla="*/ 309570 w 3795724"/>
              <a:gd name="connsiteY11" fmla="*/ 291463 h 2323936"/>
              <a:gd name="connsiteX12" fmla="*/ 323857 w 3795724"/>
              <a:gd name="connsiteY12" fmla="*/ 281938 h 2323936"/>
              <a:gd name="connsiteX13" fmla="*/ 338145 w 3795724"/>
              <a:gd name="connsiteY13" fmla="*/ 220026 h 2323936"/>
              <a:gd name="connsiteX14" fmla="*/ 381007 w 3795724"/>
              <a:gd name="connsiteY14" fmla="*/ 200976 h 2323936"/>
              <a:gd name="connsiteX15" fmla="*/ 395295 w 3795724"/>
              <a:gd name="connsiteY15" fmla="*/ 196213 h 2323936"/>
              <a:gd name="connsiteX16" fmla="*/ 409582 w 3795724"/>
              <a:gd name="connsiteY16" fmla="*/ 181926 h 2323936"/>
              <a:gd name="connsiteX17" fmla="*/ 414345 w 3795724"/>
              <a:gd name="connsiteY17" fmla="*/ 167638 h 2323936"/>
              <a:gd name="connsiteX18" fmla="*/ 433395 w 3795724"/>
              <a:gd name="connsiteY18" fmla="*/ 139063 h 2323936"/>
              <a:gd name="connsiteX19" fmla="*/ 461970 w 3795724"/>
              <a:gd name="connsiteY19" fmla="*/ 110488 h 2323936"/>
              <a:gd name="connsiteX20" fmla="*/ 471495 w 3795724"/>
              <a:gd name="connsiteY20" fmla="*/ 96201 h 2323936"/>
              <a:gd name="connsiteX21" fmla="*/ 485782 w 3795724"/>
              <a:gd name="connsiteY21" fmla="*/ 91438 h 2323936"/>
              <a:gd name="connsiteX22" fmla="*/ 519120 w 3795724"/>
              <a:gd name="connsiteY22" fmla="*/ 77151 h 2323936"/>
              <a:gd name="connsiteX23" fmla="*/ 533407 w 3795724"/>
              <a:gd name="connsiteY23" fmla="*/ 62863 h 2323936"/>
              <a:gd name="connsiteX24" fmla="*/ 547695 w 3795724"/>
              <a:gd name="connsiteY24" fmla="*/ 53338 h 2323936"/>
              <a:gd name="connsiteX25" fmla="*/ 561982 w 3795724"/>
              <a:gd name="connsiteY25" fmla="*/ 48576 h 2323936"/>
              <a:gd name="connsiteX26" fmla="*/ 723907 w 3795724"/>
              <a:gd name="connsiteY26" fmla="*/ 43813 h 2323936"/>
              <a:gd name="connsiteX27" fmla="*/ 728670 w 3795724"/>
              <a:gd name="connsiteY27" fmla="*/ 24763 h 2323936"/>
              <a:gd name="connsiteX28" fmla="*/ 828682 w 3795724"/>
              <a:gd name="connsiteY28" fmla="*/ 5713 h 2323936"/>
              <a:gd name="connsiteX29" fmla="*/ 876307 w 3795724"/>
              <a:gd name="connsiteY29" fmla="*/ 5713 h 2323936"/>
              <a:gd name="connsiteX30" fmla="*/ 890595 w 3795724"/>
              <a:gd name="connsiteY30" fmla="*/ 39051 h 2323936"/>
              <a:gd name="connsiteX31" fmla="*/ 904882 w 3795724"/>
              <a:gd name="connsiteY31" fmla="*/ 48576 h 2323936"/>
              <a:gd name="connsiteX32" fmla="*/ 981082 w 3795724"/>
              <a:gd name="connsiteY32" fmla="*/ 58101 h 2323936"/>
              <a:gd name="connsiteX33" fmla="*/ 1019182 w 3795724"/>
              <a:gd name="connsiteY33" fmla="*/ 67626 h 2323936"/>
              <a:gd name="connsiteX34" fmla="*/ 1038232 w 3795724"/>
              <a:gd name="connsiteY34" fmla="*/ 77151 h 2323936"/>
              <a:gd name="connsiteX35" fmla="*/ 1095382 w 3795724"/>
              <a:gd name="connsiteY35" fmla="*/ 124776 h 2323936"/>
              <a:gd name="connsiteX36" fmla="*/ 1109670 w 3795724"/>
              <a:gd name="connsiteY36" fmla="*/ 134301 h 2323936"/>
              <a:gd name="connsiteX37" fmla="*/ 1143007 w 3795724"/>
              <a:gd name="connsiteY37" fmla="*/ 139063 h 2323936"/>
              <a:gd name="connsiteX38" fmla="*/ 1171582 w 3795724"/>
              <a:gd name="connsiteY38" fmla="*/ 167638 h 2323936"/>
              <a:gd name="connsiteX39" fmla="*/ 1200157 w 3795724"/>
              <a:gd name="connsiteY39" fmla="*/ 172401 h 2323936"/>
              <a:gd name="connsiteX40" fmla="*/ 1214445 w 3795724"/>
              <a:gd name="connsiteY40" fmla="*/ 177163 h 2323936"/>
              <a:gd name="connsiteX41" fmla="*/ 1228732 w 3795724"/>
              <a:gd name="connsiteY41" fmla="*/ 172401 h 2323936"/>
              <a:gd name="connsiteX42" fmla="*/ 1252545 w 3795724"/>
              <a:gd name="connsiteY42" fmla="*/ 196213 h 2323936"/>
              <a:gd name="connsiteX43" fmla="*/ 1266832 w 3795724"/>
              <a:gd name="connsiteY43" fmla="*/ 200976 h 2323936"/>
              <a:gd name="connsiteX44" fmla="*/ 1428757 w 3795724"/>
              <a:gd name="connsiteY44" fmla="*/ 196213 h 2323936"/>
              <a:gd name="connsiteX45" fmla="*/ 1443045 w 3795724"/>
              <a:gd name="connsiteY45" fmla="*/ 191451 h 2323936"/>
              <a:gd name="connsiteX46" fmla="*/ 1543057 w 3795724"/>
              <a:gd name="connsiteY46" fmla="*/ 196213 h 2323936"/>
              <a:gd name="connsiteX47" fmla="*/ 1538295 w 3795724"/>
              <a:gd name="connsiteY47" fmla="*/ 239076 h 2323936"/>
              <a:gd name="connsiteX48" fmla="*/ 1533532 w 3795724"/>
              <a:gd name="connsiteY48" fmla="*/ 253363 h 2323936"/>
              <a:gd name="connsiteX49" fmla="*/ 1528770 w 3795724"/>
              <a:gd name="connsiteY49" fmla="*/ 386713 h 2323936"/>
              <a:gd name="connsiteX50" fmla="*/ 1524007 w 3795724"/>
              <a:gd name="connsiteY50" fmla="*/ 401001 h 2323936"/>
              <a:gd name="connsiteX51" fmla="*/ 1519245 w 3795724"/>
              <a:gd name="connsiteY51" fmla="*/ 420051 h 2323936"/>
              <a:gd name="connsiteX52" fmla="*/ 1504957 w 3795724"/>
              <a:gd name="connsiteY52" fmla="*/ 448626 h 2323936"/>
              <a:gd name="connsiteX53" fmla="*/ 1495432 w 3795724"/>
              <a:gd name="connsiteY53" fmla="*/ 510538 h 2323936"/>
              <a:gd name="connsiteX54" fmla="*/ 1485907 w 3795724"/>
              <a:gd name="connsiteY54" fmla="*/ 524826 h 2323936"/>
              <a:gd name="connsiteX55" fmla="*/ 1481145 w 3795724"/>
              <a:gd name="connsiteY55" fmla="*/ 539113 h 2323936"/>
              <a:gd name="connsiteX56" fmla="*/ 1495432 w 3795724"/>
              <a:gd name="connsiteY56" fmla="*/ 572451 h 2323936"/>
              <a:gd name="connsiteX57" fmla="*/ 1490670 w 3795724"/>
              <a:gd name="connsiteY57" fmla="*/ 586738 h 2323936"/>
              <a:gd name="connsiteX58" fmla="*/ 1481145 w 3795724"/>
              <a:gd name="connsiteY58" fmla="*/ 601026 h 2323936"/>
              <a:gd name="connsiteX59" fmla="*/ 1462095 w 3795724"/>
              <a:gd name="connsiteY59" fmla="*/ 643888 h 2323936"/>
              <a:gd name="connsiteX60" fmla="*/ 1457332 w 3795724"/>
              <a:gd name="connsiteY60" fmla="*/ 667701 h 2323936"/>
              <a:gd name="connsiteX61" fmla="*/ 1447807 w 3795724"/>
              <a:gd name="connsiteY61" fmla="*/ 739138 h 2323936"/>
              <a:gd name="connsiteX62" fmla="*/ 1428757 w 3795724"/>
              <a:gd name="connsiteY62" fmla="*/ 767713 h 2323936"/>
              <a:gd name="connsiteX63" fmla="*/ 1419232 w 3795724"/>
              <a:gd name="connsiteY63" fmla="*/ 782001 h 2323936"/>
              <a:gd name="connsiteX64" fmla="*/ 1414470 w 3795724"/>
              <a:gd name="connsiteY64" fmla="*/ 815338 h 2323936"/>
              <a:gd name="connsiteX65" fmla="*/ 1385895 w 3795724"/>
              <a:gd name="connsiteY65" fmla="*/ 829626 h 2323936"/>
              <a:gd name="connsiteX66" fmla="*/ 1366845 w 3795724"/>
              <a:gd name="connsiteY66" fmla="*/ 858201 h 2323936"/>
              <a:gd name="connsiteX67" fmla="*/ 1357320 w 3795724"/>
              <a:gd name="connsiteY67" fmla="*/ 872488 h 2323936"/>
              <a:gd name="connsiteX68" fmla="*/ 1328745 w 3795724"/>
              <a:gd name="connsiteY68" fmla="*/ 891538 h 2323936"/>
              <a:gd name="connsiteX69" fmla="*/ 1314457 w 3795724"/>
              <a:gd name="connsiteY69" fmla="*/ 905826 h 2323936"/>
              <a:gd name="connsiteX70" fmla="*/ 1295407 w 3795724"/>
              <a:gd name="connsiteY70" fmla="*/ 934401 h 2323936"/>
              <a:gd name="connsiteX71" fmla="*/ 1295407 w 3795724"/>
              <a:gd name="connsiteY71" fmla="*/ 986788 h 2323936"/>
              <a:gd name="connsiteX72" fmla="*/ 1314457 w 3795724"/>
              <a:gd name="connsiteY72" fmla="*/ 996313 h 2323936"/>
              <a:gd name="connsiteX73" fmla="*/ 1352557 w 3795724"/>
              <a:gd name="connsiteY73" fmla="*/ 991551 h 2323936"/>
              <a:gd name="connsiteX74" fmla="*/ 1381132 w 3795724"/>
              <a:gd name="connsiteY74" fmla="*/ 982026 h 2323936"/>
              <a:gd name="connsiteX75" fmla="*/ 1357320 w 3795724"/>
              <a:gd name="connsiteY75" fmla="*/ 1039176 h 2323936"/>
              <a:gd name="connsiteX76" fmla="*/ 1347795 w 3795724"/>
              <a:gd name="connsiteY76" fmla="*/ 1053463 h 2323936"/>
              <a:gd name="connsiteX77" fmla="*/ 1352557 w 3795724"/>
              <a:gd name="connsiteY77" fmla="*/ 1082038 h 2323936"/>
              <a:gd name="connsiteX78" fmla="*/ 1409707 w 3795724"/>
              <a:gd name="connsiteY78" fmla="*/ 1072513 h 2323936"/>
              <a:gd name="connsiteX79" fmla="*/ 1428757 w 3795724"/>
              <a:gd name="connsiteY79" fmla="*/ 1062988 h 2323936"/>
              <a:gd name="connsiteX80" fmla="*/ 1443045 w 3795724"/>
              <a:gd name="connsiteY80" fmla="*/ 1058226 h 2323936"/>
              <a:gd name="connsiteX81" fmla="*/ 1471620 w 3795724"/>
              <a:gd name="connsiteY81" fmla="*/ 1043938 h 2323936"/>
              <a:gd name="connsiteX82" fmla="*/ 1509720 w 3795724"/>
              <a:gd name="connsiteY82" fmla="*/ 1129663 h 2323936"/>
              <a:gd name="connsiteX83" fmla="*/ 1519245 w 3795724"/>
              <a:gd name="connsiteY83" fmla="*/ 1143951 h 2323936"/>
              <a:gd name="connsiteX84" fmla="*/ 1547820 w 3795724"/>
              <a:gd name="connsiteY84" fmla="*/ 1163001 h 2323936"/>
              <a:gd name="connsiteX85" fmla="*/ 1566870 w 3795724"/>
              <a:gd name="connsiteY85" fmla="*/ 1191576 h 2323936"/>
              <a:gd name="connsiteX86" fmla="*/ 1576395 w 3795724"/>
              <a:gd name="connsiteY86" fmla="*/ 1205863 h 2323936"/>
              <a:gd name="connsiteX87" fmla="*/ 1590682 w 3795724"/>
              <a:gd name="connsiteY87" fmla="*/ 1220151 h 2323936"/>
              <a:gd name="connsiteX88" fmla="*/ 1624020 w 3795724"/>
              <a:gd name="connsiteY88" fmla="*/ 1258251 h 2323936"/>
              <a:gd name="connsiteX89" fmla="*/ 1638307 w 3795724"/>
              <a:gd name="connsiteY89" fmla="*/ 1263013 h 2323936"/>
              <a:gd name="connsiteX90" fmla="*/ 1647832 w 3795724"/>
              <a:gd name="connsiteY90" fmla="*/ 1277301 h 2323936"/>
              <a:gd name="connsiteX91" fmla="*/ 1671645 w 3795724"/>
              <a:gd name="connsiteY91" fmla="*/ 1320163 h 2323936"/>
              <a:gd name="connsiteX92" fmla="*/ 1690695 w 3795724"/>
              <a:gd name="connsiteY92" fmla="*/ 1329688 h 2323936"/>
              <a:gd name="connsiteX93" fmla="*/ 1676407 w 3795724"/>
              <a:gd name="connsiteY93" fmla="*/ 1339213 h 2323936"/>
              <a:gd name="connsiteX94" fmla="*/ 1638307 w 3795724"/>
              <a:gd name="connsiteY94" fmla="*/ 1343976 h 2323936"/>
              <a:gd name="connsiteX95" fmla="*/ 1628782 w 3795724"/>
              <a:gd name="connsiteY95" fmla="*/ 1372551 h 2323936"/>
              <a:gd name="connsiteX96" fmla="*/ 1624020 w 3795724"/>
              <a:gd name="connsiteY96" fmla="*/ 1477326 h 2323936"/>
              <a:gd name="connsiteX97" fmla="*/ 1595445 w 3795724"/>
              <a:gd name="connsiteY97" fmla="*/ 1496376 h 2323936"/>
              <a:gd name="connsiteX98" fmla="*/ 1590682 w 3795724"/>
              <a:gd name="connsiteY98" fmla="*/ 1510663 h 2323936"/>
              <a:gd name="connsiteX99" fmla="*/ 1581157 w 3795724"/>
              <a:gd name="connsiteY99" fmla="*/ 1524951 h 2323936"/>
              <a:gd name="connsiteX100" fmla="*/ 1585920 w 3795724"/>
              <a:gd name="connsiteY100" fmla="*/ 1544001 h 2323936"/>
              <a:gd name="connsiteX101" fmla="*/ 1657357 w 3795724"/>
              <a:gd name="connsiteY101" fmla="*/ 1544001 h 2323936"/>
              <a:gd name="connsiteX102" fmla="*/ 1662120 w 3795724"/>
              <a:gd name="connsiteY102" fmla="*/ 1567813 h 2323936"/>
              <a:gd name="connsiteX103" fmla="*/ 1671645 w 3795724"/>
              <a:gd name="connsiteY103" fmla="*/ 1596388 h 2323936"/>
              <a:gd name="connsiteX104" fmla="*/ 1676407 w 3795724"/>
              <a:gd name="connsiteY104" fmla="*/ 1582101 h 2323936"/>
              <a:gd name="connsiteX105" fmla="*/ 1681170 w 3795724"/>
              <a:gd name="connsiteY105" fmla="*/ 1639251 h 2323936"/>
              <a:gd name="connsiteX106" fmla="*/ 1690695 w 3795724"/>
              <a:gd name="connsiteY106" fmla="*/ 1653538 h 2323936"/>
              <a:gd name="connsiteX107" fmla="*/ 1719270 w 3795724"/>
              <a:gd name="connsiteY107" fmla="*/ 1677351 h 2323936"/>
              <a:gd name="connsiteX108" fmla="*/ 1766895 w 3795724"/>
              <a:gd name="connsiteY108" fmla="*/ 1658301 h 2323936"/>
              <a:gd name="connsiteX109" fmla="*/ 1795470 w 3795724"/>
              <a:gd name="connsiteY109" fmla="*/ 1648776 h 2323936"/>
              <a:gd name="connsiteX110" fmla="*/ 1800232 w 3795724"/>
              <a:gd name="connsiteY110" fmla="*/ 1663063 h 2323936"/>
              <a:gd name="connsiteX111" fmla="*/ 1804995 w 3795724"/>
              <a:gd name="connsiteY111" fmla="*/ 1696401 h 2323936"/>
              <a:gd name="connsiteX112" fmla="*/ 1819282 w 3795724"/>
              <a:gd name="connsiteY112" fmla="*/ 1701163 h 2323936"/>
              <a:gd name="connsiteX113" fmla="*/ 1881195 w 3795724"/>
              <a:gd name="connsiteY113" fmla="*/ 1696401 h 2323936"/>
              <a:gd name="connsiteX114" fmla="*/ 1895482 w 3795724"/>
              <a:gd name="connsiteY114" fmla="*/ 1691638 h 2323936"/>
              <a:gd name="connsiteX115" fmla="*/ 1914532 w 3795724"/>
              <a:gd name="connsiteY115" fmla="*/ 1663063 h 2323936"/>
              <a:gd name="connsiteX116" fmla="*/ 1924057 w 3795724"/>
              <a:gd name="connsiteY116" fmla="*/ 1648776 h 2323936"/>
              <a:gd name="connsiteX117" fmla="*/ 1995495 w 3795724"/>
              <a:gd name="connsiteY117" fmla="*/ 1629726 h 2323936"/>
              <a:gd name="connsiteX118" fmla="*/ 2000257 w 3795724"/>
              <a:gd name="connsiteY118" fmla="*/ 1596388 h 2323936"/>
              <a:gd name="connsiteX119" fmla="*/ 2033595 w 3795724"/>
              <a:gd name="connsiteY119" fmla="*/ 1601151 h 2323936"/>
              <a:gd name="connsiteX120" fmla="*/ 2090745 w 3795724"/>
              <a:gd name="connsiteY120" fmla="*/ 1605913 h 2323936"/>
              <a:gd name="connsiteX121" fmla="*/ 2105032 w 3795724"/>
              <a:gd name="connsiteY121" fmla="*/ 1610676 h 2323936"/>
              <a:gd name="connsiteX122" fmla="*/ 2176470 w 3795724"/>
              <a:gd name="connsiteY122" fmla="*/ 1615438 h 2323936"/>
              <a:gd name="connsiteX123" fmla="*/ 2181232 w 3795724"/>
              <a:gd name="connsiteY123" fmla="*/ 1634488 h 2323936"/>
              <a:gd name="connsiteX124" fmla="*/ 2190757 w 3795724"/>
              <a:gd name="connsiteY124" fmla="*/ 1648776 h 2323936"/>
              <a:gd name="connsiteX125" fmla="*/ 2219332 w 3795724"/>
              <a:gd name="connsiteY125" fmla="*/ 1667826 h 2323936"/>
              <a:gd name="connsiteX126" fmla="*/ 2233620 w 3795724"/>
              <a:gd name="connsiteY126" fmla="*/ 1682113 h 2323936"/>
              <a:gd name="connsiteX127" fmla="*/ 2257432 w 3795724"/>
              <a:gd name="connsiteY127" fmla="*/ 1710688 h 2323936"/>
              <a:gd name="connsiteX128" fmla="*/ 2286007 w 3795724"/>
              <a:gd name="connsiteY128" fmla="*/ 1720213 h 2323936"/>
              <a:gd name="connsiteX129" fmla="*/ 2300295 w 3795724"/>
              <a:gd name="connsiteY129" fmla="*/ 1729738 h 2323936"/>
              <a:gd name="connsiteX130" fmla="*/ 2390782 w 3795724"/>
              <a:gd name="connsiteY130" fmla="*/ 1720213 h 2323936"/>
              <a:gd name="connsiteX131" fmla="*/ 2409832 w 3795724"/>
              <a:gd name="connsiteY131" fmla="*/ 1724976 h 2323936"/>
              <a:gd name="connsiteX132" fmla="*/ 2419357 w 3795724"/>
              <a:gd name="connsiteY132" fmla="*/ 1782126 h 2323936"/>
              <a:gd name="connsiteX133" fmla="*/ 2433645 w 3795724"/>
              <a:gd name="connsiteY133" fmla="*/ 1796413 h 2323936"/>
              <a:gd name="connsiteX134" fmla="*/ 2462220 w 3795724"/>
              <a:gd name="connsiteY134" fmla="*/ 1805938 h 2323936"/>
              <a:gd name="connsiteX135" fmla="*/ 2590807 w 3795724"/>
              <a:gd name="connsiteY135" fmla="*/ 1796413 h 2323936"/>
              <a:gd name="connsiteX136" fmla="*/ 2647957 w 3795724"/>
              <a:gd name="connsiteY136" fmla="*/ 1767838 h 2323936"/>
              <a:gd name="connsiteX137" fmla="*/ 2662245 w 3795724"/>
              <a:gd name="connsiteY137" fmla="*/ 1763076 h 2323936"/>
              <a:gd name="connsiteX138" fmla="*/ 2690820 w 3795724"/>
              <a:gd name="connsiteY138" fmla="*/ 1744026 h 2323936"/>
              <a:gd name="connsiteX139" fmla="*/ 2724157 w 3795724"/>
              <a:gd name="connsiteY139" fmla="*/ 1720213 h 2323936"/>
              <a:gd name="connsiteX140" fmla="*/ 2733682 w 3795724"/>
              <a:gd name="connsiteY140" fmla="*/ 1701163 h 2323936"/>
              <a:gd name="connsiteX141" fmla="*/ 2743207 w 3795724"/>
              <a:gd name="connsiteY141" fmla="*/ 1686876 h 2323936"/>
              <a:gd name="connsiteX142" fmla="*/ 2728920 w 3795724"/>
              <a:gd name="connsiteY142" fmla="*/ 1601151 h 2323936"/>
              <a:gd name="connsiteX143" fmla="*/ 2733682 w 3795724"/>
              <a:gd name="connsiteY143" fmla="*/ 1577338 h 2323936"/>
              <a:gd name="connsiteX144" fmla="*/ 2747970 w 3795724"/>
              <a:gd name="connsiteY144" fmla="*/ 1572576 h 2323936"/>
              <a:gd name="connsiteX145" fmla="*/ 2833695 w 3795724"/>
              <a:gd name="connsiteY145" fmla="*/ 1558288 h 2323936"/>
              <a:gd name="connsiteX146" fmla="*/ 2862270 w 3795724"/>
              <a:gd name="connsiteY146" fmla="*/ 1548763 h 2323936"/>
              <a:gd name="connsiteX147" fmla="*/ 2876557 w 3795724"/>
              <a:gd name="connsiteY147" fmla="*/ 1544001 h 2323936"/>
              <a:gd name="connsiteX148" fmla="*/ 2900370 w 3795724"/>
              <a:gd name="connsiteY148" fmla="*/ 1501138 h 2323936"/>
              <a:gd name="connsiteX149" fmla="*/ 2905132 w 3795724"/>
              <a:gd name="connsiteY149" fmla="*/ 1486851 h 2323936"/>
              <a:gd name="connsiteX150" fmla="*/ 2971807 w 3795724"/>
              <a:gd name="connsiteY150" fmla="*/ 1467801 h 2323936"/>
              <a:gd name="connsiteX151" fmla="*/ 3000382 w 3795724"/>
              <a:gd name="connsiteY151" fmla="*/ 1453513 h 2323936"/>
              <a:gd name="connsiteX152" fmla="*/ 3014670 w 3795724"/>
              <a:gd name="connsiteY152" fmla="*/ 1448751 h 2323936"/>
              <a:gd name="connsiteX153" fmla="*/ 3028957 w 3795724"/>
              <a:gd name="connsiteY153" fmla="*/ 1429701 h 2323936"/>
              <a:gd name="connsiteX154" fmla="*/ 3062295 w 3795724"/>
              <a:gd name="connsiteY154" fmla="*/ 1410651 h 2323936"/>
              <a:gd name="connsiteX155" fmla="*/ 3105157 w 3795724"/>
              <a:gd name="connsiteY155" fmla="*/ 1372551 h 2323936"/>
              <a:gd name="connsiteX156" fmla="*/ 3119445 w 3795724"/>
              <a:gd name="connsiteY156" fmla="*/ 1343976 h 2323936"/>
              <a:gd name="connsiteX157" fmla="*/ 3133732 w 3795724"/>
              <a:gd name="connsiteY157" fmla="*/ 1339213 h 2323936"/>
              <a:gd name="connsiteX158" fmla="*/ 3148020 w 3795724"/>
              <a:gd name="connsiteY158" fmla="*/ 1348738 h 2323936"/>
              <a:gd name="connsiteX159" fmla="*/ 3171832 w 3795724"/>
              <a:gd name="connsiteY159" fmla="*/ 1372551 h 2323936"/>
              <a:gd name="connsiteX160" fmla="*/ 3190882 w 3795724"/>
              <a:gd name="connsiteY160" fmla="*/ 1377313 h 2323936"/>
              <a:gd name="connsiteX161" fmla="*/ 3205170 w 3795724"/>
              <a:gd name="connsiteY161" fmla="*/ 1382076 h 2323936"/>
              <a:gd name="connsiteX162" fmla="*/ 3257557 w 3795724"/>
              <a:gd name="connsiteY162" fmla="*/ 1377313 h 2323936"/>
              <a:gd name="connsiteX163" fmla="*/ 3262320 w 3795724"/>
              <a:gd name="connsiteY163" fmla="*/ 1343976 h 2323936"/>
              <a:gd name="connsiteX164" fmla="*/ 3343282 w 3795724"/>
              <a:gd name="connsiteY164" fmla="*/ 1348738 h 2323936"/>
              <a:gd name="connsiteX165" fmla="*/ 3376620 w 3795724"/>
              <a:gd name="connsiteY165" fmla="*/ 1339213 h 2323936"/>
              <a:gd name="connsiteX166" fmla="*/ 3390907 w 3795724"/>
              <a:gd name="connsiteY166" fmla="*/ 1305876 h 2323936"/>
              <a:gd name="connsiteX167" fmla="*/ 3405195 w 3795724"/>
              <a:gd name="connsiteY167" fmla="*/ 1253488 h 2323936"/>
              <a:gd name="connsiteX168" fmla="*/ 3419482 w 3795724"/>
              <a:gd name="connsiteY168" fmla="*/ 1234438 h 2323936"/>
              <a:gd name="connsiteX169" fmla="*/ 3429007 w 3795724"/>
              <a:gd name="connsiteY169" fmla="*/ 1205863 h 2323936"/>
              <a:gd name="connsiteX170" fmla="*/ 3438532 w 3795724"/>
              <a:gd name="connsiteY170" fmla="*/ 1172526 h 2323936"/>
              <a:gd name="connsiteX171" fmla="*/ 3448057 w 3795724"/>
              <a:gd name="connsiteY171" fmla="*/ 1115376 h 2323936"/>
              <a:gd name="connsiteX172" fmla="*/ 3452820 w 3795724"/>
              <a:gd name="connsiteY172" fmla="*/ 1096326 h 2323936"/>
              <a:gd name="connsiteX173" fmla="*/ 3524257 w 3795724"/>
              <a:gd name="connsiteY173" fmla="*/ 1091563 h 2323936"/>
              <a:gd name="connsiteX174" fmla="*/ 3548070 w 3795724"/>
              <a:gd name="connsiteY174" fmla="*/ 1086801 h 2323936"/>
              <a:gd name="connsiteX175" fmla="*/ 3567120 w 3795724"/>
              <a:gd name="connsiteY175" fmla="*/ 1082038 h 2323936"/>
              <a:gd name="connsiteX176" fmla="*/ 3609982 w 3795724"/>
              <a:gd name="connsiteY176" fmla="*/ 1077276 h 2323936"/>
              <a:gd name="connsiteX177" fmla="*/ 3629032 w 3795724"/>
              <a:gd name="connsiteY177" fmla="*/ 1067751 h 2323936"/>
              <a:gd name="connsiteX178" fmla="*/ 3643320 w 3795724"/>
              <a:gd name="connsiteY178" fmla="*/ 1058226 h 2323936"/>
              <a:gd name="connsiteX179" fmla="*/ 3657607 w 3795724"/>
              <a:gd name="connsiteY179" fmla="*/ 1053463 h 2323936"/>
              <a:gd name="connsiteX180" fmla="*/ 3681420 w 3795724"/>
              <a:gd name="connsiteY180" fmla="*/ 1043938 h 2323936"/>
              <a:gd name="connsiteX181" fmla="*/ 3690945 w 3795724"/>
              <a:gd name="connsiteY181" fmla="*/ 1072513 h 2323936"/>
              <a:gd name="connsiteX182" fmla="*/ 3700470 w 3795724"/>
              <a:gd name="connsiteY182" fmla="*/ 1086801 h 2323936"/>
              <a:gd name="connsiteX183" fmla="*/ 3781432 w 3795724"/>
              <a:gd name="connsiteY183" fmla="*/ 1091563 h 2323936"/>
              <a:gd name="connsiteX184" fmla="*/ 3790957 w 3795724"/>
              <a:gd name="connsiteY184" fmla="*/ 1105851 h 2323936"/>
              <a:gd name="connsiteX185" fmla="*/ 3795720 w 3795724"/>
              <a:gd name="connsiteY185" fmla="*/ 1120138 h 2323936"/>
              <a:gd name="connsiteX186" fmla="*/ 3786195 w 3795724"/>
              <a:gd name="connsiteY186" fmla="*/ 1286826 h 2323936"/>
              <a:gd name="connsiteX187" fmla="*/ 3767145 w 3795724"/>
              <a:gd name="connsiteY187" fmla="*/ 1434463 h 2323936"/>
              <a:gd name="connsiteX188" fmla="*/ 3752857 w 3795724"/>
              <a:gd name="connsiteY188" fmla="*/ 2005963 h 2323936"/>
              <a:gd name="connsiteX189" fmla="*/ 3762382 w 3795724"/>
              <a:gd name="connsiteY189" fmla="*/ 2244088 h 2323936"/>
              <a:gd name="connsiteX190" fmla="*/ 3757620 w 3795724"/>
              <a:gd name="connsiteY190" fmla="*/ 2315526 h 2323936"/>
              <a:gd name="connsiteX191" fmla="*/ 3586170 w 3795724"/>
              <a:gd name="connsiteY191" fmla="*/ 2310763 h 2323936"/>
              <a:gd name="connsiteX192" fmla="*/ 3557595 w 3795724"/>
              <a:gd name="connsiteY192" fmla="*/ 2306001 h 2323936"/>
              <a:gd name="connsiteX193" fmla="*/ 3514732 w 3795724"/>
              <a:gd name="connsiteY193" fmla="*/ 2296476 h 2323936"/>
              <a:gd name="connsiteX194" fmla="*/ 3486157 w 3795724"/>
              <a:gd name="connsiteY194" fmla="*/ 2286951 h 2323936"/>
              <a:gd name="connsiteX195" fmla="*/ 3352807 w 3795724"/>
              <a:gd name="connsiteY195" fmla="*/ 2291713 h 2323936"/>
              <a:gd name="connsiteX196" fmla="*/ 3333757 w 3795724"/>
              <a:gd name="connsiteY196" fmla="*/ 2296476 h 2323936"/>
              <a:gd name="connsiteX197" fmla="*/ 3114682 w 3795724"/>
              <a:gd name="connsiteY197" fmla="*/ 2301238 h 2323936"/>
              <a:gd name="connsiteX198" fmla="*/ 2867032 w 3795724"/>
              <a:gd name="connsiteY198" fmla="*/ 2310763 h 2323936"/>
              <a:gd name="connsiteX199" fmla="*/ 2847982 w 3795724"/>
              <a:gd name="connsiteY199" fmla="*/ 2315526 h 2323936"/>
              <a:gd name="connsiteX200" fmla="*/ 1824045 w 3795724"/>
              <a:gd name="connsiteY200" fmla="*/ 2310763 h 2323936"/>
              <a:gd name="connsiteX201" fmla="*/ 1628782 w 3795724"/>
              <a:gd name="connsiteY201" fmla="*/ 2301238 h 2323936"/>
              <a:gd name="connsiteX202" fmla="*/ 1604970 w 3795724"/>
              <a:gd name="connsiteY202" fmla="*/ 2296476 h 2323936"/>
              <a:gd name="connsiteX203" fmla="*/ 557220 w 3795724"/>
              <a:gd name="connsiteY203" fmla="*/ 2291713 h 2323936"/>
              <a:gd name="connsiteX204" fmla="*/ 395295 w 3795724"/>
              <a:gd name="connsiteY204" fmla="*/ 2277426 h 2323936"/>
              <a:gd name="connsiteX205" fmla="*/ 366720 w 3795724"/>
              <a:gd name="connsiteY205" fmla="*/ 2272663 h 2323936"/>
              <a:gd name="connsiteX206" fmla="*/ 300045 w 3795724"/>
              <a:gd name="connsiteY206" fmla="*/ 2263138 h 2323936"/>
              <a:gd name="connsiteX207" fmla="*/ 280995 w 3795724"/>
              <a:gd name="connsiteY207" fmla="*/ 2258376 h 2323936"/>
              <a:gd name="connsiteX208" fmla="*/ 185745 w 3795724"/>
              <a:gd name="connsiteY208" fmla="*/ 2244088 h 2323936"/>
              <a:gd name="connsiteX209" fmla="*/ 47631 w 3795724"/>
              <a:gd name="connsiteY209" fmla="*/ 2223451 h 2323936"/>
              <a:gd name="connsiteX210" fmla="*/ 73031 w 3795724"/>
              <a:gd name="connsiteY210" fmla="*/ 2213927 h 2323936"/>
              <a:gd name="connsiteX211" fmla="*/ 77794 w 3795724"/>
              <a:gd name="connsiteY211" fmla="*/ 2220276 h 2323936"/>
              <a:gd name="connsiteX212" fmla="*/ 47034 w 3795724"/>
              <a:gd name="connsiteY212" fmla="*/ 2219557 h 2323936"/>
              <a:gd name="connsiteX213" fmla="*/ 67281 w 3795724"/>
              <a:gd name="connsiteY213" fmla="*/ 2186219 h 2323936"/>
              <a:gd name="connsiteX214" fmla="*/ 70065 w 3795724"/>
              <a:gd name="connsiteY214" fmla="*/ 2154829 h 2323936"/>
              <a:gd name="connsiteX215" fmla="*/ 41283 w 3795724"/>
              <a:gd name="connsiteY215" fmla="*/ 1794827 h 2323936"/>
              <a:gd name="connsiteX216" fmla="*/ 60332 w 3795724"/>
              <a:gd name="connsiteY216" fmla="*/ 1678937 h 2323936"/>
              <a:gd name="connsiteX217" fmla="*/ 63507 w 3795724"/>
              <a:gd name="connsiteY217" fmla="*/ 1478913 h 2323936"/>
              <a:gd name="connsiteX218" fmla="*/ 58744 w 3795724"/>
              <a:gd name="connsiteY218" fmla="*/ 1334452 h 2323936"/>
              <a:gd name="connsiteX219" fmla="*/ 50807 w 3795724"/>
              <a:gd name="connsiteY219" fmla="*/ 1250313 h 2323936"/>
              <a:gd name="connsiteX220" fmla="*/ 73031 w 3795724"/>
              <a:gd name="connsiteY220" fmla="*/ 872487 h 2323936"/>
              <a:gd name="connsiteX221" fmla="*/ 49219 w 3795724"/>
              <a:gd name="connsiteY221" fmla="*/ 721677 h 2323936"/>
              <a:gd name="connsiteX222" fmla="*/ 47633 w 3795724"/>
              <a:gd name="connsiteY222" fmla="*/ 610552 h 2323936"/>
              <a:gd name="connsiteX223" fmla="*/ 46045 w 3795724"/>
              <a:gd name="connsiteY223" fmla="*/ 513713 h 2323936"/>
              <a:gd name="connsiteX224" fmla="*/ 53982 w 3795724"/>
              <a:gd name="connsiteY224" fmla="*/ 434337 h 2323936"/>
              <a:gd name="connsiteX225" fmla="*/ 49220 w 3795724"/>
              <a:gd name="connsiteY225" fmla="*/ 370837 h 2323936"/>
              <a:gd name="connsiteX226" fmla="*/ 46044 w 3795724"/>
              <a:gd name="connsiteY226" fmla="*/ 327977 h 2323936"/>
              <a:gd name="connsiteX0" fmla="*/ 19515 w 3769195"/>
              <a:gd name="connsiteY0" fmla="*/ 327977 h 2323936"/>
              <a:gd name="connsiteX1" fmla="*/ 16341 w 3769195"/>
              <a:gd name="connsiteY1" fmla="*/ 186688 h 2323936"/>
              <a:gd name="connsiteX2" fmla="*/ 21103 w 3769195"/>
              <a:gd name="connsiteY2" fmla="*/ 234313 h 2323936"/>
              <a:gd name="connsiteX3" fmla="*/ 25866 w 3769195"/>
              <a:gd name="connsiteY3" fmla="*/ 253363 h 2323936"/>
              <a:gd name="connsiteX4" fmla="*/ 40153 w 3769195"/>
              <a:gd name="connsiteY4" fmla="*/ 262888 h 2323936"/>
              <a:gd name="connsiteX5" fmla="*/ 92541 w 3769195"/>
              <a:gd name="connsiteY5" fmla="*/ 272413 h 2323936"/>
              <a:gd name="connsiteX6" fmla="*/ 106828 w 3769195"/>
              <a:gd name="connsiteY6" fmla="*/ 281938 h 2323936"/>
              <a:gd name="connsiteX7" fmla="*/ 125878 w 3769195"/>
              <a:gd name="connsiteY7" fmla="*/ 286701 h 2323936"/>
              <a:gd name="connsiteX8" fmla="*/ 135403 w 3769195"/>
              <a:gd name="connsiteY8" fmla="*/ 300988 h 2323936"/>
              <a:gd name="connsiteX9" fmla="*/ 159216 w 3769195"/>
              <a:gd name="connsiteY9" fmla="*/ 305751 h 2323936"/>
              <a:gd name="connsiteX10" fmla="*/ 283041 w 3769195"/>
              <a:gd name="connsiteY10" fmla="*/ 291463 h 2323936"/>
              <a:gd name="connsiteX11" fmla="*/ 297328 w 3769195"/>
              <a:gd name="connsiteY11" fmla="*/ 281938 h 2323936"/>
              <a:gd name="connsiteX12" fmla="*/ 311616 w 3769195"/>
              <a:gd name="connsiteY12" fmla="*/ 220026 h 2323936"/>
              <a:gd name="connsiteX13" fmla="*/ 354478 w 3769195"/>
              <a:gd name="connsiteY13" fmla="*/ 200976 h 2323936"/>
              <a:gd name="connsiteX14" fmla="*/ 368766 w 3769195"/>
              <a:gd name="connsiteY14" fmla="*/ 196213 h 2323936"/>
              <a:gd name="connsiteX15" fmla="*/ 383053 w 3769195"/>
              <a:gd name="connsiteY15" fmla="*/ 181926 h 2323936"/>
              <a:gd name="connsiteX16" fmla="*/ 387816 w 3769195"/>
              <a:gd name="connsiteY16" fmla="*/ 167638 h 2323936"/>
              <a:gd name="connsiteX17" fmla="*/ 406866 w 3769195"/>
              <a:gd name="connsiteY17" fmla="*/ 139063 h 2323936"/>
              <a:gd name="connsiteX18" fmla="*/ 435441 w 3769195"/>
              <a:gd name="connsiteY18" fmla="*/ 110488 h 2323936"/>
              <a:gd name="connsiteX19" fmla="*/ 444966 w 3769195"/>
              <a:gd name="connsiteY19" fmla="*/ 96201 h 2323936"/>
              <a:gd name="connsiteX20" fmla="*/ 459253 w 3769195"/>
              <a:gd name="connsiteY20" fmla="*/ 91438 h 2323936"/>
              <a:gd name="connsiteX21" fmla="*/ 492591 w 3769195"/>
              <a:gd name="connsiteY21" fmla="*/ 77151 h 2323936"/>
              <a:gd name="connsiteX22" fmla="*/ 506878 w 3769195"/>
              <a:gd name="connsiteY22" fmla="*/ 62863 h 2323936"/>
              <a:gd name="connsiteX23" fmla="*/ 521166 w 3769195"/>
              <a:gd name="connsiteY23" fmla="*/ 53338 h 2323936"/>
              <a:gd name="connsiteX24" fmla="*/ 535453 w 3769195"/>
              <a:gd name="connsiteY24" fmla="*/ 48576 h 2323936"/>
              <a:gd name="connsiteX25" fmla="*/ 697378 w 3769195"/>
              <a:gd name="connsiteY25" fmla="*/ 43813 h 2323936"/>
              <a:gd name="connsiteX26" fmla="*/ 702141 w 3769195"/>
              <a:gd name="connsiteY26" fmla="*/ 24763 h 2323936"/>
              <a:gd name="connsiteX27" fmla="*/ 802153 w 3769195"/>
              <a:gd name="connsiteY27" fmla="*/ 5713 h 2323936"/>
              <a:gd name="connsiteX28" fmla="*/ 849778 w 3769195"/>
              <a:gd name="connsiteY28" fmla="*/ 5713 h 2323936"/>
              <a:gd name="connsiteX29" fmla="*/ 864066 w 3769195"/>
              <a:gd name="connsiteY29" fmla="*/ 39051 h 2323936"/>
              <a:gd name="connsiteX30" fmla="*/ 878353 w 3769195"/>
              <a:gd name="connsiteY30" fmla="*/ 48576 h 2323936"/>
              <a:gd name="connsiteX31" fmla="*/ 954553 w 3769195"/>
              <a:gd name="connsiteY31" fmla="*/ 58101 h 2323936"/>
              <a:gd name="connsiteX32" fmla="*/ 992653 w 3769195"/>
              <a:gd name="connsiteY32" fmla="*/ 67626 h 2323936"/>
              <a:gd name="connsiteX33" fmla="*/ 1011703 w 3769195"/>
              <a:gd name="connsiteY33" fmla="*/ 77151 h 2323936"/>
              <a:gd name="connsiteX34" fmla="*/ 1068853 w 3769195"/>
              <a:gd name="connsiteY34" fmla="*/ 124776 h 2323936"/>
              <a:gd name="connsiteX35" fmla="*/ 1083141 w 3769195"/>
              <a:gd name="connsiteY35" fmla="*/ 134301 h 2323936"/>
              <a:gd name="connsiteX36" fmla="*/ 1116478 w 3769195"/>
              <a:gd name="connsiteY36" fmla="*/ 139063 h 2323936"/>
              <a:gd name="connsiteX37" fmla="*/ 1145053 w 3769195"/>
              <a:gd name="connsiteY37" fmla="*/ 167638 h 2323936"/>
              <a:gd name="connsiteX38" fmla="*/ 1173628 w 3769195"/>
              <a:gd name="connsiteY38" fmla="*/ 172401 h 2323936"/>
              <a:gd name="connsiteX39" fmla="*/ 1187916 w 3769195"/>
              <a:gd name="connsiteY39" fmla="*/ 177163 h 2323936"/>
              <a:gd name="connsiteX40" fmla="*/ 1202203 w 3769195"/>
              <a:gd name="connsiteY40" fmla="*/ 172401 h 2323936"/>
              <a:gd name="connsiteX41" fmla="*/ 1226016 w 3769195"/>
              <a:gd name="connsiteY41" fmla="*/ 196213 h 2323936"/>
              <a:gd name="connsiteX42" fmla="*/ 1240303 w 3769195"/>
              <a:gd name="connsiteY42" fmla="*/ 200976 h 2323936"/>
              <a:gd name="connsiteX43" fmla="*/ 1402228 w 3769195"/>
              <a:gd name="connsiteY43" fmla="*/ 196213 h 2323936"/>
              <a:gd name="connsiteX44" fmla="*/ 1416516 w 3769195"/>
              <a:gd name="connsiteY44" fmla="*/ 191451 h 2323936"/>
              <a:gd name="connsiteX45" fmla="*/ 1516528 w 3769195"/>
              <a:gd name="connsiteY45" fmla="*/ 196213 h 2323936"/>
              <a:gd name="connsiteX46" fmla="*/ 1511766 w 3769195"/>
              <a:gd name="connsiteY46" fmla="*/ 239076 h 2323936"/>
              <a:gd name="connsiteX47" fmla="*/ 1507003 w 3769195"/>
              <a:gd name="connsiteY47" fmla="*/ 253363 h 2323936"/>
              <a:gd name="connsiteX48" fmla="*/ 1502241 w 3769195"/>
              <a:gd name="connsiteY48" fmla="*/ 386713 h 2323936"/>
              <a:gd name="connsiteX49" fmla="*/ 1497478 w 3769195"/>
              <a:gd name="connsiteY49" fmla="*/ 401001 h 2323936"/>
              <a:gd name="connsiteX50" fmla="*/ 1492716 w 3769195"/>
              <a:gd name="connsiteY50" fmla="*/ 420051 h 2323936"/>
              <a:gd name="connsiteX51" fmla="*/ 1478428 w 3769195"/>
              <a:gd name="connsiteY51" fmla="*/ 448626 h 2323936"/>
              <a:gd name="connsiteX52" fmla="*/ 1468903 w 3769195"/>
              <a:gd name="connsiteY52" fmla="*/ 510538 h 2323936"/>
              <a:gd name="connsiteX53" fmla="*/ 1459378 w 3769195"/>
              <a:gd name="connsiteY53" fmla="*/ 524826 h 2323936"/>
              <a:gd name="connsiteX54" fmla="*/ 1454616 w 3769195"/>
              <a:gd name="connsiteY54" fmla="*/ 539113 h 2323936"/>
              <a:gd name="connsiteX55" fmla="*/ 1468903 w 3769195"/>
              <a:gd name="connsiteY55" fmla="*/ 572451 h 2323936"/>
              <a:gd name="connsiteX56" fmla="*/ 1464141 w 3769195"/>
              <a:gd name="connsiteY56" fmla="*/ 586738 h 2323936"/>
              <a:gd name="connsiteX57" fmla="*/ 1454616 w 3769195"/>
              <a:gd name="connsiteY57" fmla="*/ 601026 h 2323936"/>
              <a:gd name="connsiteX58" fmla="*/ 1435566 w 3769195"/>
              <a:gd name="connsiteY58" fmla="*/ 643888 h 2323936"/>
              <a:gd name="connsiteX59" fmla="*/ 1430803 w 3769195"/>
              <a:gd name="connsiteY59" fmla="*/ 667701 h 2323936"/>
              <a:gd name="connsiteX60" fmla="*/ 1421278 w 3769195"/>
              <a:gd name="connsiteY60" fmla="*/ 739138 h 2323936"/>
              <a:gd name="connsiteX61" fmla="*/ 1402228 w 3769195"/>
              <a:gd name="connsiteY61" fmla="*/ 767713 h 2323936"/>
              <a:gd name="connsiteX62" fmla="*/ 1392703 w 3769195"/>
              <a:gd name="connsiteY62" fmla="*/ 782001 h 2323936"/>
              <a:gd name="connsiteX63" fmla="*/ 1387941 w 3769195"/>
              <a:gd name="connsiteY63" fmla="*/ 815338 h 2323936"/>
              <a:gd name="connsiteX64" fmla="*/ 1359366 w 3769195"/>
              <a:gd name="connsiteY64" fmla="*/ 829626 h 2323936"/>
              <a:gd name="connsiteX65" fmla="*/ 1340316 w 3769195"/>
              <a:gd name="connsiteY65" fmla="*/ 858201 h 2323936"/>
              <a:gd name="connsiteX66" fmla="*/ 1330791 w 3769195"/>
              <a:gd name="connsiteY66" fmla="*/ 872488 h 2323936"/>
              <a:gd name="connsiteX67" fmla="*/ 1302216 w 3769195"/>
              <a:gd name="connsiteY67" fmla="*/ 891538 h 2323936"/>
              <a:gd name="connsiteX68" fmla="*/ 1287928 w 3769195"/>
              <a:gd name="connsiteY68" fmla="*/ 905826 h 2323936"/>
              <a:gd name="connsiteX69" fmla="*/ 1268878 w 3769195"/>
              <a:gd name="connsiteY69" fmla="*/ 934401 h 2323936"/>
              <a:gd name="connsiteX70" fmla="*/ 1268878 w 3769195"/>
              <a:gd name="connsiteY70" fmla="*/ 986788 h 2323936"/>
              <a:gd name="connsiteX71" fmla="*/ 1287928 w 3769195"/>
              <a:gd name="connsiteY71" fmla="*/ 996313 h 2323936"/>
              <a:gd name="connsiteX72" fmla="*/ 1326028 w 3769195"/>
              <a:gd name="connsiteY72" fmla="*/ 991551 h 2323936"/>
              <a:gd name="connsiteX73" fmla="*/ 1354603 w 3769195"/>
              <a:gd name="connsiteY73" fmla="*/ 982026 h 2323936"/>
              <a:gd name="connsiteX74" fmla="*/ 1330791 w 3769195"/>
              <a:gd name="connsiteY74" fmla="*/ 1039176 h 2323936"/>
              <a:gd name="connsiteX75" fmla="*/ 1321266 w 3769195"/>
              <a:gd name="connsiteY75" fmla="*/ 1053463 h 2323936"/>
              <a:gd name="connsiteX76" fmla="*/ 1326028 w 3769195"/>
              <a:gd name="connsiteY76" fmla="*/ 1082038 h 2323936"/>
              <a:gd name="connsiteX77" fmla="*/ 1383178 w 3769195"/>
              <a:gd name="connsiteY77" fmla="*/ 1072513 h 2323936"/>
              <a:gd name="connsiteX78" fmla="*/ 1402228 w 3769195"/>
              <a:gd name="connsiteY78" fmla="*/ 1062988 h 2323936"/>
              <a:gd name="connsiteX79" fmla="*/ 1416516 w 3769195"/>
              <a:gd name="connsiteY79" fmla="*/ 1058226 h 2323936"/>
              <a:gd name="connsiteX80" fmla="*/ 1445091 w 3769195"/>
              <a:gd name="connsiteY80" fmla="*/ 1043938 h 2323936"/>
              <a:gd name="connsiteX81" fmla="*/ 1483191 w 3769195"/>
              <a:gd name="connsiteY81" fmla="*/ 1129663 h 2323936"/>
              <a:gd name="connsiteX82" fmla="*/ 1492716 w 3769195"/>
              <a:gd name="connsiteY82" fmla="*/ 1143951 h 2323936"/>
              <a:gd name="connsiteX83" fmla="*/ 1521291 w 3769195"/>
              <a:gd name="connsiteY83" fmla="*/ 1163001 h 2323936"/>
              <a:gd name="connsiteX84" fmla="*/ 1540341 w 3769195"/>
              <a:gd name="connsiteY84" fmla="*/ 1191576 h 2323936"/>
              <a:gd name="connsiteX85" fmla="*/ 1549866 w 3769195"/>
              <a:gd name="connsiteY85" fmla="*/ 1205863 h 2323936"/>
              <a:gd name="connsiteX86" fmla="*/ 1564153 w 3769195"/>
              <a:gd name="connsiteY86" fmla="*/ 1220151 h 2323936"/>
              <a:gd name="connsiteX87" fmla="*/ 1597491 w 3769195"/>
              <a:gd name="connsiteY87" fmla="*/ 1258251 h 2323936"/>
              <a:gd name="connsiteX88" fmla="*/ 1611778 w 3769195"/>
              <a:gd name="connsiteY88" fmla="*/ 1263013 h 2323936"/>
              <a:gd name="connsiteX89" fmla="*/ 1621303 w 3769195"/>
              <a:gd name="connsiteY89" fmla="*/ 1277301 h 2323936"/>
              <a:gd name="connsiteX90" fmla="*/ 1645116 w 3769195"/>
              <a:gd name="connsiteY90" fmla="*/ 1320163 h 2323936"/>
              <a:gd name="connsiteX91" fmla="*/ 1664166 w 3769195"/>
              <a:gd name="connsiteY91" fmla="*/ 1329688 h 2323936"/>
              <a:gd name="connsiteX92" fmla="*/ 1649878 w 3769195"/>
              <a:gd name="connsiteY92" fmla="*/ 1339213 h 2323936"/>
              <a:gd name="connsiteX93" fmla="*/ 1611778 w 3769195"/>
              <a:gd name="connsiteY93" fmla="*/ 1343976 h 2323936"/>
              <a:gd name="connsiteX94" fmla="*/ 1602253 w 3769195"/>
              <a:gd name="connsiteY94" fmla="*/ 1372551 h 2323936"/>
              <a:gd name="connsiteX95" fmla="*/ 1597491 w 3769195"/>
              <a:gd name="connsiteY95" fmla="*/ 1477326 h 2323936"/>
              <a:gd name="connsiteX96" fmla="*/ 1568916 w 3769195"/>
              <a:gd name="connsiteY96" fmla="*/ 1496376 h 2323936"/>
              <a:gd name="connsiteX97" fmla="*/ 1564153 w 3769195"/>
              <a:gd name="connsiteY97" fmla="*/ 1510663 h 2323936"/>
              <a:gd name="connsiteX98" fmla="*/ 1554628 w 3769195"/>
              <a:gd name="connsiteY98" fmla="*/ 1524951 h 2323936"/>
              <a:gd name="connsiteX99" fmla="*/ 1559391 w 3769195"/>
              <a:gd name="connsiteY99" fmla="*/ 1544001 h 2323936"/>
              <a:gd name="connsiteX100" fmla="*/ 1630828 w 3769195"/>
              <a:gd name="connsiteY100" fmla="*/ 1544001 h 2323936"/>
              <a:gd name="connsiteX101" fmla="*/ 1635591 w 3769195"/>
              <a:gd name="connsiteY101" fmla="*/ 1567813 h 2323936"/>
              <a:gd name="connsiteX102" fmla="*/ 1645116 w 3769195"/>
              <a:gd name="connsiteY102" fmla="*/ 1596388 h 2323936"/>
              <a:gd name="connsiteX103" fmla="*/ 1649878 w 3769195"/>
              <a:gd name="connsiteY103" fmla="*/ 1582101 h 2323936"/>
              <a:gd name="connsiteX104" fmla="*/ 1654641 w 3769195"/>
              <a:gd name="connsiteY104" fmla="*/ 1639251 h 2323936"/>
              <a:gd name="connsiteX105" fmla="*/ 1664166 w 3769195"/>
              <a:gd name="connsiteY105" fmla="*/ 1653538 h 2323936"/>
              <a:gd name="connsiteX106" fmla="*/ 1692741 w 3769195"/>
              <a:gd name="connsiteY106" fmla="*/ 1677351 h 2323936"/>
              <a:gd name="connsiteX107" fmla="*/ 1740366 w 3769195"/>
              <a:gd name="connsiteY107" fmla="*/ 1658301 h 2323936"/>
              <a:gd name="connsiteX108" fmla="*/ 1768941 w 3769195"/>
              <a:gd name="connsiteY108" fmla="*/ 1648776 h 2323936"/>
              <a:gd name="connsiteX109" fmla="*/ 1773703 w 3769195"/>
              <a:gd name="connsiteY109" fmla="*/ 1663063 h 2323936"/>
              <a:gd name="connsiteX110" fmla="*/ 1778466 w 3769195"/>
              <a:gd name="connsiteY110" fmla="*/ 1696401 h 2323936"/>
              <a:gd name="connsiteX111" fmla="*/ 1792753 w 3769195"/>
              <a:gd name="connsiteY111" fmla="*/ 1701163 h 2323936"/>
              <a:gd name="connsiteX112" fmla="*/ 1854666 w 3769195"/>
              <a:gd name="connsiteY112" fmla="*/ 1696401 h 2323936"/>
              <a:gd name="connsiteX113" fmla="*/ 1868953 w 3769195"/>
              <a:gd name="connsiteY113" fmla="*/ 1691638 h 2323936"/>
              <a:gd name="connsiteX114" fmla="*/ 1888003 w 3769195"/>
              <a:gd name="connsiteY114" fmla="*/ 1663063 h 2323936"/>
              <a:gd name="connsiteX115" fmla="*/ 1897528 w 3769195"/>
              <a:gd name="connsiteY115" fmla="*/ 1648776 h 2323936"/>
              <a:gd name="connsiteX116" fmla="*/ 1968966 w 3769195"/>
              <a:gd name="connsiteY116" fmla="*/ 1629726 h 2323936"/>
              <a:gd name="connsiteX117" fmla="*/ 1973728 w 3769195"/>
              <a:gd name="connsiteY117" fmla="*/ 1596388 h 2323936"/>
              <a:gd name="connsiteX118" fmla="*/ 2007066 w 3769195"/>
              <a:gd name="connsiteY118" fmla="*/ 1601151 h 2323936"/>
              <a:gd name="connsiteX119" fmla="*/ 2064216 w 3769195"/>
              <a:gd name="connsiteY119" fmla="*/ 1605913 h 2323936"/>
              <a:gd name="connsiteX120" fmla="*/ 2078503 w 3769195"/>
              <a:gd name="connsiteY120" fmla="*/ 1610676 h 2323936"/>
              <a:gd name="connsiteX121" fmla="*/ 2149941 w 3769195"/>
              <a:gd name="connsiteY121" fmla="*/ 1615438 h 2323936"/>
              <a:gd name="connsiteX122" fmla="*/ 2154703 w 3769195"/>
              <a:gd name="connsiteY122" fmla="*/ 1634488 h 2323936"/>
              <a:gd name="connsiteX123" fmla="*/ 2164228 w 3769195"/>
              <a:gd name="connsiteY123" fmla="*/ 1648776 h 2323936"/>
              <a:gd name="connsiteX124" fmla="*/ 2192803 w 3769195"/>
              <a:gd name="connsiteY124" fmla="*/ 1667826 h 2323936"/>
              <a:gd name="connsiteX125" fmla="*/ 2207091 w 3769195"/>
              <a:gd name="connsiteY125" fmla="*/ 1682113 h 2323936"/>
              <a:gd name="connsiteX126" fmla="*/ 2230903 w 3769195"/>
              <a:gd name="connsiteY126" fmla="*/ 1710688 h 2323936"/>
              <a:gd name="connsiteX127" fmla="*/ 2259478 w 3769195"/>
              <a:gd name="connsiteY127" fmla="*/ 1720213 h 2323936"/>
              <a:gd name="connsiteX128" fmla="*/ 2273766 w 3769195"/>
              <a:gd name="connsiteY128" fmla="*/ 1729738 h 2323936"/>
              <a:gd name="connsiteX129" fmla="*/ 2364253 w 3769195"/>
              <a:gd name="connsiteY129" fmla="*/ 1720213 h 2323936"/>
              <a:gd name="connsiteX130" fmla="*/ 2383303 w 3769195"/>
              <a:gd name="connsiteY130" fmla="*/ 1724976 h 2323936"/>
              <a:gd name="connsiteX131" fmla="*/ 2392828 w 3769195"/>
              <a:gd name="connsiteY131" fmla="*/ 1782126 h 2323936"/>
              <a:gd name="connsiteX132" fmla="*/ 2407116 w 3769195"/>
              <a:gd name="connsiteY132" fmla="*/ 1796413 h 2323936"/>
              <a:gd name="connsiteX133" fmla="*/ 2435691 w 3769195"/>
              <a:gd name="connsiteY133" fmla="*/ 1805938 h 2323936"/>
              <a:gd name="connsiteX134" fmla="*/ 2564278 w 3769195"/>
              <a:gd name="connsiteY134" fmla="*/ 1796413 h 2323936"/>
              <a:gd name="connsiteX135" fmla="*/ 2621428 w 3769195"/>
              <a:gd name="connsiteY135" fmla="*/ 1767838 h 2323936"/>
              <a:gd name="connsiteX136" fmla="*/ 2635716 w 3769195"/>
              <a:gd name="connsiteY136" fmla="*/ 1763076 h 2323936"/>
              <a:gd name="connsiteX137" fmla="*/ 2664291 w 3769195"/>
              <a:gd name="connsiteY137" fmla="*/ 1744026 h 2323936"/>
              <a:gd name="connsiteX138" fmla="*/ 2697628 w 3769195"/>
              <a:gd name="connsiteY138" fmla="*/ 1720213 h 2323936"/>
              <a:gd name="connsiteX139" fmla="*/ 2707153 w 3769195"/>
              <a:gd name="connsiteY139" fmla="*/ 1701163 h 2323936"/>
              <a:gd name="connsiteX140" fmla="*/ 2716678 w 3769195"/>
              <a:gd name="connsiteY140" fmla="*/ 1686876 h 2323936"/>
              <a:gd name="connsiteX141" fmla="*/ 2702391 w 3769195"/>
              <a:gd name="connsiteY141" fmla="*/ 1601151 h 2323936"/>
              <a:gd name="connsiteX142" fmla="*/ 2707153 w 3769195"/>
              <a:gd name="connsiteY142" fmla="*/ 1577338 h 2323936"/>
              <a:gd name="connsiteX143" fmla="*/ 2721441 w 3769195"/>
              <a:gd name="connsiteY143" fmla="*/ 1572576 h 2323936"/>
              <a:gd name="connsiteX144" fmla="*/ 2807166 w 3769195"/>
              <a:gd name="connsiteY144" fmla="*/ 1558288 h 2323936"/>
              <a:gd name="connsiteX145" fmla="*/ 2835741 w 3769195"/>
              <a:gd name="connsiteY145" fmla="*/ 1548763 h 2323936"/>
              <a:gd name="connsiteX146" fmla="*/ 2850028 w 3769195"/>
              <a:gd name="connsiteY146" fmla="*/ 1544001 h 2323936"/>
              <a:gd name="connsiteX147" fmla="*/ 2873841 w 3769195"/>
              <a:gd name="connsiteY147" fmla="*/ 1501138 h 2323936"/>
              <a:gd name="connsiteX148" fmla="*/ 2878603 w 3769195"/>
              <a:gd name="connsiteY148" fmla="*/ 1486851 h 2323936"/>
              <a:gd name="connsiteX149" fmla="*/ 2945278 w 3769195"/>
              <a:gd name="connsiteY149" fmla="*/ 1467801 h 2323936"/>
              <a:gd name="connsiteX150" fmla="*/ 2973853 w 3769195"/>
              <a:gd name="connsiteY150" fmla="*/ 1453513 h 2323936"/>
              <a:gd name="connsiteX151" fmla="*/ 2988141 w 3769195"/>
              <a:gd name="connsiteY151" fmla="*/ 1448751 h 2323936"/>
              <a:gd name="connsiteX152" fmla="*/ 3002428 w 3769195"/>
              <a:gd name="connsiteY152" fmla="*/ 1429701 h 2323936"/>
              <a:gd name="connsiteX153" fmla="*/ 3035766 w 3769195"/>
              <a:gd name="connsiteY153" fmla="*/ 1410651 h 2323936"/>
              <a:gd name="connsiteX154" fmla="*/ 3078628 w 3769195"/>
              <a:gd name="connsiteY154" fmla="*/ 1372551 h 2323936"/>
              <a:gd name="connsiteX155" fmla="*/ 3092916 w 3769195"/>
              <a:gd name="connsiteY155" fmla="*/ 1343976 h 2323936"/>
              <a:gd name="connsiteX156" fmla="*/ 3107203 w 3769195"/>
              <a:gd name="connsiteY156" fmla="*/ 1339213 h 2323936"/>
              <a:gd name="connsiteX157" fmla="*/ 3121491 w 3769195"/>
              <a:gd name="connsiteY157" fmla="*/ 1348738 h 2323936"/>
              <a:gd name="connsiteX158" fmla="*/ 3145303 w 3769195"/>
              <a:gd name="connsiteY158" fmla="*/ 1372551 h 2323936"/>
              <a:gd name="connsiteX159" fmla="*/ 3164353 w 3769195"/>
              <a:gd name="connsiteY159" fmla="*/ 1377313 h 2323936"/>
              <a:gd name="connsiteX160" fmla="*/ 3178641 w 3769195"/>
              <a:gd name="connsiteY160" fmla="*/ 1382076 h 2323936"/>
              <a:gd name="connsiteX161" fmla="*/ 3231028 w 3769195"/>
              <a:gd name="connsiteY161" fmla="*/ 1377313 h 2323936"/>
              <a:gd name="connsiteX162" fmla="*/ 3235791 w 3769195"/>
              <a:gd name="connsiteY162" fmla="*/ 1343976 h 2323936"/>
              <a:gd name="connsiteX163" fmla="*/ 3316753 w 3769195"/>
              <a:gd name="connsiteY163" fmla="*/ 1348738 h 2323936"/>
              <a:gd name="connsiteX164" fmla="*/ 3350091 w 3769195"/>
              <a:gd name="connsiteY164" fmla="*/ 1339213 h 2323936"/>
              <a:gd name="connsiteX165" fmla="*/ 3364378 w 3769195"/>
              <a:gd name="connsiteY165" fmla="*/ 1305876 h 2323936"/>
              <a:gd name="connsiteX166" fmla="*/ 3378666 w 3769195"/>
              <a:gd name="connsiteY166" fmla="*/ 1253488 h 2323936"/>
              <a:gd name="connsiteX167" fmla="*/ 3392953 w 3769195"/>
              <a:gd name="connsiteY167" fmla="*/ 1234438 h 2323936"/>
              <a:gd name="connsiteX168" fmla="*/ 3402478 w 3769195"/>
              <a:gd name="connsiteY168" fmla="*/ 1205863 h 2323936"/>
              <a:gd name="connsiteX169" fmla="*/ 3412003 w 3769195"/>
              <a:gd name="connsiteY169" fmla="*/ 1172526 h 2323936"/>
              <a:gd name="connsiteX170" fmla="*/ 3421528 w 3769195"/>
              <a:gd name="connsiteY170" fmla="*/ 1115376 h 2323936"/>
              <a:gd name="connsiteX171" fmla="*/ 3426291 w 3769195"/>
              <a:gd name="connsiteY171" fmla="*/ 1096326 h 2323936"/>
              <a:gd name="connsiteX172" fmla="*/ 3497728 w 3769195"/>
              <a:gd name="connsiteY172" fmla="*/ 1091563 h 2323936"/>
              <a:gd name="connsiteX173" fmla="*/ 3521541 w 3769195"/>
              <a:gd name="connsiteY173" fmla="*/ 1086801 h 2323936"/>
              <a:gd name="connsiteX174" fmla="*/ 3540591 w 3769195"/>
              <a:gd name="connsiteY174" fmla="*/ 1082038 h 2323936"/>
              <a:gd name="connsiteX175" fmla="*/ 3583453 w 3769195"/>
              <a:gd name="connsiteY175" fmla="*/ 1077276 h 2323936"/>
              <a:gd name="connsiteX176" fmla="*/ 3602503 w 3769195"/>
              <a:gd name="connsiteY176" fmla="*/ 1067751 h 2323936"/>
              <a:gd name="connsiteX177" fmla="*/ 3616791 w 3769195"/>
              <a:gd name="connsiteY177" fmla="*/ 1058226 h 2323936"/>
              <a:gd name="connsiteX178" fmla="*/ 3631078 w 3769195"/>
              <a:gd name="connsiteY178" fmla="*/ 1053463 h 2323936"/>
              <a:gd name="connsiteX179" fmla="*/ 3654891 w 3769195"/>
              <a:gd name="connsiteY179" fmla="*/ 1043938 h 2323936"/>
              <a:gd name="connsiteX180" fmla="*/ 3664416 w 3769195"/>
              <a:gd name="connsiteY180" fmla="*/ 1072513 h 2323936"/>
              <a:gd name="connsiteX181" fmla="*/ 3673941 w 3769195"/>
              <a:gd name="connsiteY181" fmla="*/ 1086801 h 2323936"/>
              <a:gd name="connsiteX182" fmla="*/ 3754903 w 3769195"/>
              <a:gd name="connsiteY182" fmla="*/ 1091563 h 2323936"/>
              <a:gd name="connsiteX183" fmla="*/ 3764428 w 3769195"/>
              <a:gd name="connsiteY183" fmla="*/ 1105851 h 2323936"/>
              <a:gd name="connsiteX184" fmla="*/ 3769191 w 3769195"/>
              <a:gd name="connsiteY184" fmla="*/ 1120138 h 2323936"/>
              <a:gd name="connsiteX185" fmla="*/ 3759666 w 3769195"/>
              <a:gd name="connsiteY185" fmla="*/ 1286826 h 2323936"/>
              <a:gd name="connsiteX186" fmla="*/ 3740616 w 3769195"/>
              <a:gd name="connsiteY186" fmla="*/ 1434463 h 2323936"/>
              <a:gd name="connsiteX187" fmla="*/ 3726328 w 3769195"/>
              <a:gd name="connsiteY187" fmla="*/ 2005963 h 2323936"/>
              <a:gd name="connsiteX188" fmla="*/ 3735853 w 3769195"/>
              <a:gd name="connsiteY188" fmla="*/ 2244088 h 2323936"/>
              <a:gd name="connsiteX189" fmla="*/ 3731091 w 3769195"/>
              <a:gd name="connsiteY189" fmla="*/ 2315526 h 2323936"/>
              <a:gd name="connsiteX190" fmla="*/ 3559641 w 3769195"/>
              <a:gd name="connsiteY190" fmla="*/ 2310763 h 2323936"/>
              <a:gd name="connsiteX191" fmla="*/ 3531066 w 3769195"/>
              <a:gd name="connsiteY191" fmla="*/ 2306001 h 2323936"/>
              <a:gd name="connsiteX192" fmla="*/ 3488203 w 3769195"/>
              <a:gd name="connsiteY192" fmla="*/ 2296476 h 2323936"/>
              <a:gd name="connsiteX193" fmla="*/ 3459628 w 3769195"/>
              <a:gd name="connsiteY193" fmla="*/ 2286951 h 2323936"/>
              <a:gd name="connsiteX194" fmla="*/ 3326278 w 3769195"/>
              <a:gd name="connsiteY194" fmla="*/ 2291713 h 2323936"/>
              <a:gd name="connsiteX195" fmla="*/ 3307228 w 3769195"/>
              <a:gd name="connsiteY195" fmla="*/ 2296476 h 2323936"/>
              <a:gd name="connsiteX196" fmla="*/ 3088153 w 3769195"/>
              <a:gd name="connsiteY196" fmla="*/ 2301238 h 2323936"/>
              <a:gd name="connsiteX197" fmla="*/ 2840503 w 3769195"/>
              <a:gd name="connsiteY197" fmla="*/ 2310763 h 2323936"/>
              <a:gd name="connsiteX198" fmla="*/ 2821453 w 3769195"/>
              <a:gd name="connsiteY198" fmla="*/ 2315526 h 2323936"/>
              <a:gd name="connsiteX199" fmla="*/ 1797516 w 3769195"/>
              <a:gd name="connsiteY199" fmla="*/ 2310763 h 2323936"/>
              <a:gd name="connsiteX200" fmla="*/ 1602253 w 3769195"/>
              <a:gd name="connsiteY200" fmla="*/ 2301238 h 2323936"/>
              <a:gd name="connsiteX201" fmla="*/ 1578441 w 3769195"/>
              <a:gd name="connsiteY201" fmla="*/ 2296476 h 2323936"/>
              <a:gd name="connsiteX202" fmla="*/ 530691 w 3769195"/>
              <a:gd name="connsiteY202" fmla="*/ 2291713 h 2323936"/>
              <a:gd name="connsiteX203" fmla="*/ 368766 w 3769195"/>
              <a:gd name="connsiteY203" fmla="*/ 2277426 h 2323936"/>
              <a:gd name="connsiteX204" fmla="*/ 340191 w 3769195"/>
              <a:gd name="connsiteY204" fmla="*/ 2272663 h 2323936"/>
              <a:gd name="connsiteX205" fmla="*/ 273516 w 3769195"/>
              <a:gd name="connsiteY205" fmla="*/ 2263138 h 2323936"/>
              <a:gd name="connsiteX206" fmla="*/ 254466 w 3769195"/>
              <a:gd name="connsiteY206" fmla="*/ 2258376 h 2323936"/>
              <a:gd name="connsiteX207" fmla="*/ 159216 w 3769195"/>
              <a:gd name="connsiteY207" fmla="*/ 2244088 h 2323936"/>
              <a:gd name="connsiteX208" fmla="*/ 21102 w 3769195"/>
              <a:gd name="connsiteY208" fmla="*/ 2223451 h 2323936"/>
              <a:gd name="connsiteX209" fmla="*/ 46502 w 3769195"/>
              <a:gd name="connsiteY209" fmla="*/ 2213927 h 2323936"/>
              <a:gd name="connsiteX210" fmla="*/ 51265 w 3769195"/>
              <a:gd name="connsiteY210" fmla="*/ 2220276 h 2323936"/>
              <a:gd name="connsiteX211" fmla="*/ 20505 w 3769195"/>
              <a:gd name="connsiteY211" fmla="*/ 2219557 h 2323936"/>
              <a:gd name="connsiteX212" fmla="*/ 40752 w 3769195"/>
              <a:gd name="connsiteY212" fmla="*/ 2186219 h 2323936"/>
              <a:gd name="connsiteX213" fmla="*/ 43536 w 3769195"/>
              <a:gd name="connsiteY213" fmla="*/ 2154829 h 2323936"/>
              <a:gd name="connsiteX214" fmla="*/ 14754 w 3769195"/>
              <a:gd name="connsiteY214" fmla="*/ 1794827 h 2323936"/>
              <a:gd name="connsiteX215" fmla="*/ 33803 w 3769195"/>
              <a:gd name="connsiteY215" fmla="*/ 1678937 h 2323936"/>
              <a:gd name="connsiteX216" fmla="*/ 36978 w 3769195"/>
              <a:gd name="connsiteY216" fmla="*/ 1478913 h 2323936"/>
              <a:gd name="connsiteX217" fmla="*/ 32215 w 3769195"/>
              <a:gd name="connsiteY217" fmla="*/ 1334452 h 2323936"/>
              <a:gd name="connsiteX218" fmla="*/ 24278 w 3769195"/>
              <a:gd name="connsiteY218" fmla="*/ 1250313 h 2323936"/>
              <a:gd name="connsiteX219" fmla="*/ 46502 w 3769195"/>
              <a:gd name="connsiteY219" fmla="*/ 872487 h 2323936"/>
              <a:gd name="connsiteX220" fmla="*/ 22690 w 3769195"/>
              <a:gd name="connsiteY220" fmla="*/ 721677 h 2323936"/>
              <a:gd name="connsiteX221" fmla="*/ 21104 w 3769195"/>
              <a:gd name="connsiteY221" fmla="*/ 610552 h 2323936"/>
              <a:gd name="connsiteX222" fmla="*/ 19516 w 3769195"/>
              <a:gd name="connsiteY222" fmla="*/ 513713 h 2323936"/>
              <a:gd name="connsiteX223" fmla="*/ 27453 w 3769195"/>
              <a:gd name="connsiteY223" fmla="*/ 434337 h 2323936"/>
              <a:gd name="connsiteX224" fmla="*/ 22691 w 3769195"/>
              <a:gd name="connsiteY224" fmla="*/ 370837 h 2323936"/>
              <a:gd name="connsiteX225" fmla="*/ 19515 w 3769195"/>
              <a:gd name="connsiteY225" fmla="*/ 327977 h 232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3769195" h="2323936">
                <a:moveTo>
                  <a:pt x="19515" y="327977"/>
                </a:moveTo>
                <a:cubicBezTo>
                  <a:pt x="18457" y="297286"/>
                  <a:pt x="16076" y="202299"/>
                  <a:pt x="16341" y="186688"/>
                </a:cubicBezTo>
                <a:cubicBezTo>
                  <a:pt x="17928" y="202563"/>
                  <a:pt x="18847" y="218519"/>
                  <a:pt x="21103" y="234313"/>
                </a:cubicBezTo>
                <a:cubicBezTo>
                  <a:pt x="22029" y="240793"/>
                  <a:pt x="22235" y="247917"/>
                  <a:pt x="25866" y="253363"/>
                </a:cubicBezTo>
                <a:cubicBezTo>
                  <a:pt x="29041" y="258125"/>
                  <a:pt x="35034" y="260328"/>
                  <a:pt x="40153" y="262888"/>
                </a:cubicBezTo>
                <a:cubicBezTo>
                  <a:pt x="54838" y="270231"/>
                  <a:pt x="79403" y="270771"/>
                  <a:pt x="92541" y="272413"/>
                </a:cubicBezTo>
                <a:cubicBezTo>
                  <a:pt x="97303" y="275588"/>
                  <a:pt x="101567" y="279683"/>
                  <a:pt x="106828" y="281938"/>
                </a:cubicBezTo>
                <a:cubicBezTo>
                  <a:pt x="112844" y="284516"/>
                  <a:pt x="120432" y="283070"/>
                  <a:pt x="125878" y="286701"/>
                </a:cubicBezTo>
                <a:cubicBezTo>
                  <a:pt x="130640" y="289876"/>
                  <a:pt x="130433" y="298148"/>
                  <a:pt x="135403" y="300988"/>
                </a:cubicBezTo>
                <a:cubicBezTo>
                  <a:pt x="142431" y="305004"/>
                  <a:pt x="151278" y="304163"/>
                  <a:pt x="159216" y="305751"/>
                </a:cubicBezTo>
                <a:cubicBezTo>
                  <a:pt x="244815" y="293523"/>
                  <a:pt x="203518" y="298091"/>
                  <a:pt x="283041" y="291463"/>
                </a:cubicBezTo>
                <a:cubicBezTo>
                  <a:pt x="287803" y="288288"/>
                  <a:pt x="295518" y="287368"/>
                  <a:pt x="297328" y="281938"/>
                </a:cubicBezTo>
                <a:cubicBezTo>
                  <a:pt x="308519" y="248366"/>
                  <a:pt x="291139" y="240503"/>
                  <a:pt x="311616" y="220026"/>
                </a:cubicBezTo>
                <a:cubicBezTo>
                  <a:pt x="322937" y="208705"/>
                  <a:pt x="340329" y="205692"/>
                  <a:pt x="354478" y="200976"/>
                </a:cubicBezTo>
                <a:lnTo>
                  <a:pt x="368766" y="196213"/>
                </a:lnTo>
                <a:cubicBezTo>
                  <a:pt x="373528" y="191451"/>
                  <a:pt x="379317" y="187530"/>
                  <a:pt x="383053" y="181926"/>
                </a:cubicBezTo>
                <a:cubicBezTo>
                  <a:pt x="385838" y="177749"/>
                  <a:pt x="385378" y="172027"/>
                  <a:pt x="387816" y="167638"/>
                </a:cubicBezTo>
                <a:cubicBezTo>
                  <a:pt x="393375" y="157631"/>
                  <a:pt x="398771" y="147158"/>
                  <a:pt x="406866" y="139063"/>
                </a:cubicBezTo>
                <a:cubicBezTo>
                  <a:pt x="416391" y="129538"/>
                  <a:pt x="427969" y="121696"/>
                  <a:pt x="435441" y="110488"/>
                </a:cubicBezTo>
                <a:cubicBezTo>
                  <a:pt x="438616" y="105726"/>
                  <a:pt x="440497" y="99777"/>
                  <a:pt x="444966" y="96201"/>
                </a:cubicBezTo>
                <a:cubicBezTo>
                  <a:pt x="448886" y="93065"/>
                  <a:pt x="454639" y="93416"/>
                  <a:pt x="459253" y="91438"/>
                </a:cubicBezTo>
                <a:cubicBezTo>
                  <a:pt x="500430" y="73790"/>
                  <a:pt x="459096" y="88314"/>
                  <a:pt x="492591" y="77151"/>
                </a:cubicBezTo>
                <a:cubicBezTo>
                  <a:pt x="497353" y="72388"/>
                  <a:pt x="501704" y="67175"/>
                  <a:pt x="506878" y="62863"/>
                </a:cubicBezTo>
                <a:cubicBezTo>
                  <a:pt x="511275" y="59199"/>
                  <a:pt x="516046" y="55898"/>
                  <a:pt x="521166" y="53338"/>
                </a:cubicBezTo>
                <a:cubicBezTo>
                  <a:pt x="525656" y="51093"/>
                  <a:pt x="530440" y="48847"/>
                  <a:pt x="535453" y="48576"/>
                </a:cubicBezTo>
                <a:cubicBezTo>
                  <a:pt x="589373" y="45661"/>
                  <a:pt x="643403" y="45401"/>
                  <a:pt x="697378" y="43813"/>
                </a:cubicBezTo>
                <a:cubicBezTo>
                  <a:pt x="698966" y="37463"/>
                  <a:pt x="700343" y="31057"/>
                  <a:pt x="702141" y="24763"/>
                </a:cubicBezTo>
                <a:cubicBezTo>
                  <a:pt x="714809" y="-19575"/>
                  <a:pt x="715479" y="10047"/>
                  <a:pt x="802153" y="5713"/>
                </a:cubicBezTo>
                <a:cubicBezTo>
                  <a:pt x="816042" y="2935"/>
                  <a:pt x="835889" y="-4208"/>
                  <a:pt x="849778" y="5713"/>
                </a:cubicBezTo>
                <a:cubicBezTo>
                  <a:pt x="865670" y="17064"/>
                  <a:pt x="854143" y="26647"/>
                  <a:pt x="864066" y="39051"/>
                </a:cubicBezTo>
                <a:cubicBezTo>
                  <a:pt x="867642" y="43520"/>
                  <a:pt x="873234" y="46016"/>
                  <a:pt x="878353" y="48576"/>
                </a:cubicBezTo>
                <a:cubicBezTo>
                  <a:pt x="898910" y="58854"/>
                  <a:pt x="942749" y="57193"/>
                  <a:pt x="954553" y="58101"/>
                </a:cubicBezTo>
                <a:cubicBezTo>
                  <a:pt x="968537" y="60897"/>
                  <a:pt x="979835" y="62132"/>
                  <a:pt x="992653" y="67626"/>
                </a:cubicBezTo>
                <a:cubicBezTo>
                  <a:pt x="999178" y="70423"/>
                  <a:pt x="1006159" y="72716"/>
                  <a:pt x="1011703" y="77151"/>
                </a:cubicBezTo>
                <a:cubicBezTo>
                  <a:pt x="1103371" y="150486"/>
                  <a:pt x="982330" y="67095"/>
                  <a:pt x="1068853" y="124776"/>
                </a:cubicBezTo>
                <a:cubicBezTo>
                  <a:pt x="1073616" y="127951"/>
                  <a:pt x="1077475" y="133492"/>
                  <a:pt x="1083141" y="134301"/>
                </a:cubicBezTo>
                <a:lnTo>
                  <a:pt x="1116478" y="139063"/>
                </a:lnTo>
                <a:cubicBezTo>
                  <a:pt x="1124985" y="151823"/>
                  <a:pt x="1128941" y="161193"/>
                  <a:pt x="1145053" y="167638"/>
                </a:cubicBezTo>
                <a:cubicBezTo>
                  <a:pt x="1154019" y="171224"/>
                  <a:pt x="1164202" y="170306"/>
                  <a:pt x="1173628" y="172401"/>
                </a:cubicBezTo>
                <a:cubicBezTo>
                  <a:pt x="1178529" y="173490"/>
                  <a:pt x="1183153" y="175576"/>
                  <a:pt x="1187916" y="177163"/>
                </a:cubicBezTo>
                <a:cubicBezTo>
                  <a:pt x="1192678" y="175576"/>
                  <a:pt x="1197251" y="171576"/>
                  <a:pt x="1202203" y="172401"/>
                </a:cubicBezTo>
                <a:cubicBezTo>
                  <a:pt x="1220251" y="175409"/>
                  <a:pt x="1214318" y="186854"/>
                  <a:pt x="1226016" y="196213"/>
                </a:cubicBezTo>
                <a:cubicBezTo>
                  <a:pt x="1229936" y="199349"/>
                  <a:pt x="1235541" y="199388"/>
                  <a:pt x="1240303" y="200976"/>
                </a:cubicBezTo>
                <a:cubicBezTo>
                  <a:pt x="1294278" y="199388"/>
                  <a:pt x="1348308" y="199128"/>
                  <a:pt x="1402228" y="196213"/>
                </a:cubicBezTo>
                <a:cubicBezTo>
                  <a:pt x="1407241" y="195942"/>
                  <a:pt x="1411496" y="191451"/>
                  <a:pt x="1416516" y="191451"/>
                </a:cubicBezTo>
                <a:cubicBezTo>
                  <a:pt x="1449891" y="191451"/>
                  <a:pt x="1483191" y="194626"/>
                  <a:pt x="1516528" y="196213"/>
                </a:cubicBezTo>
                <a:cubicBezTo>
                  <a:pt x="1514941" y="210501"/>
                  <a:pt x="1514129" y="224896"/>
                  <a:pt x="1511766" y="239076"/>
                </a:cubicBezTo>
                <a:cubicBezTo>
                  <a:pt x="1510941" y="244028"/>
                  <a:pt x="1507326" y="248353"/>
                  <a:pt x="1507003" y="253363"/>
                </a:cubicBezTo>
                <a:cubicBezTo>
                  <a:pt x="1504139" y="297749"/>
                  <a:pt x="1505105" y="342327"/>
                  <a:pt x="1502241" y="386713"/>
                </a:cubicBezTo>
                <a:cubicBezTo>
                  <a:pt x="1501918" y="391723"/>
                  <a:pt x="1498857" y="396174"/>
                  <a:pt x="1497478" y="401001"/>
                </a:cubicBezTo>
                <a:cubicBezTo>
                  <a:pt x="1495680" y="407295"/>
                  <a:pt x="1495294" y="414035"/>
                  <a:pt x="1492716" y="420051"/>
                </a:cubicBezTo>
                <a:cubicBezTo>
                  <a:pt x="1465011" y="484697"/>
                  <a:pt x="1498504" y="388401"/>
                  <a:pt x="1478428" y="448626"/>
                </a:cubicBezTo>
                <a:cubicBezTo>
                  <a:pt x="1477471" y="457238"/>
                  <a:pt x="1475091" y="496099"/>
                  <a:pt x="1468903" y="510538"/>
                </a:cubicBezTo>
                <a:cubicBezTo>
                  <a:pt x="1466648" y="515799"/>
                  <a:pt x="1462553" y="520063"/>
                  <a:pt x="1459378" y="524826"/>
                </a:cubicBezTo>
                <a:cubicBezTo>
                  <a:pt x="1457791" y="529588"/>
                  <a:pt x="1454616" y="534093"/>
                  <a:pt x="1454616" y="539113"/>
                </a:cubicBezTo>
                <a:cubicBezTo>
                  <a:pt x="1454616" y="554491"/>
                  <a:pt x="1461126" y="560785"/>
                  <a:pt x="1468903" y="572451"/>
                </a:cubicBezTo>
                <a:cubicBezTo>
                  <a:pt x="1467316" y="577213"/>
                  <a:pt x="1466386" y="582248"/>
                  <a:pt x="1464141" y="586738"/>
                </a:cubicBezTo>
                <a:cubicBezTo>
                  <a:pt x="1461581" y="591858"/>
                  <a:pt x="1456941" y="595795"/>
                  <a:pt x="1454616" y="601026"/>
                </a:cubicBezTo>
                <a:cubicBezTo>
                  <a:pt x="1431948" y="652030"/>
                  <a:pt x="1457121" y="611556"/>
                  <a:pt x="1435566" y="643888"/>
                </a:cubicBezTo>
                <a:cubicBezTo>
                  <a:pt x="1433978" y="651826"/>
                  <a:pt x="1431749" y="659662"/>
                  <a:pt x="1430803" y="667701"/>
                </a:cubicBezTo>
                <a:cubicBezTo>
                  <a:pt x="1430287" y="672084"/>
                  <a:pt x="1430862" y="721887"/>
                  <a:pt x="1421278" y="739138"/>
                </a:cubicBezTo>
                <a:cubicBezTo>
                  <a:pt x="1415718" y="749145"/>
                  <a:pt x="1408578" y="758188"/>
                  <a:pt x="1402228" y="767713"/>
                </a:cubicBezTo>
                <a:lnTo>
                  <a:pt x="1392703" y="782001"/>
                </a:lnTo>
                <a:cubicBezTo>
                  <a:pt x="1391116" y="793113"/>
                  <a:pt x="1392500" y="805080"/>
                  <a:pt x="1387941" y="815338"/>
                </a:cubicBezTo>
                <a:cubicBezTo>
                  <a:pt x="1384730" y="822562"/>
                  <a:pt x="1365705" y="827513"/>
                  <a:pt x="1359366" y="829626"/>
                </a:cubicBezTo>
                <a:lnTo>
                  <a:pt x="1340316" y="858201"/>
                </a:lnTo>
                <a:cubicBezTo>
                  <a:pt x="1337141" y="862963"/>
                  <a:pt x="1335553" y="869313"/>
                  <a:pt x="1330791" y="872488"/>
                </a:cubicBezTo>
                <a:cubicBezTo>
                  <a:pt x="1321266" y="878838"/>
                  <a:pt x="1310311" y="883443"/>
                  <a:pt x="1302216" y="891538"/>
                </a:cubicBezTo>
                <a:cubicBezTo>
                  <a:pt x="1297453" y="896301"/>
                  <a:pt x="1292063" y="900509"/>
                  <a:pt x="1287928" y="905826"/>
                </a:cubicBezTo>
                <a:cubicBezTo>
                  <a:pt x="1280900" y="914862"/>
                  <a:pt x="1268878" y="934401"/>
                  <a:pt x="1268878" y="934401"/>
                </a:cubicBezTo>
                <a:cubicBezTo>
                  <a:pt x="1262603" y="953226"/>
                  <a:pt x="1257031" y="963094"/>
                  <a:pt x="1268878" y="986788"/>
                </a:cubicBezTo>
                <a:cubicBezTo>
                  <a:pt x="1272053" y="993138"/>
                  <a:pt x="1281578" y="993138"/>
                  <a:pt x="1287928" y="996313"/>
                </a:cubicBezTo>
                <a:cubicBezTo>
                  <a:pt x="1300628" y="994726"/>
                  <a:pt x="1313513" y="994233"/>
                  <a:pt x="1326028" y="991551"/>
                </a:cubicBezTo>
                <a:cubicBezTo>
                  <a:pt x="1335845" y="989447"/>
                  <a:pt x="1354603" y="982026"/>
                  <a:pt x="1354603" y="982026"/>
                </a:cubicBezTo>
                <a:cubicBezTo>
                  <a:pt x="1347959" y="1021892"/>
                  <a:pt x="1355197" y="1002567"/>
                  <a:pt x="1330791" y="1039176"/>
                </a:cubicBezTo>
                <a:lnTo>
                  <a:pt x="1321266" y="1053463"/>
                </a:lnTo>
                <a:cubicBezTo>
                  <a:pt x="1322853" y="1062988"/>
                  <a:pt x="1317839" y="1076920"/>
                  <a:pt x="1326028" y="1082038"/>
                </a:cubicBezTo>
                <a:cubicBezTo>
                  <a:pt x="1328894" y="1083829"/>
                  <a:pt x="1376110" y="1073927"/>
                  <a:pt x="1383178" y="1072513"/>
                </a:cubicBezTo>
                <a:cubicBezTo>
                  <a:pt x="1389528" y="1069338"/>
                  <a:pt x="1395702" y="1065785"/>
                  <a:pt x="1402228" y="1062988"/>
                </a:cubicBezTo>
                <a:cubicBezTo>
                  <a:pt x="1406842" y="1061011"/>
                  <a:pt x="1412026" y="1060471"/>
                  <a:pt x="1416516" y="1058226"/>
                </a:cubicBezTo>
                <a:cubicBezTo>
                  <a:pt x="1453453" y="1039758"/>
                  <a:pt x="1409170" y="1055913"/>
                  <a:pt x="1445091" y="1043938"/>
                </a:cubicBezTo>
                <a:cubicBezTo>
                  <a:pt x="1506879" y="1061592"/>
                  <a:pt x="1468942" y="1039424"/>
                  <a:pt x="1483191" y="1129663"/>
                </a:cubicBezTo>
                <a:cubicBezTo>
                  <a:pt x="1484084" y="1135317"/>
                  <a:pt x="1488408" y="1140182"/>
                  <a:pt x="1492716" y="1143951"/>
                </a:cubicBezTo>
                <a:cubicBezTo>
                  <a:pt x="1501331" y="1151489"/>
                  <a:pt x="1521291" y="1163001"/>
                  <a:pt x="1521291" y="1163001"/>
                </a:cubicBezTo>
                <a:lnTo>
                  <a:pt x="1540341" y="1191576"/>
                </a:lnTo>
                <a:cubicBezTo>
                  <a:pt x="1543516" y="1196338"/>
                  <a:pt x="1545819" y="1201816"/>
                  <a:pt x="1549866" y="1205863"/>
                </a:cubicBezTo>
                <a:cubicBezTo>
                  <a:pt x="1554628" y="1210626"/>
                  <a:pt x="1560018" y="1214835"/>
                  <a:pt x="1564153" y="1220151"/>
                </a:cubicBezTo>
                <a:cubicBezTo>
                  <a:pt x="1582337" y="1243531"/>
                  <a:pt x="1575699" y="1247355"/>
                  <a:pt x="1597491" y="1258251"/>
                </a:cubicBezTo>
                <a:cubicBezTo>
                  <a:pt x="1601981" y="1260496"/>
                  <a:pt x="1607016" y="1261426"/>
                  <a:pt x="1611778" y="1263013"/>
                </a:cubicBezTo>
                <a:cubicBezTo>
                  <a:pt x="1614953" y="1267776"/>
                  <a:pt x="1618743" y="1272181"/>
                  <a:pt x="1621303" y="1277301"/>
                </a:cubicBezTo>
                <a:cubicBezTo>
                  <a:pt x="1628890" y="1292475"/>
                  <a:pt x="1625097" y="1310154"/>
                  <a:pt x="1645116" y="1320163"/>
                </a:cubicBezTo>
                <a:lnTo>
                  <a:pt x="1664166" y="1329688"/>
                </a:lnTo>
                <a:cubicBezTo>
                  <a:pt x="1659403" y="1332863"/>
                  <a:pt x="1655400" y="1337707"/>
                  <a:pt x="1649878" y="1339213"/>
                </a:cubicBezTo>
                <a:cubicBezTo>
                  <a:pt x="1637530" y="1342581"/>
                  <a:pt x="1622263" y="1336636"/>
                  <a:pt x="1611778" y="1343976"/>
                </a:cubicBezTo>
                <a:cubicBezTo>
                  <a:pt x="1603553" y="1349734"/>
                  <a:pt x="1602253" y="1372551"/>
                  <a:pt x="1602253" y="1372551"/>
                </a:cubicBezTo>
                <a:cubicBezTo>
                  <a:pt x="1600666" y="1407476"/>
                  <a:pt x="1606580" y="1443567"/>
                  <a:pt x="1597491" y="1477326"/>
                </a:cubicBezTo>
                <a:cubicBezTo>
                  <a:pt x="1594515" y="1488380"/>
                  <a:pt x="1568916" y="1496376"/>
                  <a:pt x="1568916" y="1496376"/>
                </a:cubicBezTo>
                <a:cubicBezTo>
                  <a:pt x="1567328" y="1501138"/>
                  <a:pt x="1566398" y="1506173"/>
                  <a:pt x="1564153" y="1510663"/>
                </a:cubicBezTo>
                <a:cubicBezTo>
                  <a:pt x="1561593" y="1515783"/>
                  <a:pt x="1555437" y="1519285"/>
                  <a:pt x="1554628" y="1524951"/>
                </a:cubicBezTo>
                <a:cubicBezTo>
                  <a:pt x="1553702" y="1531431"/>
                  <a:pt x="1557803" y="1537651"/>
                  <a:pt x="1559391" y="1544001"/>
                </a:cubicBezTo>
                <a:cubicBezTo>
                  <a:pt x="1576504" y="1541556"/>
                  <a:pt x="1614534" y="1533139"/>
                  <a:pt x="1630828" y="1544001"/>
                </a:cubicBezTo>
                <a:cubicBezTo>
                  <a:pt x="1637563" y="1548491"/>
                  <a:pt x="1633461" y="1560004"/>
                  <a:pt x="1635591" y="1567813"/>
                </a:cubicBezTo>
                <a:cubicBezTo>
                  <a:pt x="1638233" y="1577499"/>
                  <a:pt x="1645116" y="1596388"/>
                  <a:pt x="1645116" y="1596388"/>
                </a:cubicBezTo>
                <a:cubicBezTo>
                  <a:pt x="1646703" y="1591626"/>
                  <a:pt x="1648789" y="1577201"/>
                  <a:pt x="1649878" y="1582101"/>
                </a:cubicBezTo>
                <a:cubicBezTo>
                  <a:pt x="1654025" y="1600762"/>
                  <a:pt x="1650892" y="1620506"/>
                  <a:pt x="1654641" y="1639251"/>
                </a:cubicBezTo>
                <a:cubicBezTo>
                  <a:pt x="1655764" y="1644864"/>
                  <a:pt x="1660502" y="1649141"/>
                  <a:pt x="1664166" y="1653538"/>
                </a:cubicBezTo>
                <a:cubicBezTo>
                  <a:pt x="1675627" y="1667292"/>
                  <a:pt x="1678690" y="1667984"/>
                  <a:pt x="1692741" y="1677351"/>
                </a:cubicBezTo>
                <a:cubicBezTo>
                  <a:pt x="1772636" y="1665936"/>
                  <a:pt x="1694206" y="1683945"/>
                  <a:pt x="1740366" y="1658301"/>
                </a:cubicBezTo>
                <a:cubicBezTo>
                  <a:pt x="1749143" y="1653425"/>
                  <a:pt x="1768941" y="1648776"/>
                  <a:pt x="1768941" y="1648776"/>
                </a:cubicBezTo>
                <a:cubicBezTo>
                  <a:pt x="1770528" y="1653538"/>
                  <a:pt x="1772719" y="1658141"/>
                  <a:pt x="1773703" y="1663063"/>
                </a:cubicBezTo>
                <a:cubicBezTo>
                  <a:pt x="1775905" y="1674071"/>
                  <a:pt x="1773446" y="1686361"/>
                  <a:pt x="1778466" y="1696401"/>
                </a:cubicBezTo>
                <a:cubicBezTo>
                  <a:pt x="1780711" y="1700891"/>
                  <a:pt x="1787991" y="1699576"/>
                  <a:pt x="1792753" y="1701163"/>
                </a:cubicBezTo>
                <a:cubicBezTo>
                  <a:pt x="1813391" y="1699576"/>
                  <a:pt x="1834127" y="1698968"/>
                  <a:pt x="1854666" y="1696401"/>
                </a:cubicBezTo>
                <a:cubicBezTo>
                  <a:pt x="1859647" y="1695778"/>
                  <a:pt x="1866168" y="1695815"/>
                  <a:pt x="1868953" y="1691638"/>
                </a:cubicBezTo>
                <a:cubicBezTo>
                  <a:pt x="1891941" y="1657156"/>
                  <a:pt x="1855345" y="1673951"/>
                  <a:pt x="1888003" y="1663063"/>
                </a:cubicBezTo>
                <a:cubicBezTo>
                  <a:pt x="1891178" y="1658301"/>
                  <a:pt x="1894968" y="1653895"/>
                  <a:pt x="1897528" y="1648776"/>
                </a:cubicBezTo>
                <a:cubicBezTo>
                  <a:pt x="1915460" y="1612913"/>
                  <a:pt x="1870109" y="1636786"/>
                  <a:pt x="1968966" y="1629726"/>
                </a:cubicBezTo>
                <a:cubicBezTo>
                  <a:pt x="1970553" y="1618613"/>
                  <a:pt x="1964748" y="1603123"/>
                  <a:pt x="1973728" y="1596388"/>
                </a:cubicBezTo>
                <a:cubicBezTo>
                  <a:pt x="1982708" y="1589653"/>
                  <a:pt x="1995902" y="1599976"/>
                  <a:pt x="2007066" y="1601151"/>
                </a:cubicBezTo>
                <a:cubicBezTo>
                  <a:pt x="2026077" y="1603152"/>
                  <a:pt x="2045166" y="1604326"/>
                  <a:pt x="2064216" y="1605913"/>
                </a:cubicBezTo>
                <a:cubicBezTo>
                  <a:pt x="2068978" y="1607501"/>
                  <a:pt x="2073514" y="1610122"/>
                  <a:pt x="2078503" y="1610676"/>
                </a:cubicBezTo>
                <a:cubicBezTo>
                  <a:pt x="2102223" y="1613312"/>
                  <a:pt x="2127162" y="1608320"/>
                  <a:pt x="2149941" y="1615438"/>
                </a:cubicBezTo>
                <a:cubicBezTo>
                  <a:pt x="2156188" y="1617390"/>
                  <a:pt x="2152125" y="1628472"/>
                  <a:pt x="2154703" y="1634488"/>
                </a:cubicBezTo>
                <a:cubicBezTo>
                  <a:pt x="2156958" y="1639749"/>
                  <a:pt x="2159920" y="1645007"/>
                  <a:pt x="2164228" y="1648776"/>
                </a:cubicBezTo>
                <a:cubicBezTo>
                  <a:pt x="2172843" y="1656314"/>
                  <a:pt x="2184708" y="1659732"/>
                  <a:pt x="2192803" y="1667826"/>
                </a:cubicBezTo>
                <a:cubicBezTo>
                  <a:pt x="2197566" y="1672588"/>
                  <a:pt x="2202779" y="1676939"/>
                  <a:pt x="2207091" y="1682113"/>
                </a:cubicBezTo>
                <a:cubicBezTo>
                  <a:pt x="2215780" y="1692539"/>
                  <a:pt x="2217948" y="1703491"/>
                  <a:pt x="2230903" y="1710688"/>
                </a:cubicBezTo>
                <a:cubicBezTo>
                  <a:pt x="2239680" y="1715564"/>
                  <a:pt x="2259478" y="1720213"/>
                  <a:pt x="2259478" y="1720213"/>
                </a:cubicBezTo>
                <a:cubicBezTo>
                  <a:pt x="2264241" y="1723388"/>
                  <a:pt x="2268057" y="1729330"/>
                  <a:pt x="2273766" y="1729738"/>
                </a:cubicBezTo>
                <a:cubicBezTo>
                  <a:pt x="2285076" y="1730546"/>
                  <a:pt x="2348041" y="1722240"/>
                  <a:pt x="2364253" y="1720213"/>
                </a:cubicBezTo>
                <a:cubicBezTo>
                  <a:pt x="2370603" y="1721801"/>
                  <a:pt x="2380124" y="1719254"/>
                  <a:pt x="2383303" y="1724976"/>
                </a:cubicBezTo>
                <a:cubicBezTo>
                  <a:pt x="2387800" y="1733071"/>
                  <a:pt x="2385513" y="1769326"/>
                  <a:pt x="2392828" y="1782126"/>
                </a:cubicBezTo>
                <a:cubicBezTo>
                  <a:pt x="2396170" y="1787974"/>
                  <a:pt x="2401228" y="1793142"/>
                  <a:pt x="2407116" y="1796413"/>
                </a:cubicBezTo>
                <a:cubicBezTo>
                  <a:pt x="2415893" y="1801289"/>
                  <a:pt x="2435691" y="1805938"/>
                  <a:pt x="2435691" y="1805938"/>
                </a:cubicBezTo>
                <a:cubicBezTo>
                  <a:pt x="2478553" y="1802763"/>
                  <a:pt x="2521611" y="1801585"/>
                  <a:pt x="2564278" y="1796413"/>
                </a:cubicBezTo>
                <a:cubicBezTo>
                  <a:pt x="2615185" y="1790242"/>
                  <a:pt x="2571420" y="1784505"/>
                  <a:pt x="2621428" y="1767838"/>
                </a:cubicBezTo>
                <a:lnTo>
                  <a:pt x="2635716" y="1763076"/>
                </a:lnTo>
                <a:cubicBezTo>
                  <a:pt x="2645241" y="1756726"/>
                  <a:pt x="2656196" y="1752121"/>
                  <a:pt x="2664291" y="1744026"/>
                </a:cubicBezTo>
                <a:cubicBezTo>
                  <a:pt x="2686891" y="1721426"/>
                  <a:pt x="2674822" y="1727816"/>
                  <a:pt x="2697628" y="1720213"/>
                </a:cubicBezTo>
                <a:cubicBezTo>
                  <a:pt x="2700803" y="1713863"/>
                  <a:pt x="2703631" y="1707327"/>
                  <a:pt x="2707153" y="1701163"/>
                </a:cubicBezTo>
                <a:cubicBezTo>
                  <a:pt x="2709993" y="1696193"/>
                  <a:pt x="2716360" y="1692591"/>
                  <a:pt x="2716678" y="1686876"/>
                </a:cubicBezTo>
                <a:cubicBezTo>
                  <a:pt x="2720239" y="1622782"/>
                  <a:pt x="2723067" y="1632164"/>
                  <a:pt x="2702391" y="1601151"/>
                </a:cubicBezTo>
                <a:cubicBezTo>
                  <a:pt x="2703978" y="1593213"/>
                  <a:pt x="2702663" y="1584073"/>
                  <a:pt x="2707153" y="1577338"/>
                </a:cubicBezTo>
                <a:cubicBezTo>
                  <a:pt x="2709938" y="1573161"/>
                  <a:pt x="2716827" y="1574553"/>
                  <a:pt x="2721441" y="1572576"/>
                </a:cubicBezTo>
                <a:cubicBezTo>
                  <a:pt x="2768219" y="1552529"/>
                  <a:pt x="2708933" y="1565305"/>
                  <a:pt x="2807166" y="1558288"/>
                </a:cubicBezTo>
                <a:lnTo>
                  <a:pt x="2835741" y="1548763"/>
                </a:lnTo>
                <a:lnTo>
                  <a:pt x="2850028" y="1544001"/>
                </a:lnTo>
                <a:cubicBezTo>
                  <a:pt x="2861683" y="1509036"/>
                  <a:pt x="2852453" y="1522526"/>
                  <a:pt x="2873841" y="1501138"/>
                </a:cubicBezTo>
                <a:cubicBezTo>
                  <a:pt x="2875428" y="1496376"/>
                  <a:pt x="2875467" y="1490771"/>
                  <a:pt x="2878603" y="1486851"/>
                </a:cubicBezTo>
                <a:cubicBezTo>
                  <a:pt x="2891880" y="1470255"/>
                  <a:pt x="2936185" y="1469750"/>
                  <a:pt x="2945278" y="1467801"/>
                </a:cubicBezTo>
                <a:cubicBezTo>
                  <a:pt x="2966229" y="1463311"/>
                  <a:pt x="2953983" y="1463447"/>
                  <a:pt x="2973853" y="1453513"/>
                </a:cubicBezTo>
                <a:cubicBezTo>
                  <a:pt x="2978343" y="1451268"/>
                  <a:pt x="2983378" y="1450338"/>
                  <a:pt x="2988141" y="1448751"/>
                </a:cubicBezTo>
                <a:cubicBezTo>
                  <a:pt x="2992903" y="1442401"/>
                  <a:pt x="2996815" y="1435314"/>
                  <a:pt x="3002428" y="1429701"/>
                </a:cubicBezTo>
                <a:cubicBezTo>
                  <a:pt x="3009159" y="1422970"/>
                  <a:pt x="3028296" y="1414386"/>
                  <a:pt x="3035766" y="1410651"/>
                </a:cubicBezTo>
                <a:cubicBezTo>
                  <a:pt x="3068388" y="1378029"/>
                  <a:pt x="3053133" y="1389548"/>
                  <a:pt x="3078628" y="1372551"/>
                </a:cubicBezTo>
                <a:cubicBezTo>
                  <a:pt x="3081766" y="1363139"/>
                  <a:pt x="3084523" y="1350691"/>
                  <a:pt x="3092916" y="1343976"/>
                </a:cubicBezTo>
                <a:cubicBezTo>
                  <a:pt x="3096836" y="1340840"/>
                  <a:pt x="3102441" y="1340801"/>
                  <a:pt x="3107203" y="1339213"/>
                </a:cubicBezTo>
                <a:cubicBezTo>
                  <a:pt x="3111966" y="1342388"/>
                  <a:pt x="3117444" y="1344691"/>
                  <a:pt x="3121491" y="1348738"/>
                </a:cubicBezTo>
                <a:cubicBezTo>
                  <a:pt x="3137366" y="1364613"/>
                  <a:pt x="3123079" y="1363027"/>
                  <a:pt x="3145303" y="1372551"/>
                </a:cubicBezTo>
                <a:cubicBezTo>
                  <a:pt x="3151319" y="1375129"/>
                  <a:pt x="3158059" y="1375515"/>
                  <a:pt x="3164353" y="1377313"/>
                </a:cubicBezTo>
                <a:cubicBezTo>
                  <a:pt x="3169180" y="1378692"/>
                  <a:pt x="3173878" y="1380488"/>
                  <a:pt x="3178641" y="1382076"/>
                </a:cubicBezTo>
                <a:cubicBezTo>
                  <a:pt x="3196103" y="1380488"/>
                  <a:pt x="3216439" y="1387039"/>
                  <a:pt x="3231028" y="1377313"/>
                </a:cubicBezTo>
                <a:cubicBezTo>
                  <a:pt x="3240368" y="1371086"/>
                  <a:pt x="3225142" y="1347526"/>
                  <a:pt x="3235791" y="1343976"/>
                </a:cubicBezTo>
                <a:cubicBezTo>
                  <a:pt x="3261438" y="1335427"/>
                  <a:pt x="3289766" y="1347151"/>
                  <a:pt x="3316753" y="1348738"/>
                </a:cubicBezTo>
                <a:cubicBezTo>
                  <a:pt x="3327866" y="1345563"/>
                  <a:pt x="3340475" y="1345624"/>
                  <a:pt x="3350091" y="1339213"/>
                </a:cubicBezTo>
                <a:cubicBezTo>
                  <a:pt x="3354181" y="1336487"/>
                  <a:pt x="3362802" y="1312181"/>
                  <a:pt x="3364378" y="1305876"/>
                </a:cubicBezTo>
                <a:cubicBezTo>
                  <a:pt x="3367544" y="1293211"/>
                  <a:pt x="3371004" y="1263704"/>
                  <a:pt x="3378666" y="1253488"/>
                </a:cubicBezTo>
                <a:lnTo>
                  <a:pt x="3392953" y="1234438"/>
                </a:lnTo>
                <a:lnTo>
                  <a:pt x="3402478" y="1205863"/>
                </a:lnTo>
                <a:cubicBezTo>
                  <a:pt x="3406692" y="1193221"/>
                  <a:pt x="3409438" y="1186205"/>
                  <a:pt x="3412003" y="1172526"/>
                </a:cubicBezTo>
                <a:cubicBezTo>
                  <a:pt x="3415562" y="1153544"/>
                  <a:pt x="3417969" y="1134358"/>
                  <a:pt x="3421528" y="1115376"/>
                </a:cubicBezTo>
                <a:cubicBezTo>
                  <a:pt x="3422734" y="1108943"/>
                  <a:pt x="3420043" y="1098278"/>
                  <a:pt x="3426291" y="1096326"/>
                </a:cubicBezTo>
                <a:cubicBezTo>
                  <a:pt x="3449070" y="1089207"/>
                  <a:pt x="3473916" y="1093151"/>
                  <a:pt x="3497728" y="1091563"/>
                </a:cubicBezTo>
                <a:cubicBezTo>
                  <a:pt x="3505666" y="1089976"/>
                  <a:pt x="3513639" y="1088557"/>
                  <a:pt x="3521541" y="1086801"/>
                </a:cubicBezTo>
                <a:cubicBezTo>
                  <a:pt x="3527931" y="1085381"/>
                  <a:pt x="3534122" y="1083033"/>
                  <a:pt x="3540591" y="1082038"/>
                </a:cubicBezTo>
                <a:cubicBezTo>
                  <a:pt x="3554799" y="1079852"/>
                  <a:pt x="3569166" y="1078863"/>
                  <a:pt x="3583453" y="1077276"/>
                </a:cubicBezTo>
                <a:cubicBezTo>
                  <a:pt x="3589803" y="1074101"/>
                  <a:pt x="3596339" y="1071273"/>
                  <a:pt x="3602503" y="1067751"/>
                </a:cubicBezTo>
                <a:cubicBezTo>
                  <a:pt x="3607473" y="1064911"/>
                  <a:pt x="3611671" y="1060786"/>
                  <a:pt x="3616791" y="1058226"/>
                </a:cubicBezTo>
                <a:cubicBezTo>
                  <a:pt x="3621281" y="1055981"/>
                  <a:pt x="3626316" y="1055051"/>
                  <a:pt x="3631078" y="1053463"/>
                </a:cubicBezTo>
                <a:cubicBezTo>
                  <a:pt x="3635119" y="1047402"/>
                  <a:pt x="3642426" y="1026487"/>
                  <a:pt x="3654891" y="1043938"/>
                </a:cubicBezTo>
                <a:cubicBezTo>
                  <a:pt x="3660727" y="1052108"/>
                  <a:pt x="3658847" y="1064159"/>
                  <a:pt x="3664416" y="1072513"/>
                </a:cubicBezTo>
                <a:cubicBezTo>
                  <a:pt x="3667591" y="1077276"/>
                  <a:pt x="3668340" y="1085622"/>
                  <a:pt x="3673941" y="1086801"/>
                </a:cubicBezTo>
                <a:cubicBezTo>
                  <a:pt x="3700395" y="1092370"/>
                  <a:pt x="3727916" y="1089976"/>
                  <a:pt x="3754903" y="1091563"/>
                </a:cubicBezTo>
                <a:cubicBezTo>
                  <a:pt x="3758078" y="1096326"/>
                  <a:pt x="3761868" y="1100731"/>
                  <a:pt x="3764428" y="1105851"/>
                </a:cubicBezTo>
                <a:cubicBezTo>
                  <a:pt x="3766673" y="1110341"/>
                  <a:pt x="3769323" y="1115120"/>
                  <a:pt x="3769191" y="1120138"/>
                </a:cubicBezTo>
                <a:cubicBezTo>
                  <a:pt x="3767727" y="1175772"/>
                  <a:pt x="3763288" y="1231291"/>
                  <a:pt x="3759666" y="1286826"/>
                </a:cubicBezTo>
                <a:cubicBezTo>
                  <a:pt x="3756430" y="1336449"/>
                  <a:pt x="3748782" y="1385462"/>
                  <a:pt x="3740616" y="1434463"/>
                </a:cubicBezTo>
                <a:cubicBezTo>
                  <a:pt x="3724791" y="1655988"/>
                  <a:pt x="3729244" y="1577260"/>
                  <a:pt x="3726328" y="2005963"/>
                </a:cubicBezTo>
                <a:cubicBezTo>
                  <a:pt x="3725279" y="2160132"/>
                  <a:pt x="3725262" y="2148763"/>
                  <a:pt x="3735853" y="2244088"/>
                </a:cubicBezTo>
                <a:cubicBezTo>
                  <a:pt x="3734266" y="2267901"/>
                  <a:pt x="3753412" y="2307080"/>
                  <a:pt x="3731091" y="2315526"/>
                </a:cubicBezTo>
                <a:cubicBezTo>
                  <a:pt x="3677619" y="2335759"/>
                  <a:pt x="3616748" y="2313482"/>
                  <a:pt x="3559641" y="2310763"/>
                </a:cubicBezTo>
                <a:cubicBezTo>
                  <a:pt x="3549996" y="2310304"/>
                  <a:pt x="3540567" y="2307728"/>
                  <a:pt x="3531066" y="2306001"/>
                </a:cubicBezTo>
                <a:cubicBezTo>
                  <a:pt x="3519573" y="2303911"/>
                  <a:pt x="3499955" y="2300001"/>
                  <a:pt x="3488203" y="2296476"/>
                </a:cubicBezTo>
                <a:cubicBezTo>
                  <a:pt x="3478586" y="2293591"/>
                  <a:pt x="3469153" y="2290126"/>
                  <a:pt x="3459628" y="2286951"/>
                </a:cubicBezTo>
                <a:cubicBezTo>
                  <a:pt x="3415178" y="2288538"/>
                  <a:pt x="3370670" y="2288939"/>
                  <a:pt x="3326278" y="2291713"/>
                </a:cubicBezTo>
                <a:cubicBezTo>
                  <a:pt x="3319745" y="2292121"/>
                  <a:pt x="3313768" y="2296214"/>
                  <a:pt x="3307228" y="2296476"/>
                </a:cubicBezTo>
                <a:cubicBezTo>
                  <a:pt x="3234244" y="2299395"/>
                  <a:pt x="3161178" y="2299651"/>
                  <a:pt x="3088153" y="2301238"/>
                </a:cubicBezTo>
                <a:cubicBezTo>
                  <a:pt x="2999154" y="2330908"/>
                  <a:pt x="3092858" y="2301240"/>
                  <a:pt x="2840503" y="2310763"/>
                </a:cubicBezTo>
                <a:cubicBezTo>
                  <a:pt x="2833962" y="2311010"/>
                  <a:pt x="2827803" y="2313938"/>
                  <a:pt x="2821453" y="2315526"/>
                </a:cubicBezTo>
                <a:lnTo>
                  <a:pt x="1797516" y="2310763"/>
                </a:lnTo>
                <a:cubicBezTo>
                  <a:pt x="1732355" y="2309999"/>
                  <a:pt x="1667280" y="2305479"/>
                  <a:pt x="1602253" y="2301238"/>
                </a:cubicBezTo>
                <a:cubicBezTo>
                  <a:pt x="1594176" y="2300711"/>
                  <a:pt x="1586535" y="2296548"/>
                  <a:pt x="1578441" y="2296476"/>
                </a:cubicBezTo>
                <a:lnTo>
                  <a:pt x="530691" y="2291713"/>
                </a:lnTo>
                <a:cubicBezTo>
                  <a:pt x="463515" y="2286546"/>
                  <a:pt x="426484" y="2285671"/>
                  <a:pt x="368766" y="2277426"/>
                </a:cubicBezTo>
                <a:cubicBezTo>
                  <a:pt x="359207" y="2276060"/>
                  <a:pt x="349741" y="2274095"/>
                  <a:pt x="340191" y="2272663"/>
                </a:cubicBezTo>
                <a:cubicBezTo>
                  <a:pt x="317989" y="2269333"/>
                  <a:pt x="295661" y="2266829"/>
                  <a:pt x="273516" y="2263138"/>
                </a:cubicBezTo>
                <a:cubicBezTo>
                  <a:pt x="267060" y="2262062"/>
                  <a:pt x="260946" y="2259302"/>
                  <a:pt x="254466" y="2258376"/>
                </a:cubicBezTo>
                <a:cubicBezTo>
                  <a:pt x="142943" y="2242444"/>
                  <a:pt x="270979" y="2266441"/>
                  <a:pt x="159216" y="2244088"/>
                </a:cubicBezTo>
                <a:cubicBezTo>
                  <a:pt x="75078" y="2245676"/>
                  <a:pt x="39888" y="2228478"/>
                  <a:pt x="21102" y="2223451"/>
                </a:cubicBezTo>
                <a:cubicBezTo>
                  <a:pt x="2316" y="2218424"/>
                  <a:pt x="41475" y="2214456"/>
                  <a:pt x="46502" y="2213927"/>
                </a:cubicBezTo>
                <a:cubicBezTo>
                  <a:pt x="51529" y="2213398"/>
                  <a:pt x="55598" y="2219338"/>
                  <a:pt x="51265" y="2220276"/>
                </a:cubicBezTo>
                <a:cubicBezTo>
                  <a:pt x="46932" y="2221214"/>
                  <a:pt x="-38033" y="2235672"/>
                  <a:pt x="20505" y="2219557"/>
                </a:cubicBezTo>
                <a:cubicBezTo>
                  <a:pt x="14155" y="2217969"/>
                  <a:pt x="36914" y="2197007"/>
                  <a:pt x="40752" y="2186219"/>
                </a:cubicBezTo>
                <a:cubicBezTo>
                  <a:pt x="44590" y="2175431"/>
                  <a:pt x="45043" y="2165380"/>
                  <a:pt x="43536" y="2154829"/>
                </a:cubicBezTo>
                <a:cubicBezTo>
                  <a:pt x="41949" y="2023067"/>
                  <a:pt x="16376" y="1874142"/>
                  <a:pt x="14754" y="1794827"/>
                </a:cubicBezTo>
                <a:cubicBezTo>
                  <a:pt x="13132" y="1715512"/>
                  <a:pt x="30099" y="1731589"/>
                  <a:pt x="33803" y="1678937"/>
                </a:cubicBezTo>
                <a:cubicBezTo>
                  <a:pt x="37507" y="1626285"/>
                  <a:pt x="27085" y="1577836"/>
                  <a:pt x="36978" y="1478913"/>
                </a:cubicBezTo>
                <a:cubicBezTo>
                  <a:pt x="38565" y="1432876"/>
                  <a:pt x="29510" y="1380437"/>
                  <a:pt x="32215" y="1334452"/>
                </a:cubicBezTo>
                <a:cubicBezTo>
                  <a:pt x="32690" y="1326371"/>
                  <a:pt x="21897" y="1327307"/>
                  <a:pt x="24278" y="1250313"/>
                </a:cubicBezTo>
                <a:cubicBezTo>
                  <a:pt x="26659" y="1173319"/>
                  <a:pt x="35930" y="1047023"/>
                  <a:pt x="46502" y="872487"/>
                </a:cubicBezTo>
                <a:cubicBezTo>
                  <a:pt x="48089" y="835975"/>
                  <a:pt x="26923" y="765333"/>
                  <a:pt x="22690" y="721677"/>
                </a:cubicBezTo>
                <a:cubicBezTo>
                  <a:pt x="18457" y="678021"/>
                  <a:pt x="21633" y="645213"/>
                  <a:pt x="21104" y="610552"/>
                </a:cubicBezTo>
                <a:cubicBezTo>
                  <a:pt x="20575" y="575891"/>
                  <a:pt x="18458" y="543082"/>
                  <a:pt x="19516" y="513713"/>
                </a:cubicBezTo>
                <a:cubicBezTo>
                  <a:pt x="20574" y="484344"/>
                  <a:pt x="26924" y="458150"/>
                  <a:pt x="27453" y="434337"/>
                </a:cubicBezTo>
                <a:cubicBezTo>
                  <a:pt x="27982" y="410524"/>
                  <a:pt x="24014" y="388564"/>
                  <a:pt x="22691" y="370837"/>
                </a:cubicBezTo>
                <a:cubicBezTo>
                  <a:pt x="21368" y="353110"/>
                  <a:pt x="27717" y="361843"/>
                  <a:pt x="19515" y="327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ru-RU" sz="135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1A4C7BCF-864C-4A17-97AB-E84B604E36FA}"/>
              </a:ext>
            </a:extLst>
          </p:cNvPr>
          <p:cNvSpPr/>
          <p:nvPr/>
        </p:nvSpPr>
        <p:spPr>
          <a:xfrm>
            <a:off x="2833414" y="5118499"/>
            <a:ext cx="3488807" cy="1003697"/>
          </a:xfrm>
          <a:custGeom>
            <a:avLst/>
            <a:gdLst>
              <a:gd name="connsiteX0" fmla="*/ 136893 w 4651743"/>
              <a:gd name="connsiteY0" fmla="*/ 61912 h 1338262"/>
              <a:gd name="connsiteX1" fmla="*/ 194043 w 4651743"/>
              <a:gd name="connsiteY1" fmla="*/ 52387 h 1338262"/>
              <a:gd name="connsiteX2" fmla="*/ 189281 w 4651743"/>
              <a:gd name="connsiteY2" fmla="*/ 38100 h 1338262"/>
              <a:gd name="connsiteX3" fmla="*/ 236906 w 4651743"/>
              <a:gd name="connsiteY3" fmla="*/ 23812 h 1338262"/>
              <a:gd name="connsiteX4" fmla="*/ 260718 w 4651743"/>
              <a:gd name="connsiteY4" fmla="*/ 28575 h 1338262"/>
              <a:gd name="connsiteX5" fmla="*/ 270243 w 4651743"/>
              <a:gd name="connsiteY5" fmla="*/ 47625 h 1338262"/>
              <a:gd name="connsiteX6" fmla="*/ 346443 w 4651743"/>
              <a:gd name="connsiteY6" fmla="*/ 42862 h 1338262"/>
              <a:gd name="connsiteX7" fmla="*/ 365493 w 4651743"/>
              <a:gd name="connsiteY7" fmla="*/ 33337 h 1338262"/>
              <a:gd name="connsiteX8" fmla="*/ 384543 w 4651743"/>
              <a:gd name="connsiteY8" fmla="*/ 28575 h 1338262"/>
              <a:gd name="connsiteX9" fmla="*/ 413118 w 4651743"/>
              <a:gd name="connsiteY9" fmla="*/ 14287 h 1338262"/>
              <a:gd name="connsiteX10" fmla="*/ 455981 w 4651743"/>
              <a:gd name="connsiteY10" fmla="*/ 9525 h 1338262"/>
              <a:gd name="connsiteX11" fmla="*/ 494081 w 4651743"/>
              <a:gd name="connsiteY11" fmla="*/ 0 h 1338262"/>
              <a:gd name="connsiteX12" fmla="*/ 665531 w 4651743"/>
              <a:gd name="connsiteY12" fmla="*/ 4762 h 1338262"/>
              <a:gd name="connsiteX13" fmla="*/ 689343 w 4651743"/>
              <a:gd name="connsiteY13" fmla="*/ 28575 h 1338262"/>
              <a:gd name="connsiteX14" fmla="*/ 713156 w 4651743"/>
              <a:gd name="connsiteY14" fmla="*/ 57150 h 1338262"/>
              <a:gd name="connsiteX15" fmla="*/ 717918 w 4651743"/>
              <a:gd name="connsiteY15" fmla="*/ 80962 h 1338262"/>
              <a:gd name="connsiteX16" fmla="*/ 746493 w 4651743"/>
              <a:gd name="connsiteY16" fmla="*/ 100012 h 1338262"/>
              <a:gd name="connsiteX17" fmla="*/ 775068 w 4651743"/>
              <a:gd name="connsiteY17" fmla="*/ 123825 h 1338262"/>
              <a:gd name="connsiteX18" fmla="*/ 794118 w 4651743"/>
              <a:gd name="connsiteY18" fmla="*/ 152400 h 1338262"/>
              <a:gd name="connsiteX19" fmla="*/ 803643 w 4651743"/>
              <a:gd name="connsiteY19" fmla="*/ 166687 h 1338262"/>
              <a:gd name="connsiteX20" fmla="*/ 813168 w 4651743"/>
              <a:gd name="connsiteY20" fmla="*/ 204787 h 1338262"/>
              <a:gd name="connsiteX21" fmla="*/ 827456 w 4651743"/>
              <a:gd name="connsiteY21" fmla="*/ 219075 h 1338262"/>
              <a:gd name="connsiteX22" fmla="*/ 884606 w 4651743"/>
              <a:gd name="connsiteY22" fmla="*/ 223837 h 1338262"/>
              <a:gd name="connsiteX23" fmla="*/ 898893 w 4651743"/>
              <a:gd name="connsiteY23" fmla="*/ 252412 h 1338262"/>
              <a:gd name="connsiteX24" fmla="*/ 894131 w 4651743"/>
              <a:gd name="connsiteY24" fmla="*/ 266700 h 1338262"/>
              <a:gd name="connsiteX25" fmla="*/ 908418 w 4651743"/>
              <a:gd name="connsiteY25" fmla="*/ 314325 h 1338262"/>
              <a:gd name="connsiteX26" fmla="*/ 922706 w 4651743"/>
              <a:gd name="connsiteY26" fmla="*/ 323850 h 1338262"/>
              <a:gd name="connsiteX27" fmla="*/ 960806 w 4651743"/>
              <a:gd name="connsiteY27" fmla="*/ 328612 h 1338262"/>
              <a:gd name="connsiteX28" fmla="*/ 970331 w 4651743"/>
              <a:gd name="connsiteY28" fmla="*/ 342900 h 1338262"/>
              <a:gd name="connsiteX29" fmla="*/ 979856 w 4651743"/>
              <a:gd name="connsiteY29" fmla="*/ 404812 h 1338262"/>
              <a:gd name="connsiteX30" fmla="*/ 1003668 w 4651743"/>
              <a:gd name="connsiteY30" fmla="*/ 428625 h 1338262"/>
              <a:gd name="connsiteX31" fmla="*/ 1151306 w 4651743"/>
              <a:gd name="connsiteY31" fmla="*/ 423862 h 1338262"/>
              <a:gd name="connsiteX32" fmla="*/ 1156068 w 4651743"/>
              <a:gd name="connsiteY32" fmla="*/ 409575 h 1338262"/>
              <a:gd name="connsiteX33" fmla="*/ 1165593 w 4651743"/>
              <a:gd name="connsiteY33" fmla="*/ 395287 h 1338262"/>
              <a:gd name="connsiteX34" fmla="*/ 1232268 w 4651743"/>
              <a:gd name="connsiteY34" fmla="*/ 390525 h 1338262"/>
              <a:gd name="connsiteX35" fmla="*/ 1246556 w 4651743"/>
              <a:gd name="connsiteY35" fmla="*/ 385762 h 1338262"/>
              <a:gd name="connsiteX36" fmla="*/ 1256081 w 4651743"/>
              <a:gd name="connsiteY36" fmla="*/ 357187 h 1338262"/>
              <a:gd name="connsiteX37" fmla="*/ 1289418 w 4651743"/>
              <a:gd name="connsiteY37" fmla="*/ 361950 h 1338262"/>
              <a:gd name="connsiteX38" fmla="*/ 1298943 w 4651743"/>
              <a:gd name="connsiteY38" fmla="*/ 376237 h 1338262"/>
              <a:gd name="connsiteX39" fmla="*/ 1327518 w 4651743"/>
              <a:gd name="connsiteY39" fmla="*/ 400050 h 1338262"/>
              <a:gd name="connsiteX40" fmla="*/ 1341806 w 4651743"/>
              <a:gd name="connsiteY40" fmla="*/ 404812 h 1338262"/>
              <a:gd name="connsiteX41" fmla="*/ 1365618 w 4651743"/>
              <a:gd name="connsiteY41" fmla="*/ 400050 h 1338262"/>
              <a:gd name="connsiteX42" fmla="*/ 1370381 w 4651743"/>
              <a:gd name="connsiteY42" fmla="*/ 385762 h 1338262"/>
              <a:gd name="connsiteX43" fmla="*/ 1384668 w 4651743"/>
              <a:gd name="connsiteY43" fmla="*/ 381000 h 1338262"/>
              <a:gd name="connsiteX44" fmla="*/ 1413243 w 4651743"/>
              <a:gd name="connsiteY44" fmla="*/ 385762 h 1338262"/>
              <a:gd name="connsiteX45" fmla="*/ 1422768 w 4651743"/>
              <a:gd name="connsiteY45" fmla="*/ 404812 h 1338262"/>
              <a:gd name="connsiteX46" fmla="*/ 1437056 w 4651743"/>
              <a:gd name="connsiteY46" fmla="*/ 414337 h 1338262"/>
              <a:gd name="connsiteX47" fmla="*/ 1441818 w 4651743"/>
              <a:gd name="connsiteY47" fmla="*/ 433387 h 1338262"/>
              <a:gd name="connsiteX48" fmla="*/ 1446581 w 4651743"/>
              <a:gd name="connsiteY48" fmla="*/ 490537 h 1338262"/>
              <a:gd name="connsiteX49" fmla="*/ 1460868 w 4651743"/>
              <a:gd name="connsiteY49" fmla="*/ 495300 h 1338262"/>
              <a:gd name="connsiteX50" fmla="*/ 1475156 w 4651743"/>
              <a:gd name="connsiteY50" fmla="*/ 504825 h 1338262"/>
              <a:gd name="connsiteX51" fmla="*/ 1503731 w 4651743"/>
              <a:gd name="connsiteY51" fmla="*/ 509587 h 1338262"/>
              <a:gd name="connsiteX52" fmla="*/ 1541831 w 4651743"/>
              <a:gd name="connsiteY52" fmla="*/ 519112 h 1338262"/>
              <a:gd name="connsiteX53" fmla="*/ 1579931 w 4651743"/>
              <a:gd name="connsiteY53" fmla="*/ 514350 h 1338262"/>
              <a:gd name="connsiteX54" fmla="*/ 1608506 w 4651743"/>
              <a:gd name="connsiteY54" fmla="*/ 504825 h 1338262"/>
              <a:gd name="connsiteX55" fmla="*/ 1751381 w 4651743"/>
              <a:gd name="connsiteY55" fmla="*/ 509587 h 1338262"/>
              <a:gd name="connsiteX56" fmla="*/ 1794243 w 4651743"/>
              <a:gd name="connsiteY56" fmla="*/ 514350 h 1338262"/>
              <a:gd name="connsiteX57" fmla="*/ 1803768 w 4651743"/>
              <a:gd name="connsiteY57" fmla="*/ 552450 h 1338262"/>
              <a:gd name="connsiteX58" fmla="*/ 1879968 w 4651743"/>
              <a:gd name="connsiteY58" fmla="*/ 557212 h 1338262"/>
              <a:gd name="connsiteX59" fmla="*/ 1894256 w 4651743"/>
              <a:gd name="connsiteY59" fmla="*/ 552450 h 1338262"/>
              <a:gd name="connsiteX60" fmla="*/ 1903781 w 4651743"/>
              <a:gd name="connsiteY60" fmla="*/ 514350 h 1338262"/>
              <a:gd name="connsiteX61" fmla="*/ 1927593 w 4651743"/>
              <a:gd name="connsiteY61" fmla="*/ 504825 h 1338262"/>
              <a:gd name="connsiteX62" fmla="*/ 2027606 w 4651743"/>
              <a:gd name="connsiteY62" fmla="*/ 509587 h 1338262"/>
              <a:gd name="connsiteX63" fmla="*/ 2065706 w 4651743"/>
              <a:gd name="connsiteY63" fmla="*/ 519112 h 1338262"/>
              <a:gd name="connsiteX64" fmla="*/ 2089518 w 4651743"/>
              <a:gd name="connsiteY64" fmla="*/ 523875 h 1338262"/>
              <a:gd name="connsiteX65" fmla="*/ 2218106 w 4651743"/>
              <a:gd name="connsiteY65" fmla="*/ 533400 h 1338262"/>
              <a:gd name="connsiteX66" fmla="*/ 2232393 w 4651743"/>
              <a:gd name="connsiteY66" fmla="*/ 538162 h 1338262"/>
              <a:gd name="connsiteX67" fmla="*/ 2289543 w 4651743"/>
              <a:gd name="connsiteY67" fmla="*/ 528637 h 1338262"/>
              <a:gd name="connsiteX68" fmla="*/ 2308593 w 4651743"/>
              <a:gd name="connsiteY68" fmla="*/ 523875 h 1338262"/>
              <a:gd name="connsiteX69" fmla="*/ 2322881 w 4651743"/>
              <a:gd name="connsiteY69" fmla="*/ 519112 h 1338262"/>
              <a:gd name="connsiteX70" fmla="*/ 2432418 w 4651743"/>
              <a:gd name="connsiteY70" fmla="*/ 514350 h 1338262"/>
              <a:gd name="connsiteX71" fmla="*/ 2475281 w 4651743"/>
              <a:gd name="connsiteY71" fmla="*/ 504825 h 1338262"/>
              <a:gd name="connsiteX72" fmla="*/ 2489568 w 4651743"/>
              <a:gd name="connsiteY72" fmla="*/ 500062 h 1338262"/>
              <a:gd name="connsiteX73" fmla="*/ 2541956 w 4651743"/>
              <a:gd name="connsiteY73" fmla="*/ 495300 h 1338262"/>
              <a:gd name="connsiteX74" fmla="*/ 2656256 w 4651743"/>
              <a:gd name="connsiteY74" fmla="*/ 485775 h 1338262"/>
              <a:gd name="connsiteX75" fmla="*/ 2670543 w 4651743"/>
              <a:gd name="connsiteY75" fmla="*/ 481012 h 1338262"/>
              <a:gd name="connsiteX76" fmla="*/ 2689593 w 4651743"/>
              <a:gd name="connsiteY76" fmla="*/ 476250 h 1338262"/>
              <a:gd name="connsiteX77" fmla="*/ 2827706 w 4651743"/>
              <a:gd name="connsiteY77" fmla="*/ 481012 h 1338262"/>
              <a:gd name="connsiteX78" fmla="*/ 2932481 w 4651743"/>
              <a:gd name="connsiteY78" fmla="*/ 495300 h 1338262"/>
              <a:gd name="connsiteX79" fmla="*/ 2965818 w 4651743"/>
              <a:gd name="connsiteY79" fmla="*/ 500062 h 1338262"/>
              <a:gd name="connsiteX80" fmla="*/ 2994393 w 4651743"/>
              <a:gd name="connsiteY80" fmla="*/ 523875 h 1338262"/>
              <a:gd name="connsiteX81" fmla="*/ 3008681 w 4651743"/>
              <a:gd name="connsiteY81" fmla="*/ 533400 h 1338262"/>
              <a:gd name="connsiteX82" fmla="*/ 3037256 w 4651743"/>
              <a:gd name="connsiteY82" fmla="*/ 557212 h 1338262"/>
              <a:gd name="connsiteX83" fmla="*/ 3046781 w 4651743"/>
              <a:gd name="connsiteY83" fmla="*/ 571500 h 1338262"/>
              <a:gd name="connsiteX84" fmla="*/ 3280143 w 4651743"/>
              <a:gd name="connsiteY84" fmla="*/ 585787 h 1338262"/>
              <a:gd name="connsiteX85" fmla="*/ 3308718 w 4651743"/>
              <a:gd name="connsiteY85" fmla="*/ 581025 h 1338262"/>
              <a:gd name="connsiteX86" fmla="*/ 3323006 w 4651743"/>
              <a:gd name="connsiteY86" fmla="*/ 571500 h 1338262"/>
              <a:gd name="connsiteX87" fmla="*/ 3351581 w 4651743"/>
              <a:gd name="connsiteY87" fmla="*/ 566737 h 1338262"/>
              <a:gd name="connsiteX88" fmla="*/ 3394443 w 4651743"/>
              <a:gd name="connsiteY88" fmla="*/ 547687 h 1338262"/>
              <a:gd name="connsiteX89" fmla="*/ 3399206 w 4651743"/>
              <a:gd name="connsiteY89" fmla="*/ 533400 h 1338262"/>
              <a:gd name="connsiteX90" fmla="*/ 3442068 w 4651743"/>
              <a:gd name="connsiteY90" fmla="*/ 514350 h 1338262"/>
              <a:gd name="connsiteX91" fmla="*/ 3456356 w 4651743"/>
              <a:gd name="connsiteY91" fmla="*/ 509587 h 1338262"/>
              <a:gd name="connsiteX92" fmla="*/ 3489693 w 4651743"/>
              <a:gd name="connsiteY92" fmla="*/ 485775 h 1338262"/>
              <a:gd name="connsiteX93" fmla="*/ 3518268 w 4651743"/>
              <a:gd name="connsiteY93" fmla="*/ 476250 h 1338262"/>
              <a:gd name="connsiteX94" fmla="*/ 3537318 w 4651743"/>
              <a:gd name="connsiteY94" fmla="*/ 466725 h 1338262"/>
              <a:gd name="connsiteX95" fmla="*/ 3556368 w 4651743"/>
              <a:gd name="connsiteY95" fmla="*/ 471487 h 1338262"/>
              <a:gd name="connsiteX96" fmla="*/ 3584943 w 4651743"/>
              <a:gd name="connsiteY96" fmla="*/ 485775 h 1338262"/>
              <a:gd name="connsiteX97" fmla="*/ 3723056 w 4651743"/>
              <a:gd name="connsiteY97" fmla="*/ 490537 h 1338262"/>
              <a:gd name="connsiteX98" fmla="*/ 3889743 w 4651743"/>
              <a:gd name="connsiteY98" fmla="*/ 485775 h 1338262"/>
              <a:gd name="connsiteX99" fmla="*/ 3904031 w 4651743"/>
              <a:gd name="connsiteY99" fmla="*/ 481012 h 1338262"/>
              <a:gd name="connsiteX100" fmla="*/ 3975468 w 4651743"/>
              <a:gd name="connsiteY100" fmla="*/ 476250 h 1338262"/>
              <a:gd name="connsiteX101" fmla="*/ 3989756 w 4651743"/>
              <a:gd name="connsiteY101" fmla="*/ 466725 h 1338262"/>
              <a:gd name="connsiteX102" fmla="*/ 4004043 w 4651743"/>
              <a:gd name="connsiteY102" fmla="*/ 452437 h 1338262"/>
              <a:gd name="connsiteX103" fmla="*/ 4032618 w 4651743"/>
              <a:gd name="connsiteY103" fmla="*/ 442912 h 1338262"/>
              <a:gd name="connsiteX104" fmla="*/ 4046906 w 4651743"/>
              <a:gd name="connsiteY104" fmla="*/ 438150 h 1338262"/>
              <a:gd name="connsiteX105" fmla="*/ 4061193 w 4651743"/>
              <a:gd name="connsiteY105" fmla="*/ 433387 h 1338262"/>
              <a:gd name="connsiteX106" fmla="*/ 4094531 w 4651743"/>
              <a:gd name="connsiteY106" fmla="*/ 428625 h 1338262"/>
              <a:gd name="connsiteX107" fmla="*/ 4118343 w 4651743"/>
              <a:gd name="connsiteY107" fmla="*/ 400050 h 1338262"/>
              <a:gd name="connsiteX108" fmla="*/ 4127868 w 4651743"/>
              <a:gd name="connsiteY108" fmla="*/ 381000 h 1338262"/>
              <a:gd name="connsiteX109" fmla="*/ 4142156 w 4651743"/>
              <a:gd name="connsiteY109" fmla="*/ 366712 h 1338262"/>
              <a:gd name="connsiteX110" fmla="*/ 4161206 w 4651743"/>
              <a:gd name="connsiteY110" fmla="*/ 338137 h 1338262"/>
              <a:gd name="connsiteX111" fmla="*/ 4189781 w 4651743"/>
              <a:gd name="connsiteY111" fmla="*/ 319087 h 1338262"/>
              <a:gd name="connsiteX112" fmla="*/ 4204068 w 4651743"/>
              <a:gd name="connsiteY112" fmla="*/ 323850 h 1338262"/>
              <a:gd name="connsiteX113" fmla="*/ 4232643 w 4651743"/>
              <a:gd name="connsiteY113" fmla="*/ 347662 h 1338262"/>
              <a:gd name="connsiteX114" fmla="*/ 4232643 w 4651743"/>
              <a:gd name="connsiteY114" fmla="*/ 390525 h 1338262"/>
              <a:gd name="connsiteX115" fmla="*/ 4223118 w 4651743"/>
              <a:gd name="connsiteY115" fmla="*/ 419100 h 1338262"/>
              <a:gd name="connsiteX116" fmla="*/ 4237406 w 4651743"/>
              <a:gd name="connsiteY116" fmla="*/ 428625 h 1338262"/>
              <a:gd name="connsiteX117" fmla="*/ 4289793 w 4651743"/>
              <a:gd name="connsiteY117" fmla="*/ 438150 h 1338262"/>
              <a:gd name="connsiteX118" fmla="*/ 4304081 w 4651743"/>
              <a:gd name="connsiteY118" fmla="*/ 447675 h 1338262"/>
              <a:gd name="connsiteX119" fmla="*/ 4308843 w 4651743"/>
              <a:gd name="connsiteY119" fmla="*/ 461962 h 1338262"/>
              <a:gd name="connsiteX120" fmla="*/ 4313606 w 4651743"/>
              <a:gd name="connsiteY120" fmla="*/ 495300 h 1338262"/>
              <a:gd name="connsiteX121" fmla="*/ 4323131 w 4651743"/>
              <a:gd name="connsiteY121" fmla="*/ 528637 h 1338262"/>
              <a:gd name="connsiteX122" fmla="*/ 4318368 w 4651743"/>
              <a:gd name="connsiteY122" fmla="*/ 595312 h 1338262"/>
              <a:gd name="connsiteX123" fmla="*/ 4308843 w 4651743"/>
              <a:gd name="connsiteY123" fmla="*/ 609600 h 1338262"/>
              <a:gd name="connsiteX124" fmla="*/ 4304081 w 4651743"/>
              <a:gd name="connsiteY124" fmla="*/ 623887 h 1338262"/>
              <a:gd name="connsiteX125" fmla="*/ 4308843 w 4651743"/>
              <a:gd name="connsiteY125" fmla="*/ 719137 h 1338262"/>
              <a:gd name="connsiteX126" fmla="*/ 4313606 w 4651743"/>
              <a:gd name="connsiteY126" fmla="*/ 733425 h 1338262"/>
              <a:gd name="connsiteX127" fmla="*/ 4342181 w 4651743"/>
              <a:gd name="connsiteY127" fmla="*/ 752475 h 1338262"/>
              <a:gd name="connsiteX128" fmla="*/ 4356468 w 4651743"/>
              <a:gd name="connsiteY128" fmla="*/ 823912 h 1338262"/>
              <a:gd name="connsiteX129" fmla="*/ 4365993 w 4651743"/>
              <a:gd name="connsiteY129" fmla="*/ 852487 h 1338262"/>
              <a:gd name="connsiteX130" fmla="*/ 4370756 w 4651743"/>
              <a:gd name="connsiteY130" fmla="*/ 890587 h 1338262"/>
              <a:gd name="connsiteX131" fmla="*/ 4380281 w 4651743"/>
              <a:gd name="connsiteY131" fmla="*/ 904875 h 1338262"/>
              <a:gd name="connsiteX132" fmla="*/ 4389806 w 4651743"/>
              <a:gd name="connsiteY132" fmla="*/ 942975 h 1338262"/>
              <a:gd name="connsiteX133" fmla="*/ 4394568 w 4651743"/>
              <a:gd name="connsiteY133" fmla="*/ 957262 h 1338262"/>
              <a:gd name="connsiteX134" fmla="*/ 4370756 w 4651743"/>
              <a:gd name="connsiteY134" fmla="*/ 1023937 h 1338262"/>
              <a:gd name="connsiteX135" fmla="*/ 4361231 w 4651743"/>
              <a:gd name="connsiteY135" fmla="*/ 1038225 h 1338262"/>
              <a:gd name="connsiteX136" fmla="*/ 4351706 w 4651743"/>
              <a:gd name="connsiteY136" fmla="*/ 1052512 h 1338262"/>
              <a:gd name="connsiteX137" fmla="*/ 4365993 w 4651743"/>
              <a:gd name="connsiteY137" fmla="*/ 1119187 h 1338262"/>
              <a:gd name="connsiteX138" fmla="*/ 4380281 w 4651743"/>
              <a:gd name="connsiteY138" fmla="*/ 1128712 h 1338262"/>
              <a:gd name="connsiteX139" fmla="*/ 4408856 w 4651743"/>
              <a:gd name="connsiteY139" fmla="*/ 1123950 h 1338262"/>
              <a:gd name="connsiteX140" fmla="*/ 4423143 w 4651743"/>
              <a:gd name="connsiteY140" fmla="*/ 1119187 h 1338262"/>
              <a:gd name="connsiteX141" fmla="*/ 4485056 w 4651743"/>
              <a:gd name="connsiteY141" fmla="*/ 1114425 h 1338262"/>
              <a:gd name="connsiteX142" fmla="*/ 4580306 w 4651743"/>
              <a:gd name="connsiteY142" fmla="*/ 1109662 h 1338262"/>
              <a:gd name="connsiteX143" fmla="*/ 4604118 w 4651743"/>
              <a:gd name="connsiteY143" fmla="*/ 1138237 h 1338262"/>
              <a:gd name="connsiteX144" fmla="*/ 4618406 w 4651743"/>
              <a:gd name="connsiteY144" fmla="*/ 1157287 h 1338262"/>
              <a:gd name="connsiteX145" fmla="*/ 4632693 w 4651743"/>
              <a:gd name="connsiteY145" fmla="*/ 1171575 h 1338262"/>
              <a:gd name="connsiteX146" fmla="*/ 4642218 w 4651743"/>
              <a:gd name="connsiteY146" fmla="*/ 1190625 h 1338262"/>
              <a:gd name="connsiteX147" fmla="*/ 4651743 w 4651743"/>
              <a:gd name="connsiteY147" fmla="*/ 1204912 h 1338262"/>
              <a:gd name="connsiteX148" fmla="*/ 4646981 w 4651743"/>
              <a:gd name="connsiteY148" fmla="*/ 1233487 h 1338262"/>
              <a:gd name="connsiteX149" fmla="*/ 4632693 w 4651743"/>
              <a:gd name="connsiteY149" fmla="*/ 1238250 h 1338262"/>
              <a:gd name="connsiteX150" fmla="*/ 4570781 w 4651743"/>
              <a:gd name="connsiteY150" fmla="*/ 1252537 h 1338262"/>
              <a:gd name="connsiteX151" fmla="*/ 4551731 w 4651743"/>
              <a:gd name="connsiteY151" fmla="*/ 1257300 h 1338262"/>
              <a:gd name="connsiteX152" fmla="*/ 4537443 w 4651743"/>
              <a:gd name="connsiteY152" fmla="*/ 1262062 h 1338262"/>
              <a:gd name="connsiteX153" fmla="*/ 4485056 w 4651743"/>
              <a:gd name="connsiteY153" fmla="*/ 1266825 h 1338262"/>
              <a:gd name="connsiteX154" fmla="*/ 4466006 w 4651743"/>
              <a:gd name="connsiteY154" fmla="*/ 1271587 h 1338262"/>
              <a:gd name="connsiteX155" fmla="*/ 4442193 w 4651743"/>
              <a:gd name="connsiteY155" fmla="*/ 1276350 h 1338262"/>
              <a:gd name="connsiteX156" fmla="*/ 4427906 w 4651743"/>
              <a:gd name="connsiteY156" fmla="*/ 1281112 h 1338262"/>
              <a:gd name="connsiteX157" fmla="*/ 4365993 w 4651743"/>
              <a:gd name="connsiteY157" fmla="*/ 1285875 h 1338262"/>
              <a:gd name="connsiteX158" fmla="*/ 4032618 w 4651743"/>
              <a:gd name="connsiteY158" fmla="*/ 1300162 h 1338262"/>
              <a:gd name="connsiteX159" fmla="*/ 3999281 w 4651743"/>
              <a:gd name="connsiteY159" fmla="*/ 1304925 h 1338262"/>
              <a:gd name="connsiteX160" fmla="*/ 3584943 w 4651743"/>
              <a:gd name="connsiteY160" fmla="*/ 1309687 h 1338262"/>
              <a:gd name="connsiteX161" fmla="*/ 3527793 w 4651743"/>
              <a:gd name="connsiteY161" fmla="*/ 1319212 h 1338262"/>
              <a:gd name="connsiteX162" fmla="*/ 3432543 w 4651743"/>
              <a:gd name="connsiteY162" fmla="*/ 1333500 h 1338262"/>
              <a:gd name="connsiteX163" fmla="*/ 2908668 w 4651743"/>
              <a:gd name="connsiteY163" fmla="*/ 1338262 h 1338262"/>
              <a:gd name="connsiteX164" fmla="*/ 2237156 w 4651743"/>
              <a:gd name="connsiteY164" fmla="*/ 1328737 h 1338262"/>
              <a:gd name="connsiteX165" fmla="*/ 2208581 w 4651743"/>
              <a:gd name="connsiteY165" fmla="*/ 1323975 h 1338262"/>
              <a:gd name="connsiteX166" fmla="*/ 1860918 w 4651743"/>
              <a:gd name="connsiteY166" fmla="*/ 1304925 h 1338262"/>
              <a:gd name="connsiteX167" fmla="*/ 1827581 w 4651743"/>
              <a:gd name="connsiteY167" fmla="*/ 1300162 h 1338262"/>
              <a:gd name="connsiteX168" fmla="*/ 1741856 w 4651743"/>
              <a:gd name="connsiteY168" fmla="*/ 1285875 h 1338262"/>
              <a:gd name="connsiteX169" fmla="*/ 1298943 w 4651743"/>
              <a:gd name="connsiteY169" fmla="*/ 1276350 h 1338262"/>
              <a:gd name="connsiteX170" fmla="*/ 1208456 w 4651743"/>
              <a:gd name="connsiteY170" fmla="*/ 1262062 h 1338262"/>
              <a:gd name="connsiteX171" fmla="*/ 1179881 w 4651743"/>
              <a:gd name="connsiteY171" fmla="*/ 1257300 h 1338262"/>
              <a:gd name="connsiteX172" fmla="*/ 913181 w 4651743"/>
              <a:gd name="connsiteY172" fmla="*/ 1252537 h 1338262"/>
              <a:gd name="connsiteX173" fmla="*/ 270243 w 4651743"/>
              <a:gd name="connsiteY173" fmla="*/ 1257300 h 1338262"/>
              <a:gd name="connsiteX174" fmla="*/ 251193 w 4651743"/>
              <a:gd name="connsiteY174" fmla="*/ 1262062 h 1338262"/>
              <a:gd name="connsiteX175" fmla="*/ 198806 w 4651743"/>
              <a:gd name="connsiteY175" fmla="*/ 1271587 h 1338262"/>
              <a:gd name="connsiteX176" fmla="*/ 179756 w 4651743"/>
              <a:gd name="connsiteY176" fmla="*/ 1276350 h 1338262"/>
              <a:gd name="connsiteX177" fmla="*/ 113081 w 4651743"/>
              <a:gd name="connsiteY177" fmla="*/ 1281112 h 1338262"/>
              <a:gd name="connsiteX178" fmla="*/ 89268 w 4651743"/>
              <a:gd name="connsiteY178" fmla="*/ 1271587 h 1338262"/>
              <a:gd name="connsiteX179" fmla="*/ 74981 w 4651743"/>
              <a:gd name="connsiteY179" fmla="*/ 1266825 h 1338262"/>
              <a:gd name="connsiteX180" fmla="*/ 60693 w 4651743"/>
              <a:gd name="connsiteY180" fmla="*/ 1252537 h 1338262"/>
              <a:gd name="connsiteX181" fmla="*/ 51168 w 4651743"/>
              <a:gd name="connsiteY181" fmla="*/ 1152525 h 1338262"/>
              <a:gd name="connsiteX182" fmla="*/ 46406 w 4651743"/>
              <a:gd name="connsiteY182" fmla="*/ 1090612 h 1338262"/>
              <a:gd name="connsiteX183" fmla="*/ 32118 w 4651743"/>
              <a:gd name="connsiteY183" fmla="*/ 1028700 h 1338262"/>
              <a:gd name="connsiteX184" fmla="*/ 22593 w 4651743"/>
              <a:gd name="connsiteY184" fmla="*/ 985837 h 1338262"/>
              <a:gd name="connsiteX185" fmla="*/ 13068 w 4651743"/>
              <a:gd name="connsiteY185" fmla="*/ 957262 h 1338262"/>
              <a:gd name="connsiteX186" fmla="*/ 3543 w 4651743"/>
              <a:gd name="connsiteY186" fmla="*/ 942975 h 1338262"/>
              <a:gd name="connsiteX187" fmla="*/ 17831 w 4651743"/>
              <a:gd name="connsiteY187" fmla="*/ 381000 h 1338262"/>
              <a:gd name="connsiteX188" fmla="*/ 22593 w 4651743"/>
              <a:gd name="connsiteY188" fmla="*/ 361950 h 1338262"/>
              <a:gd name="connsiteX189" fmla="*/ 27356 w 4651743"/>
              <a:gd name="connsiteY189" fmla="*/ 290512 h 1338262"/>
              <a:gd name="connsiteX190" fmla="*/ 36881 w 4651743"/>
              <a:gd name="connsiteY190" fmla="*/ 261937 h 1338262"/>
              <a:gd name="connsiteX191" fmla="*/ 41643 w 4651743"/>
              <a:gd name="connsiteY191" fmla="*/ 195262 h 1338262"/>
              <a:gd name="connsiteX192" fmla="*/ 70218 w 4651743"/>
              <a:gd name="connsiteY192" fmla="*/ 176212 h 1338262"/>
              <a:gd name="connsiteX193" fmla="*/ 84506 w 4651743"/>
              <a:gd name="connsiteY193" fmla="*/ 142875 h 1338262"/>
              <a:gd name="connsiteX194" fmla="*/ 89268 w 4651743"/>
              <a:gd name="connsiteY194" fmla="*/ 128587 h 1338262"/>
              <a:gd name="connsiteX195" fmla="*/ 136893 w 4651743"/>
              <a:gd name="connsiteY195" fmla="*/ 6191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4651743" h="1338262">
                <a:moveTo>
                  <a:pt x="136893" y="61912"/>
                </a:moveTo>
                <a:cubicBezTo>
                  <a:pt x="154356" y="49212"/>
                  <a:pt x="176461" y="60378"/>
                  <a:pt x="194043" y="52387"/>
                </a:cubicBezTo>
                <a:cubicBezTo>
                  <a:pt x="198613" y="50310"/>
                  <a:pt x="187417" y="42761"/>
                  <a:pt x="189281" y="38100"/>
                </a:cubicBezTo>
                <a:cubicBezTo>
                  <a:pt x="194532" y="24973"/>
                  <a:pt x="233942" y="24235"/>
                  <a:pt x="236906" y="23812"/>
                </a:cubicBezTo>
                <a:cubicBezTo>
                  <a:pt x="244843" y="25400"/>
                  <a:pt x="254131" y="23870"/>
                  <a:pt x="260718" y="28575"/>
                </a:cubicBezTo>
                <a:cubicBezTo>
                  <a:pt x="266495" y="32702"/>
                  <a:pt x="263240" y="46458"/>
                  <a:pt x="270243" y="47625"/>
                </a:cubicBezTo>
                <a:cubicBezTo>
                  <a:pt x="295346" y="51809"/>
                  <a:pt x="321043" y="44450"/>
                  <a:pt x="346443" y="42862"/>
                </a:cubicBezTo>
                <a:cubicBezTo>
                  <a:pt x="352793" y="39687"/>
                  <a:pt x="358845" y="35830"/>
                  <a:pt x="365493" y="33337"/>
                </a:cubicBezTo>
                <a:cubicBezTo>
                  <a:pt x="371622" y="31039"/>
                  <a:pt x="378527" y="31153"/>
                  <a:pt x="384543" y="28575"/>
                </a:cubicBezTo>
                <a:cubicBezTo>
                  <a:pt x="405484" y="19601"/>
                  <a:pt x="391230" y="17935"/>
                  <a:pt x="413118" y="14287"/>
                </a:cubicBezTo>
                <a:cubicBezTo>
                  <a:pt x="427298" y="11924"/>
                  <a:pt x="441750" y="11558"/>
                  <a:pt x="455981" y="9525"/>
                </a:cubicBezTo>
                <a:cubicBezTo>
                  <a:pt x="476089" y="6652"/>
                  <a:pt x="477464" y="5538"/>
                  <a:pt x="494081" y="0"/>
                </a:cubicBezTo>
                <a:cubicBezTo>
                  <a:pt x="551231" y="1587"/>
                  <a:pt x="608527" y="377"/>
                  <a:pt x="665531" y="4762"/>
                </a:cubicBezTo>
                <a:cubicBezTo>
                  <a:pt x="677970" y="5719"/>
                  <a:pt x="683254" y="21268"/>
                  <a:pt x="689343" y="28575"/>
                </a:cubicBezTo>
                <a:cubicBezTo>
                  <a:pt x="719902" y="65245"/>
                  <a:pt x="689507" y="21675"/>
                  <a:pt x="713156" y="57150"/>
                </a:cubicBezTo>
                <a:cubicBezTo>
                  <a:pt x="714743" y="65087"/>
                  <a:pt x="712948" y="74573"/>
                  <a:pt x="717918" y="80962"/>
                </a:cubicBezTo>
                <a:cubicBezTo>
                  <a:pt x="724946" y="89998"/>
                  <a:pt x="736968" y="93662"/>
                  <a:pt x="746493" y="100012"/>
                </a:cubicBezTo>
                <a:cubicBezTo>
                  <a:pt x="759195" y="108480"/>
                  <a:pt x="765193" y="111129"/>
                  <a:pt x="775068" y="123825"/>
                </a:cubicBezTo>
                <a:cubicBezTo>
                  <a:pt x="782096" y="132861"/>
                  <a:pt x="787768" y="142875"/>
                  <a:pt x="794118" y="152400"/>
                </a:cubicBezTo>
                <a:lnTo>
                  <a:pt x="803643" y="166687"/>
                </a:lnTo>
                <a:cubicBezTo>
                  <a:pt x="804329" y="170118"/>
                  <a:pt x="808985" y="198513"/>
                  <a:pt x="813168" y="204787"/>
                </a:cubicBezTo>
                <a:cubicBezTo>
                  <a:pt x="816904" y="210391"/>
                  <a:pt x="820948" y="217340"/>
                  <a:pt x="827456" y="219075"/>
                </a:cubicBezTo>
                <a:cubicBezTo>
                  <a:pt x="845927" y="224000"/>
                  <a:pt x="865556" y="222250"/>
                  <a:pt x="884606" y="223837"/>
                </a:cubicBezTo>
                <a:cubicBezTo>
                  <a:pt x="889422" y="231061"/>
                  <a:pt x="898893" y="242553"/>
                  <a:pt x="898893" y="252412"/>
                </a:cubicBezTo>
                <a:cubicBezTo>
                  <a:pt x="898893" y="257432"/>
                  <a:pt x="895718" y="261937"/>
                  <a:pt x="894131" y="266700"/>
                </a:cubicBezTo>
                <a:cubicBezTo>
                  <a:pt x="896922" y="283449"/>
                  <a:pt x="896882" y="300482"/>
                  <a:pt x="908418" y="314325"/>
                </a:cubicBezTo>
                <a:cubicBezTo>
                  <a:pt x="912082" y="318722"/>
                  <a:pt x="917184" y="322344"/>
                  <a:pt x="922706" y="323850"/>
                </a:cubicBezTo>
                <a:cubicBezTo>
                  <a:pt x="935054" y="327217"/>
                  <a:pt x="948106" y="327025"/>
                  <a:pt x="960806" y="328612"/>
                </a:cubicBezTo>
                <a:cubicBezTo>
                  <a:pt x="963981" y="333375"/>
                  <a:pt x="967771" y="337780"/>
                  <a:pt x="970331" y="342900"/>
                </a:cubicBezTo>
                <a:cubicBezTo>
                  <a:pt x="979955" y="362149"/>
                  <a:pt x="975175" y="384527"/>
                  <a:pt x="979856" y="404812"/>
                </a:cubicBezTo>
                <a:cubicBezTo>
                  <a:pt x="982743" y="417320"/>
                  <a:pt x="994431" y="422467"/>
                  <a:pt x="1003668" y="428625"/>
                </a:cubicBezTo>
                <a:cubicBezTo>
                  <a:pt x="1052881" y="427037"/>
                  <a:pt x="1102448" y="429969"/>
                  <a:pt x="1151306" y="423862"/>
                </a:cubicBezTo>
                <a:cubicBezTo>
                  <a:pt x="1156287" y="423239"/>
                  <a:pt x="1153823" y="414065"/>
                  <a:pt x="1156068" y="409575"/>
                </a:cubicBezTo>
                <a:cubicBezTo>
                  <a:pt x="1158628" y="404455"/>
                  <a:pt x="1160040" y="396675"/>
                  <a:pt x="1165593" y="395287"/>
                </a:cubicBezTo>
                <a:cubicBezTo>
                  <a:pt x="1187209" y="389883"/>
                  <a:pt x="1210043" y="392112"/>
                  <a:pt x="1232268" y="390525"/>
                </a:cubicBezTo>
                <a:cubicBezTo>
                  <a:pt x="1237031" y="388937"/>
                  <a:pt x="1243638" y="389847"/>
                  <a:pt x="1246556" y="385762"/>
                </a:cubicBezTo>
                <a:cubicBezTo>
                  <a:pt x="1252392" y="377592"/>
                  <a:pt x="1256081" y="357187"/>
                  <a:pt x="1256081" y="357187"/>
                </a:cubicBezTo>
                <a:cubicBezTo>
                  <a:pt x="1267193" y="358775"/>
                  <a:pt x="1279160" y="357391"/>
                  <a:pt x="1289418" y="361950"/>
                </a:cubicBezTo>
                <a:cubicBezTo>
                  <a:pt x="1294648" y="364275"/>
                  <a:pt x="1295279" y="371840"/>
                  <a:pt x="1298943" y="376237"/>
                </a:cubicBezTo>
                <a:cubicBezTo>
                  <a:pt x="1306466" y="385264"/>
                  <a:pt x="1316815" y="394699"/>
                  <a:pt x="1327518" y="400050"/>
                </a:cubicBezTo>
                <a:cubicBezTo>
                  <a:pt x="1332008" y="402295"/>
                  <a:pt x="1337043" y="403225"/>
                  <a:pt x="1341806" y="404812"/>
                </a:cubicBezTo>
                <a:cubicBezTo>
                  <a:pt x="1349743" y="403225"/>
                  <a:pt x="1358883" y="404540"/>
                  <a:pt x="1365618" y="400050"/>
                </a:cubicBezTo>
                <a:cubicBezTo>
                  <a:pt x="1369795" y="397265"/>
                  <a:pt x="1366831" y="389312"/>
                  <a:pt x="1370381" y="385762"/>
                </a:cubicBezTo>
                <a:cubicBezTo>
                  <a:pt x="1373931" y="382212"/>
                  <a:pt x="1379906" y="382587"/>
                  <a:pt x="1384668" y="381000"/>
                </a:cubicBezTo>
                <a:cubicBezTo>
                  <a:pt x="1394193" y="382587"/>
                  <a:pt x="1405054" y="380644"/>
                  <a:pt x="1413243" y="385762"/>
                </a:cubicBezTo>
                <a:cubicBezTo>
                  <a:pt x="1419263" y="389525"/>
                  <a:pt x="1418223" y="399358"/>
                  <a:pt x="1422768" y="404812"/>
                </a:cubicBezTo>
                <a:cubicBezTo>
                  <a:pt x="1426432" y="409209"/>
                  <a:pt x="1432293" y="411162"/>
                  <a:pt x="1437056" y="414337"/>
                </a:cubicBezTo>
                <a:cubicBezTo>
                  <a:pt x="1438643" y="420687"/>
                  <a:pt x="1441006" y="426892"/>
                  <a:pt x="1441818" y="433387"/>
                </a:cubicBezTo>
                <a:cubicBezTo>
                  <a:pt x="1444189" y="452355"/>
                  <a:pt x="1440959" y="472266"/>
                  <a:pt x="1446581" y="490537"/>
                </a:cubicBezTo>
                <a:cubicBezTo>
                  <a:pt x="1448057" y="495335"/>
                  <a:pt x="1456378" y="493055"/>
                  <a:pt x="1460868" y="495300"/>
                </a:cubicBezTo>
                <a:cubicBezTo>
                  <a:pt x="1465988" y="497860"/>
                  <a:pt x="1469726" y="503015"/>
                  <a:pt x="1475156" y="504825"/>
                </a:cubicBezTo>
                <a:cubicBezTo>
                  <a:pt x="1484317" y="507878"/>
                  <a:pt x="1494230" y="507860"/>
                  <a:pt x="1503731" y="509587"/>
                </a:cubicBezTo>
                <a:cubicBezTo>
                  <a:pt x="1529012" y="514184"/>
                  <a:pt x="1522006" y="512504"/>
                  <a:pt x="1541831" y="519112"/>
                </a:cubicBezTo>
                <a:cubicBezTo>
                  <a:pt x="1554531" y="517525"/>
                  <a:pt x="1567416" y="517032"/>
                  <a:pt x="1579931" y="514350"/>
                </a:cubicBezTo>
                <a:cubicBezTo>
                  <a:pt x="1589748" y="512246"/>
                  <a:pt x="1608506" y="504825"/>
                  <a:pt x="1608506" y="504825"/>
                </a:cubicBezTo>
                <a:lnTo>
                  <a:pt x="1751381" y="509587"/>
                </a:lnTo>
                <a:cubicBezTo>
                  <a:pt x="1765737" y="510323"/>
                  <a:pt x="1780896" y="509011"/>
                  <a:pt x="1794243" y="514350"/>
                </a:cubicBezTo>
                <a:cubicBezTo>
                  <a:pt x="1854151" y="538313"/>
                  <a:pt x="1713228" y="520495"/>
                  <a:pt x="1803768" y="552450"/>
                </a:cubicBezTo>
                <a:cubicBezTo>
                  <a:pt x="1827767" y="560920"/>
                  <a:pt x="1854568" y="555625"/>
                  <a:pt x="1879968" y="557212"/>
                </a:cubicBezTo>
                <a:cubicBezTo>
                  <a:pt x="1884731" y="555625"/>
                  <a:pt x="1891818" y="556838"/>
                  <a:pt x="1894256" y="552450"/>
                </a:cubicBezTo>
                <a:cubicBezTo>
                  <a:pt x="1900614" y="541007"/>
                  <a:pt x="1891626" y="519212"/>
                  <a:pt x="1903781" y="514350"/>
                </a:cubicBezTo>
                <a:lnTo>
                  <a:pt x="1927593" y="504825"/>
                </a:lnTo>
                <a:cubicBezTo>
                  <a:pt x="1960931" y="506412"/>
                  <a:pt x="1994329" y="507027"/>
                  <a:pt x="2027606" y="509587"/>
                </a:cubicBezTo>
                <a:cubicBezTo>
                  <a:pt x="2052947" y="511536"/>
                  <a:pt x="2045843" y="514146"/>
                  <a:pt x="2065706" y="519112"/>
                </a:cubicBezTo>
                <a:cubicBezTo>
                  <a:pt x="2073559" y="521075"/>
                  <a:pt x="2081494" y="522805"/>
                  <a:pt x="2089518" y="523875"/>
                </a:cubicBezTo>
                <a:cubicBezTo>
                  <a:pt x="2130689" y="529365"/>
                  <a:pt x="2177734" y="531025"/>
                  <a:pt x="2218106" y="533400"/>
                </a:cubicBezTo>
                <a:cubicBezTo>
                  <a:pt x="2222868" y="534987"/>
                  <a:pt x="2227373" y="538162"/>
                  <a:pt x="2232393" y="538162"/>
                </a:cubicBezTo>
                <a:cubicBezTo>
                  <a:pt x="2274978" y="538162"/>
                  <a:pt x="2263458" y="536090"/>
                  <a:pt x="2289543" y="528637"/>
                </a:cubicBezTo>
                <a:cubicBezTo>
                  <a:pt x="2295837" y="526839"/>
                  <a:pt x="2302299" y="525673"/>
                  <a:pt x="2308593" y="523875"/>
                </a:cubicBezTo>
                <a:cubicBezTo>
                  <a:pt x="2313420" y="522496"/>
                  <a:pt x="2317875" y="519497"/>
                  <a:pt x="2322881" y="519112"/>
                </a:cubicBezTo>
                <a:cubicBezTo>
                  <a:pt x="2359320" y="516309"/>
                  <a:pt x="2395906" y="515937"/>
                  <a:pt x="2432418" y="514350"/>
                </a:cubicBezTo>
                <a:cubicBezTo>
                  <a:pt x="2448772" y="511079"/>
                  <a:pt x="2459599" y="509306"/>
                  <a:pt x="2475281" y="504825"/>
                </a:cubicBezTo>
                <a:cubicBezTo>
                  <a:pt x="2480108" y="503446"/>
                  <a:pt x="2484598" y="500772"/>
                  <a:pt x="2489568" y="500062"/>
                </a:cubicBezTo>
                <a:cubicBezTo>
                  <a:pt x="2506926" y="497582"/>
                  <a:pt x="2524493" y="496887"/>
                  <a:pt x="2541956" y="495300"/>
                </a:cubicBezTo>
                <a:cubicBezTo>
                  <a:pt x="2590162" y="479229"/>
                  <a:pt x="2536225" y="495778"/>
                  <a:pt x="2656256" y="485775"/>
                </a:cubicBezTo>
                <a:cubicBezTo>
                  <a:pt x="2661259" y="485358"/>
                  <a:pt x="2665716" y="482391"/>
                  <a:pt x="2670543" y="481012"/>
                </a:cubicBezTo>
                <a:cubicBezTo>
                  <a:pt x="2676837" y="479214"/>
                  <a:pt x="2683243" y="477837"/>
                  <a:pt x="2689593" y="476250"/>
                </a:cubicBezTo>
                <a:cubicBezTo>
                  <a:pt x="2735631" y="477837"/>
                  <a:pt x="2781782" y="477410"/>
                  <a:pt x="2827706" y="481012"/>
                </a:cubicBezTo>
                <a:cubicBezTo>
                  <a:pt x="2862846" y="483768"/>
                  <a:pt x="2897563" y="490484"/>
                  <a:pt x="2932481" y="495300"/>
                </a:cubicBezTo>
                <a:lnTo>
                  <a:pt x="2965818" y="500062"/>
                </a:lnTo>
                <a:cubicBezTo>
                  <a:pt x="3001293" y="523711"/>
                  <a:pt x="2957723" y="493316"/>
                  <a:pt x="2994393" y="523875"/>
                </a:cubicBezTo>
                <a:cubicBezTo>
                  <a:pt x="2998790" y="527539"/>
                  <a:pt x="3004284" y="529736"/>
                  <a:pt x="3008681" y="533400"/>
                </a:cubicBezTo>
                <a:cubicBezTo>
                  <a:pt x="3045351" y="563958"/>
                  <a:pt x="3001781" y="533563"/>
                  <a:pt x="3037256" y="557212"/>
                </a:cubicBezTo>
                <a:cubicBezTo>
                  <a:pt x="3040431" y="561975"/>
                  <a:pt x="3043454" y="566842"/>
                  <a:pt x="3046781" y="571500"/>
                </a:cubicBezTo>
                <a:cubicBezTo>
                  <a:pt x="3102167" y="649044"/>
                  <a:pt x="3078208" y="590177"/>
                  <a:pt x="3280143" y="585787"/>
                </a:cubicBezTo>
                <a:cubicBezTo>
                  <a:pt x="3289668" y="584200"/>
                  <a:pt x="3299557" y="584078"/>
                  <a:pt x="3308718" y="581025"/>
                </a:cubicBezTo>
                <a:cubicBezTo>
                  <a:pt x="3314148" y="579215"/>
                  <a:pt x="3317576" y="573310"/>
                  <a:pt x="3323006" y="571500"/>
                </a:cubicBezTo>
                <a:cubicBezTo>
                  <a:pt x="3332167" y="568446"/>
                  <a:pt x="3342213" y="569079"/>
                  <a:pt x="3351581" y="566737"/>
                </a:cubicBezTo>
                <a:cubicBezTo>
                  <a:pt x="3378786" y="559936"/>
                  <a:pt x="3375679" y="560197"/>
                  <a:pt x="3394443" y="547687"/>
                </a:cubicBezTo>
                <a:cubicBezTo>
                  <a:pt x="3396031" y="542925"/>
                  <a:pt x="3395992" y="537256"/>
                  <a:pt x="3399206" y="533400"/>
                </a:cubicBezTo>
                <a:cubicBezTo>
                  <a:pt x="3414273" y="515320"/>
                  <a:pt x="3421138" y="519583"/>
                  <a:pt x="3442068" y="514350"/>
                </a:cubicBezTo>
                <a:cubicBezTo>
                  <a:pt x="3446938" y="513132"/>
                  <a:pt x="3451593" y="511175"/>
                  <a:pt x="3456356" y="509587"/>
                </a:cubicBezTo>
                <a:cubicBezTo>
                  <a:pt x="3458911" y="507671"/>
                  <a:pt x="3483998" y="488306"/>
                  <a:pt x="3489693" y="485775"/>
                </a:cubicBezTo>
                <a:cubicBezTo>
                  <a:pt x="3498868" y="481697"/>
                  <a:pt x="3509288" y="480740"/>
                  <a:pt x="3518268" y="476250"/>
                </a:cubicBezTo>
                <a:lnTo>
                  <a:pt x="3537318" y="466725"/>
                </a:lnTo>
                <a:cubicBezTo>
                  <a:pt x="3543668" y="468312"/>
                  <a:pt x="3550352" y="468909"/>
                  <a:pt x="3556368" y="471487"/>
                </a:cubicBezTo>
                <a:cubicBezTo>
                  <a:pt x="3570206" y="477417"/>
                  <a:pt x="3569283" y="484796"/>
                  <a:pt x="3584943" y="485775"/>
                </a:cubicBezTo>
                <a:cubicBezTo>
                  <a:pt x="3630918" y="488648"/>
                  <a:pt x="3677018" y="488950"/>
                  <a:pt x="3723056" y="490537"/>
                </a:cubicBezTo>
                <a:cubicBezTo>
                  <a:pt x="3778618" y="488950"/>
                  <a:pt x="3834235" y="488696"/>
                  <a:pt x="3889743" y="485775"/>
                </a:cubicBezTo>
                <a:cubicBezTo>
                  <a:pt x="3894756" y="485511"/>
                  <a:pt x="3899041" y="481566"/>
                  <a:pt x="3904031" y="481012"/>
                </a:cubicBezTo>
                <a:cubicBezTo>
                  <a:pt x="3927750" y="478377"/>
                  <a:pt x="3951656" y="477837"/>
                  <a:pt x="3975468" y="476250"/>
                </a:cubicBezTo>
                <a:cubicBezTo>
                  <a:pt x="3980231" y="473075"/>
                  <a:pt x="3985359" y="470389"/>
                  <a:pt x="3989756" y="466725"/>
                </a:cubicBezTo>
                <a:cubicBezTo>
                  <a:pt x="3994930" y="462413"/>
                  <a:pt x="3998155" y="455708"/>
                  <a:pt x="4004043" y="452437"/>
                </a:cubicBezTo>
                <a:cubicBezTo>
                  <a:pt x="4012820" y="447561"/>
                  <a:pt x="4023093" y="446087"/>
                  <a:pt x="4032618" y="442912"/>
                </a:cubicBezTo>
                <a:lnTo>
                  <a:pt x="4046906" y="438150"/>
                </a:lnTo>
                <a:cubicBezTo>
                  <a:pt x="4051668" y="436563"/>
                  <a:pt x="4056223" y="434097"/>
                  <a:pt x="4061193" y="433387"/>
                </a:cubicBezTo>
                <a:lnTo>
                  <a:pt x="4094531" y="428625"/>
                </a:lnTo>
                <a:cubicBezTo>
                  <a:pt x="4107662" y="415493"/>
                  <a:pt x="4109503" y="415519"/>
                  <a:pt x="4118343" y="400050"/>
                </a:cubicBezTo>
                <a:cubicBezTo>
                  <a:pt x="4121865" y="393886"/>
                  <a:pt x="4123741" y="386777"/>
                  <a:pt x="4127868" y="381000"/>
                </a:cubicBezTo>
                <a:cubicBezTo>
                  <a:pt x="4131783" y="375519"/>
                  <a:pt x="4138021" y="372029"/>
                  <a:pt x="4142156" y="366712"/>
                </a:cubicBezTo>
                <a:cubicBezTo>
                  <a:pt x="4149184" y="357676"/>
                  <a:pt x="4151681" y="344487"/>
                  <a:pt x="4161206" y="338137"/>
                </a:cubicBezTo>
                <a:lnTo>
                  <a:pt x="4189781" y="319087"/>
                </a:lnTo>
                <a:cubicBezTo>
                  <a:pt x="4194543" y="320675"/>
                  <a:pt x="4199578" y="321605"/>
                  <a:pt x="4204068" y="323850"/>
                </a:cubicBezTo>
                <a:cubicBezTo>
                  <a:pt x="4217331" y="330482"/>
                  <a:pt x="4222109" y="337128"/>
                  <a:pt x="4232643" y="347662"/>
                </a:cubicBezTo>
                <a:cubicBezTo>
                  <a:pt x="4239630" y="368621"/>
                  <a:pt x="4239828" y="361787"/>
                  <a:pt x="4232643" y="390525"/>
                </a:cubicBezTo>
                <a:cubicBezTo>
                  <a:pt x="4230208" y="400265"/>
                  <a:pt x="4223118" y="419100"/>
                  <a:pt x="4223118" y="419100"/>
                </a:cubicBezTo>
                <a:cubicBezTo>
                  <a:pt x="4227881" y="422275"/>
                  <a:pt x="4232286" y="426065"/>
                  <a:pt x="4237406" y="428625"/>
                </a:cubicBezTo>
                <a:cubicBezTo>
                  <a:pt x="4252087" y="435965"/>
                  <a:pt x="4276664" y="436509"/>
                  <a:pt x="4289793" y="438150"/>
                </a:cubicBezTo>
                <a:cubicBezTo>
                  <a:pt x="4294556" y="441325"/>
                  <a:pt x="4300505" y="443205"/>
                  <a:pt x="4304081" y="447675"/>
                </a:cubicBezTo>
                <a:cubicBezTo>
                  <a:pt x="4307217" y="451595"/>
                  <a:pt x="4307859" y="457040"/>
                  <a:pt x="4308843" y="461962"/>
                </a:cubicBezTo>
                <a:cubicBezTo>
                  <a:pt x="4311045" y="472970"/>
                  <a:pt x="4311254" y="484324"/>
                  <a:pt x="4313606" y="495300"/>
                </a:cubicBezTo>
                <a:cubicBezTo>
                  <a:pt x="4316028" y="506600"/>
                  <a:pt x="4319956" y="517525"/>
                  <a:pt x="4323131" y="528637"/>
                </a:cubicBezTo>
                <a:cubicBezTo>
                  <a:pt x="4321543" y="550862"/>
                  <a:pt x="4322240" y="573369"/>
                  <a:pt x="4318368" y="595312"/>
                </a:cubicBezTo>
                <a:cubicBezTo>
                  <a:pt x="4317373" y="600949"/>
                  <a:pt x="4311403" y="604480"/>
                  <a:pt x="4308843" y="609600"/>
                </a:cubicBezTo>
                <a:cubicBezTo>
                  <a:pt x="4306598" y="614090"/>
                  <a:pt x="4305668" y="619125"/>
                  <a:pt x="4304081" y="623887"/>
                </a:cubicBezTo>
                <a:cubicBezTo>
                  <a:pt x="4305668" y="655637"/>
                  <a:pt x="4306089" y="687467"/>
                  <a:pt x="4308843" y="719137"/>
                </a:cubicBezTo>
                <a:cubicBezTo>
                  <a:pt x="4309278" y="724138"/>
                  <a:pt x="4310056" y="729875"/>
                  <a:pt x="4313606" y="733425"/>
                </a:cubicBezTo>
                <a:cubicBezTo>
                  <a:pt x="4321701" y="741520"/>
                  <a:pt x="4342181" y="752475"/>
                  <a:pt x="4342181" y="752475"/>
                </a:cubicBezTo>
                <a:cubicBezTo>
                  <a:pt x="4364453" y="819292"/>
                  <a:pt x="4338855" y="735844"/>
                  <a:pt x="4356468" y="823912"/>
                </a:cubicBezTo>
                <a:cubicBezTo>
                  <a:pt x="4358437" y="833757"/>
                  <a:pt x="4362818" y="842962"/>
                  <a:pt x="4365993" y="852487"/>
                </a:cubicBezTo>
                <a:cubicBezTo>
                  <a:pt x="4367581" y="865187"/>
                  <a:pt x="4367388" y="878239"/>
                  <a:pt x="4370756" y="890587"/>
                </a:cubicBezTo>
                <a:cubicBezTo>
                  <a:pt x="4372262" y="896109"/>
                  <a:pt x="4378325" y="899496"/>
                  <a:pt x="4380281" y="904875"/>
                </a:cubicBezTo>
                <a:cubicBezTo>
                  <a:pt x="4384755" y="917178"/>
                  <a:pt x="4385667" y="930556"/>
                  <a:pt x="4389806" y="942975"/>
                </a:cubicBezTo>
                <a:lnTo>
                  <a:pt x="4394568" y="957262"/>
                </a:lnTo>
                <a:cubicBezTo>
                  <a:pt x="4388386" y="1006722"/>
                  <a:pt x="4396906" y="984712"/>
                  <a:pt x="4370756" y="1023937"/>
                </a:cubicBezTo>
                <a:lnTo>
                  <a:pt x="4361231" y="1038225"/>
                </a:lnTo>
                <a:lnTo>
                  <a:pt x="4351706" y="1052512"/>
                </a:lnTo>
                <a:cubicBezTo>
                  <a:pt x="4354038" y="1078163"/>
                  <a:pt x="4347704" y="1100898"/>
                  <a:pt x="4365993" y="1119187"/>
                </a:cubicBezTo>
                <a:cubicBezTo>
                  <a:pt x="4370041" y="1123234"/>
                  <a:pt x="4375518" y="1125537"/>
                  <a:pt x="4380281" y="1128712"/>
                </a:cubicBezTo>
                <a:cubicBezTo>
                  <a:pt x="4389806" y="1127125"/>
                  <a:pt x="4399430" y="1126045"/>
                  <a:pt x="4408856" y="1123950"/>
                </a:cubicBezTo>
                <a:cubicBezTo>
                  <a:pt x="4413756" y="1122861"/>
                  <a:pt x="4418162" y="1119810"/>
                  <a:pt x="4423143" y="1119187"/>
                </a:cubicBezTo>
                <a:cubicBezTo>
                  <a:pt x="4443682" y="1116620"/>
                  <a:pt x="4464418" y="1116012"/>
                  <a:pt x="4485056" y="1114425"/>
                </a:cubicBezTo>
                <a:cubicBezTo>
                  <a:pt x="4534769" y="1097854"/>
                  <a:pt x="4503616" y="1104185"/>
                  <a:pt x="4580306" y="1109662"/>
                </a:cubicBezTo>
                <a:cubicBezTo>
                  <a:pt x="4601355" y="1141237"/>
                  <a:pt x="4576619" y="1106156"/>
                  <a:pt x="4604118" y="1138237"/>
                </a:cubicBezTo>
                <a:cubicBezTo>
                  <a:pt x="4609284" y="1144264"/>
                  <a:pt x="4613240" y="1151260"/>
                  <a:pt x="4618406" y="1157287"/>
                </a:cubicBezTo>
                <a:cubicBezTo>
                  <a:pt x="4622789" y="1162401"/>
                  <a:pt x="4628778" y="1166094"/>
                  <a:pt x="4632693" y="1171575"/>
                </a:cubicBezTo>
                <a:cubicBezTo>
                  <a:pt x="4636819" y="1177352"/>
                  <a:pt x="4638696" y="1184461"/>
                  <a:pt x="4642218" y="1190625"/>
                </a:cubicBezTo>
                <a:cubicBezTo>
                  <a:pt x="4645058" y="1195595"/>
                  <a:pt x="4648568" y="1200150"/>
                  <a:pt x="4651743" y="1204912"/>
                </a:cubicBezTo>
                <a:cubicBezTo>
                  <a:pt x="4650156" y="1214437"/>
                  <a:pt x="4651772" y="1225103"/>
                  <a:pt x="4646981" y="1233487"/>
                </a:cubicBezTo>
                <a:cubicBezTo>
                  <a:pt x="4644490" y="1237846"/>
                  <a:pt x="4637307" y="1236272"/>
                  <a:pt x="4632693" y="1238250"/>
                </a:cubicBezTo>
                <a:cubicBezTo>
                  <a:pt x="4593607" y="1255001"/>
                  <a:pt x="4635233" y="1245376"/>
                  <a:pt x="4570781" y="1252537"/>
                </a:cubicBezTo>
                <a:cubicBezTo>
                  <a:pt x="4564431" y="1254125"/>
                  <a:pt x="4558025" y="1255502"/>
                  <a:pt x="4551731" y="1257300"/>
                </a:cubicBezTo>
                <a:cubicBezTo>
                  <a:pt x="4546904" y="1258679"/>
                  <a:pt x="4542413" y="1261352"/>
                  <a:pt x="4537443" y="1262062"/>
                </a:cubicBezTo>
                <a:cubicBezTo>
                  <a:pt x="4520085" y="1264542"/>
                  <a:pt x="4502518" y="1265237"/>
                  <a:pt x="4485056" y="1266825"/>
                </a:cubicBezTo>
                <a:cubicBezTo>
                  <a:pt x="4478706" y="1268412"/>
                  <a:pt x="4472396" y="1270167"/>
                  <a:pt x="4466006" y="1271587"/>
                </a:cubicBezTo>
                <a:cubicBezTo>
                  <a:pt x="4458104" y="1273343"/>
                  <a:pt x="4450046" y="1274387"/>
                  <a:pt x="4442193" y="1276350"/>
                </a:cubicBezTo>
                <a:cubicBezTo>
                  <a:pt x="4437323" y="1277568"/>
                  <a:pt x="4432887" y="1280489"/>
                  <a:pt x="4427906" y="1281112"/>
                </a:cubicBezTo>
                <a:cubicBezTo>
                  <a:pt x="4407367" y="1283679"/>
                  <a:pt x="4386631" y="1284287"/>
                  <a:pt x="4365993" y="1285875"/>
                </a:cubicBezTo>
                <a:cubicBezTo>
                  <a:pt x="4211837" y="1311568"/>
                  <a:pt x="4357576" y="1290163"/>
                  <a:pt x="4032618" y="1300162"/>
                </a:cubicBezTo>
                <a:cubicBezTo>
                  <a:pt x="4021398" y="1300507"/>
                  <a:pt x="4010504" y="1304686"/>
                  <a:pt x="3999281" y="1304925"/>
                </a:cubicBezTo>
                <a:lnTo>
                  <a:pt x="3584943" y="1309687"/>
                </a:lnTo>
                <a:cubicBezTo>
                  <a:pt x="3554233" y="1319925"/>
                  <a:pt x="3583620" y="1311237"/>
                  <a:pt x="3527793" y="1319212"/>
                </a:cubicBezTo>
                <a:cubicBezTo>
                  <a:pt x="3518985" y="1320470"/>
                  <a:pt x="3449403" y="1333214"/>
                  <a:pt x="3432543" y="1333500"/>
                </a:cubicBezTo>
                <a:lnTo>
                  <a:pt x="2908668" y="1338262"/>
                </a:lnTo>
                <a:lnTo>
                  <a:pt x="2237156" y="1328737"/>
                </a:lnTo>
                <a:cubicBezTo>
                  <a:pt x="2227502" y="1328540"/>
                  <a:pt x="2218218" y="1324585"/>
                  <a:pt x="2208581" y="1323975"/>
                </a:cubicBezTo>
                <a:lnTo>
                  <a:pt x="1860918" y="1304925"/>
                </a:lnTo>
                <a:cubicBezTo>
                  <a:pt x="1849806" y="1303337"/>
                  <a:pt x="1838614" y="1302231"/>
                  <a:pt x="1827581" y="1300162"/>
                </a:cubicBezTo>
                <a:cubicBezTo>
                  <a:pt x="1778379" y="1290936"/>
                  <a:pt x="1791708" y="1288896"/>
                  <a:pt x="1741856" y="1285875"/>
                </a:cubicBezTo>
                <a:cubicBezTo>
                  <a:pt x="1609977" y="1277882"/>
                  <a:pt x="1401745" y="1277840"/>
                  <a:pt x="1298943" y="1276350"/>
                </a:cubicBezTo>
                <a:cubicBezTo>
                  <a:pt x="1246398" y="1258835"/>
                  <a:pt x="1289313" y="1270573"/>
                  <a:pt x="1208456" y="1262062"/>
                </a:cubicBezTo>
                <a:cubicBezTo>
                  <a:pt x="1198853" y="1261051"/>
                  <a:pt x="1189532" y="1257611"/>
                  <a:pt x="1179881" y="1257300"/>
                </a:cubicBezTo>
                <a:cubicBezTo>
                  <a:pt x="1091013" y="1254433"/>
                  <a:pt x="1002081" y="1254125"/>
                  <a:pt x="913181" y="1252537"/>
                </a:cubicBezTo>
                <a:lnTo>
                  <a:pt x="270243" y="1257300"/>
                </a:lnTo>
                <a:cubicBezTo>
                  <a:pt x="263698" y="1257394"/>
                  <a:pt x="257611" y="1260778"/>
                  <a:pt x="251193" y="1262062"/>
                </a:cubicBezTo>
                <a:cubicBezTo>
                  <a:pt x="199563" y="1272388"/>
                  <a:pt x="244720" y="1261384"/>
                  <a:pt x="198806" y="1271587"/>
                </a:cubicBezTo>
                <a:cubicBezTo>
                  <a:pt x="192416" y="1273007"/>
                  <a:pt x="186261" y="1275627"/>
                  <a:pt x="179756" y="1276350"/>
                </a:cubicBezTo>
                <a:cubicBezTo>
                  <a:pt x="157611" y="1278811"/>
                  <a:pt x="135306" y="1279525"/>
                  <a:pt x="113081" y="1281112"/>
                </a:cubicBezTo>
                <a:cubicBezTo>
                  <a:pt x="105143" y="1277937"/>
                  <a:pt x="97273" y="1274589"/>
                  <a:pt x="89268" y="1271587"/>
                </a:cubicBezTo>
                <a:cubicBezTo>
                  <a:pt x="84568" y="1269824"/>
                  <a:pt x="79158" y="1269610"/>
                  <a:pt x="74981" y="1266825"/>
                </a:cubicBezTo>
                <a:cubicBezTo>
                  <a:pt x="69377" y="1263089"/>
                  <a:pt x="65456" y="1257300"/>
                  <a:pt x="60693" y="1252537"/>
                </a:cubicBezTo>
                <a:cubicBezTo>
                  <a:pt x="57518" y="1219200"/>
                  <a:pt x="54111" y="1185884"/>
                  <a:pt x="51168" y="1152525"/>
                </a:cubicBezTo>
                <a:cubicBezTo>
                  <a:pt x="49349" y="1131906"/>
                  <a:pt x="48199" y="1111233"/>
                  <a:pt x="46406" y="1090612"/>
                </a:cubicBezTo>
                <a:cubicBezTo>
                  <a:pt x="41874" y="1038492"/>
                  <a:pt x="50206" y="1055831"/>
                  <a:pt x="32118" y="1028700"/>
                </a:cubicBezTo>
                <a:cubicBezTo>
                  <a:pt x="29397" y="1015093"/>
                  <a:pt x="26631" y="999298"/>
                  <a:pt x="22593" y="985837"/>
                </a:cubicBezTo>
                <a:cubicBezTo>
                  <a:pt x="19708" y="976220"/>
                  <a:pt x="18637" y="965616"/>
                  <a:pt x="13068" y="957262"/>
                </a:cubicBezTo>
                <a:lnTo>
                  <a:pt x="3543" y="942975"/>
                </a:lnTo>
                <a:cubicBezTo>
                  <a:pt x="5982" y="691828"/>
                  <a:pt x="-12930" y="575825"/>
                  <a:pt x="17831" y="381000"/>
                </a:cubicBezTo>
                <a:cubicBezTo>
                  <a:pt x="18852" y="374535"/>
                  <a:pt x="21006" y="368300"/>
                  <a:pt x="22593" y="361950"/>
                </a:cubicBezTo>
                <a:cubicBezTo>
                  <a:pt x="24181" y="338137"/>
                  <a:pt x="23981" y="314138"/>
                  <a:pt x="27356" y="290512"/>
                </a:cubicBezTo>
                <a:cubicBezTo>
                  <a:pt x="28776" y="280573"/>
                  <a:pt x="35392" y="271866"/>
                  <a:pt x="36881" y="261937"/>
                </a:cubicBezTo>
                <a:cubicBezTo>
                  <a:pt x="40186" y="239902"/>
                  <a:pt x="33567" y="216029"/>
                  <a:pt x="41643" y="195262"/>
                </a:cubicBezTo>
                <a:cubicBezTo>
                  <a:pt x="45792" y="184593"/>
                  <a:pt x="70218" y="176212"/>
                  <a:pt x="70218" y="176212"/>
                </a:cubicBezTo>
                <a:cubicBezTo>
                  <a:pt x="80132" y="136559"/>
                  <a:pt x="68060" y="175769"/>
                  <a:pt x="84506" y="142875"/>
                </a:cubicBezTo>
                <a:cubicBezTo>
                  <a:pt x="86751" y="138385"/>
                  <a:pt x="85011" y="131248"/>
                  <a:pt x="89268" y="128587"/>
                </a:cubicBezTo>
                <a:cubicBezTo>
                  <a:pt x="130238" y="102980"/>
                  <a:pt x="119430" y="74612"/>
                  <a:pt x="136893" y="61912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79DEB164-9B06-46A0-88D4-EBDAD8B6BF6C}"/>
              </a:ext>
            </a:extLst>
          </p:cNvPr>
          <p:cNvSpPr/>
          <p:nvPr/>
        </p:nvSpPr>
        <p:spPr>
          <a:xfrm>
            <a:off x="6297217" y="3976231"/>
            <a:ext cx="2723381" cy="2238059"/>
          </a:xfrm>
          <a:custGeom>
            <a:avLst/>
            <a:gdLst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800475 w 3890962"/>
              <a:gd name="connsiteY207" fmla="*/ 2615301 h 2705789"/>
              <a:gd name="connsiteX208" fmla="*/ 3786187 w 3890962"/>
              <a:gd name="connsiteY208" fmla="*/ 2624826 h 2705789"/>
              <a:gd name="connsiteX209" fmla="*/ 3652837 w 3890962"/>
              <a:gd name="connsiteY209" fmla="*/ 2639114 h 2705789"/>
              <a:gd name="connsiteX210" fmla="*/ 3600450 w 3890962"/>
              <a:gd name="connsiteY210" fmla="*/ 2648639 h 2705789"/>
              <a:gd name="connsiteX211" fmla="*/ 3495675 w 3890962"/>
              <a:gd name="connsiteY211" fmla="*/ 2658164 h 2705789"/>
              <a:gd name="connsiteX212" fmla="*/ 3462337 w 3890962"/>
              <a:gd name="connsiteY212" fmla="*/ 2662926 h 2705789"/>
              <a:gd name="connsiteX213" fmla="*/ 3448050 w 3890962"/>
              <a:gd name="connsiteY213" fmla="*/ 2667689 h 2705789"/>
              <a:gd name="connsiteX214" fmla="*/ 3271837 w 3890962"/>
              <a:gd name="connsiteY214" fmla="*/ 2672451 h 2705789"/>
              <a:gd name="connsiteX215" fmla="*/ 3252787 w 3890962"/>
              <a:gd name="connsiteY215" fmla="*/ 2677214 h 2705789"/>
              <a:gd name="connsiteX216" fmla="*/ 2995612 w 3890962"/>
              <a:gd name="connsiteY216" fmla="*/ 2681976 h 2705789"/>
              <a:gd name="connsiteX217" fmla="*/ 2933700 w 3890962"/>
              <a:gd name="connsiteY217" fmla="*/ 2691501 h 2705789"/>
              <a:gd name="connsiteX218" fmla="*/ 2886075 w 3890962"/>
              <a:gd name="connsiteY218" fmla="*/ 2701026 h 2705789"/>
              <a:gd name="connsiteX219" fmla="*/ 2852737 w 3890962"/>
              <a:gd name="connsiteY219" fmla="*/ 2705789 h 2705789"/>
              <a:gd name="connsiteX220" fmla="*/ 595312 w 3890962"/>
              <a:gd name="connsiteY220" fmla="*/ 2701026 h 2705789"/>
              <a:gd name="connsiteX221" fmla="*/ 581025 w 3890962"/>
              <a:gd name="connsiteY221" fmla="*/ 2696264 h 2705789"/>
              <a:gd name="connsiteX222" fmla="*/ 481012 w 3890962"/>
              <a:gd name="connsiteY222" fmla="*/ 2691501 h 2705789"/>
              <a:gd name="connsiteX223" fmla="*/ 161925 w 3890962"/>
              <a:gd name="connsiteY223" fmla="*/ 2686739 h 2705789"/>
              <a:gd name="connsiteX224" fmla="*/ 95250 w 3890962"/>
              <a:gd name="connsiteY224" fmla="*/ 2677214 h 2705789"/>
              <a:gd name="connsiteX225" fmla="*/ 57150 w 3890962"/>
              <a:gd name="connsiteY225" fmla="*/ 2653401 h 2705789"/>
              <a:gd name="connsiteX226" fmla="*/ 28575 w 3890962"/>
              <a:gd name="connsiteY226" fmla="*/ 2643876 h 2705789"/>
              <a:gd name="connsiteX227" fmla="*/ 0 w 3890962"/>
              <a:gd name="connsiteY227" fmla="*/ 2624826 h 2705789"/>
              <a:gd name="connsiteX228" fmla="*/ 4762 w 3890962"/>
              <a:gd name="connsiteY228" fmla="*/ 2605776 h 2705789"/>
              <a:gd name="connsiteX229" fmla="*/ 19050 w 3890962"/>
              <a:gd name="connsiteY229" fmla="*/ 2596251 h 2705789"/>
              <a:gd name="connsiteX230" fmla="*/ 19050 w 3890962"/>
              <a:gd name="connsiteY230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800475 w 3890962"/>
              <a:gd name="connsiteY207" fmla="*/ 2615301 h 2705789"/>
              <a:gd name="connsiteX208" fmla="*/ 3652837 w 3890962"/>
              <a:gd name="connsiteY208" fmla="*/ 2639114 h 2705789"/>
              <a:gd name="connsiteX209" fmla="*/ 3600450 w 3890962"/>
              <a:gd name="connsiteY209" fmla="*/ 2648639 h 2705789"/>
              <a:gd name="connsiteX210" fmla="*/ 3495675 w 3890962"/>
              <a:gd name="connsiteY210" fmla="*/ 2658164 h 2705789"/>
              <a:gd name="connsiteX211" fmla="*/ 3462337 w 3890962"/>
              <a:gd name="connsiteY211" fmla="*/ 2662926 h 2705789"/>
              <a:gd name="connsiteX212" fmla="*/ 3448050 w 3890962"/>
              <a:gd name="connsiteY212" fmla="*/ 2667689 h 2705789"/>
              <a:gd name="connsiteX213" fmla="*/ 3271837 w 3890962"/>
              <a:gd name="connsiteY213" fmla="*/ 2672451 h 2705789"/>
              <a:gd name="connsiteX214" fmla="*/ 3252787 w 3890962"/>
              <a:gd name="connsiteY214" fmla="*/ 2677214 h 2705789"/>
              <a:gd name="connsiteX215" fmla="*/ 2995612 w 3890962"/>
              <a:gd name="connsiteY215" fmla="*/ 2681976 h 2705789"/>
              <a:gd name="connsiteX216" fmla="*/ 2933700 w 3890962"/>
              <a:gd name="connsiteY216" fmla="*/ 2691501 h 2705789"/>
              <a:gd name="connsiteX217" fmla="*/ 2886075 w 3890962"/>
              <a:gd name="connsiteY217" fmla="*/ 2701026 h 2705789"/>
              <a:gd name="connsiteX218" fmla="*/ 2852737 w 3890962"/>
              <a:gd name="connsiteY218" fmla="*/ 2705789 h 2705789"/>
              <a:gd name="connsiteX219" fmla="*/ 595312 w 3890962"/>
              <a:gd name="connsiteY219" fmla="*/ 2701026 h 2705789"/>
              <a:gd name="connsiteX220" fmla="*/ 581025 w 3890962"/>
              <a:gd name="connsiteY220" fmla="*/ 2696264 h 2705789"/>
              <a:gd name="connsiteX221" fmla="*/ 481012 w 3890962"/>
              <a:gd name="connsiteY221" fmla="*/ 2691501 h 2705789"/>
              <a:gd name="connsiteX222" fmla="*/ 161925 w 3890962"/>
              <a:gd name="connsiteY222" fmla="*/ 2686739 h 2705789"/>
              <a:gd name="connsiteX223" fmla="*/ 95250 w 3890962"/>
              <a:gd name="connsiteY223" fmla="*/ 2677214 h 2705789"/>
              <a:gd name="connsiteX224" fmla="*/ 57150 w 3890962"/>
              <a:gd name="connsiteY224" fmla="*/ 2653401 h 2705789"/>
              <a:gd name="connsiteX225" fmla="*/ 28575 w 3890962"/>
              <a:gd name="connsiteY225" fmla="*/ 2643876 h 2705789"/>
              <a:gd name="connsiteX226" fmla="*/ 0 w 3890962"/>
              <a:gd name="connsiteY226" fmla="*/ 2624826 h 2705789"/>
              <a:gd name="connsiteX227" fmla="*/ 4762 w 3890962"/>
              <a:gd name="connsiteY227" fmla="*/ 2605776 h 2705789"/>
              <a:gd name="connsiteX228" fmla="*/ 19050 w 3890962"/>
              <a:gd name="connsiteY228" fmla="*/ 2596251 h 2705789"/>
              <a:gd name="connsiteX229" fmla="*/ 19050 w 3890962"/>
              <a:gd name="connsiteY229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652837 w 3890962"/>
              <a:gd name="connsiteY207" fmla="*/ 2639114 h 2705789"/>
              <a:gd name="connsiteX208" fmla="*/ 3600450 w 3890962"/>
              <a:gd name="connsiteY208" fmla="*/ 2648639 h 2705789"/>
              <a:gd name="connsiteX209" fmla="*/ 3495675 w 3890962"/>
              <a:gd name="connsiteY209" fmla="*/ 2658164 h 2705789"/>
              <a:gd name="connsiteX210" fmla="*/ 3462337 w 3890962"/>
              <a:gd name="connsiteY210" fmla="*/ 2662926 h 2705789"/>
              <a:gd name="connsiteX211" fmla="*/ 3448050 w 3890962"/>
              <a:gd name="connsiteY211" fmla="*/ 2667689 h 2705789"/>
              <a:gd name="connsiteX212" fmla="*/ 3271837 w 3890962"/>
              <a:gd name="connsiteY212" fmla="*/ 2672451 h 2705789"/>
              <a:gd name="connsiteX213" fmla="*/ 3252787 w 3890962"/>
              <a:gd name="connsiteY213" fmla="*/ 2677214 h 2705789"/>
              <a:gd name="connsiteX214" fmla="*/ 2995612 w 3890962"/>
              <a:gd name="connsiteY214" fmla="*/ 2681976 h 2705789"/>
              <a:gd name="connsiteX215" fmla="*/ 2933700 w 3890962"/>
              <a:gd name="connsiteY215" fmla="*/ 2691501 h 2705789"/>
              <a:gd name="connsiteX216" fmla="*/ 2886075 w 3890962"/>
              <a:gd name="connsiteY216" fmla="*/ 2701026 h 2705789"/>
              <a:gd name="connsiteX217" fmla="*/ 2852737 w 3890962"/>
              <a:gd name="connsiteY217" fmla="*/ 2705789 h 2705789"/>
              <a:gd name="connsiteX218" fmla="*/ 595312 w 3890962"/>
              <a:gd name="connsiteY218" fmla="*/ 2701026 h 2705789"/>
              <a:gd name="connsiteX219" fmla="*/ 581025 w 3890962"/>
              <a:gd name="connsiteY219" fmla="*/ 2696264 h 2705789"/>
              <a:gd name="connsiteX220" fmla="*/ 481012 w 3890962"/>
              <a:gd name="connsiteY220" fmla="*/ 2691501 h 2705789"/>
              <a:gd name="connsiteX221" fmla="*/ 161925 w 3890962"/>
              <a:gd name="connsiteY221" fmla="*/ 2686739 h 2705789"/>
              <a:gd name="connsiteX222" fmla="*/ 95250 w 3890962"/>
              <a:gd name="connsiteY222" fmla="*/ 2677214 h 2705789"/>
              <a:gd name="connsiteX223" fmla="*/ 57150 w 3890962"/>
              <a:gd name="connsiteY223" fmla="*/ 2653401 h 2705789"/>
              <a:gd name="connsiteX224" fmla="*/ 28575 w 3890962"/>
              <a:gd name="connsiteY224" fmla="*/ 2643876 h 2705789"/>
              <a:gd name="connsiteX225" fmla="*/ 0 w 3890962"/>
              <a:gd name="connsiteY225" fmla="*/ 2624826 h 2705789"/>
              <a:gd name="connsiteX226" fmla="*/ 4762 w 3890962"/>
              <a:gd name="connsiteY226" fmla="*/ 2605776 h 2705789"/>
              <a:gd name="connsiteX227" fmla="*/ 19050 w 3890962"/>
              <a:gd name="connsiteY227" fmla="*/ 2596251 h 2705789"/>
              <a:gd name="connsiteX228" fmla="*/ 19050 w 3890962"/>
              <a:gd name="connsiteY228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600450 w 3890962"/>
              <a:gd name="connsiteY207" fmla="*/ 2648639 h 2705789"/>
              <a:gd name="connsiteX208" fmla="*/ 3495675 w 3890962"/>
              <a:gd name="connsiteY208" fmla="*/ 2658164 h 2705789"/>
              <a:gd name="connsiteX209" fmla="*/ 3462337 w 3890962"/>
              <a:gd name="connsiteY209" fmla="*/ 2662926 h 2705789"/>
              <a:gd name="connsiteX210" fmla="*/ 3448050 w 3890962"/>
              <a:gd name="connsiteY210" fmla="*/ 2667689 h 2705789"/>
              <a:gd name="connsiteX211" fmla="*/ 3271837 w 3890962"/>
              <a:gd name="connsiteY211" fmla="*/ 2672451 h 2705789"/>
              <a:gd name="connsiteX212" fmla="*/ 3252787 w 3890962"/>
              <a:gd name="connsiteY212" fmla="*/ 2677214 h 2705789"/>
              <a:gd name="connsiteX213" fmla="*/ 2995612 w 3890962"/>
              <a:gd name="connsiteY213" fmla="*/ 2681976 h 2705789"/>
              <a:gd name="connsiteX214" fmla="*/ 2933700 w 3890962"/>
              <a:gd name="connsiteY214" fmla="*/ 2691501 h 2705789"/>
              <a:gd name="connsiteX215" fmla="*/ 2886075 w 3890962"/>
              <a:gd name="connsiteY215" fmla="*/ 2701026 h 2705789"/>
              <a:gd name="connsiteX216" fmla="*/ 2852737 w 3890962"/>
              <a:gd name="connsiteY216" fmla="*/ 2705789 h 2705789"/>
              <a:gd name="connsiteX217" fmla="*/ 595312 w 3890962"/>
              <a:gd name="connsiteY217" fmla="*/ 2701026 h 2705789"/>
              <a:gd name="connsiteX218" fmla="*/ 581025 w 3890962"/>
              <a:gd name="connsiteY218" fmla="*/ 2696264 h 2705789"/>
              <a:gd name="connsiteX219" fmla="*/ 481012 w 3890962"/>
              <a:gd name="connsiteY219" fmla="*/ 2691501 h 2705789"/>
              <a:gd name="connsiteX220" fmla="*/ 161925 w 3890962"/>
              <a:gd name="connsiteY220" fmla="*/ 2686739 h 2705789"/>
              <a:gd name="connsiteX221" fmla="*/ 95250 w 3890962"/>
              <a:gd name="connsiteY221" fmla="*/ 2677214 h 2705789"/>
              <a:gd name="connsiteX222" fmla="*/ 57150 w 3890962"/>
              <a:gd name="connsiteY222" fmla="*/ 2653401 h 2705789"/>
              <a:gd name="connsiteX223" fmla="*/ 28575 w 3890962"/>
              <a:gd name="connsiteY223" fmla="*/ 2643876 h 2705789"/>
              <a:gd name="connsiteX224" fmla="*/ 0 w 3890962"/>
              <a:gd name="connsiteY224" fmla="*/ 2624826 h 2705789"/>
              <a:gd name="connsiteX225" fmla="*/ 4762 w 3890962"/>
              <a:gd name="connsiteY225" fmla="*/ 2605776 h 2705789"/>
              <a:gd name="connsiteX226" fmla="*/ 19050 w 3890962"/>
              <a:gd name="connsiteY226" fmla="*/ 2596251 h 2705789"/>
              <a:gd name="connsiteX227" fmla="*/ 19050 w 3890962"/>
              <a:gd name="connsiteY227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805237 w 3890962"/>
              <a:gd name="connsiteY206" fmla="*/ 2601014 h 2705789"/>
              <a:gd name="connsiteX207" fmla="*/ 3619501 w 3890962"/>
              <a:gd name="connsiteY207" fmla="*/ 2648640 h 2705789"/>
              <a:gd name="connsiteX208" fmla="*/ 3495675 w 3890962"/>
              <a:gd name="connsiteY208" fmla="*/ 2658164 h 2705789"/>
              <a:gd name="connsiteX209" fmla="*/ 3462337 w 3890962"/>
              <a:gd name="connsiteY209" fmla="*/ 2662926 h 2705789"/>
              <a:gd name="connsiteX210" fmla="*/ 3448050 w 3890962"/>
              <a:gd name="connsiteY210" fmla="*/ 2667689 h 2705789"/>
              <a:gd name="connsiteX211" fmla="*/ 3271837 w 3890962"/>
              <a:gd name="connsiteY211" fmla="*/ 2672451 h 2705789"/>
              <a:gd name="connsiteX212" fmla="*/ 3252787 w 3890962"/>
              <a:gd name="connsiteY212" fmla="*/ 2677214 h 2705789"/>
              <a:gd name="connsiteX213" fmla="*/ 2995612 w 3890962"/>
              <a:gd name="connsiteY213" fmla="*/ 2681976 h 2705789"/>
              <a:gd name="connsiteX214" fmla="*/ 2933700 w 3890962"/>
              <a:gd name="connsiteY214" fmla="*/ 2691501 h 2705789"/>
              <a:gd name="connsiteX215" fmla="*/ 2886075 w 3890962"/>
              <a:gd name="connsiteY215" fmla="*/ 2701026 h 2705789"/>
              <a:gd name="connsiteX216" fmla="*/ 2852737 w 3890962"/>
              <a:gd name="connsiteY216" fmla="*/ 2705789 h 2705789"/>
              <a:gd name="connsiteX217" fmla="*/ 595312 w 3890962"/>
              <a:gd name="connsiteY217" fmla="*/ 2701026 h 2705789"/>
              <a:gd name="connsiteX218" fmla="*/ 581025 w 3890962"/>
              <a:gd name="connsiteY218" fmla="*/ 2696264 h 2705789"/>
              <a:gd name="connsiteX219" fmla="*/ 481012 w 3890962"/>
              <a:gd name="connsiteY219" fmla="*/ 2691501 h 2705789"/>
              <a:gd name="connsiteX220" fmla="*/ 161925 w 3890962"/>
              <a:gd name="connsiteY220" fmla="*/ 2686739 h 2705789"/>
              <a:gd name="connsiteX221" fmla="*/ 95250 w 3890962"/>
              <a:gd name="connsiteY221" fmla="*/ 2677214 h 2705789"/>
              <a:gd name="connsiteX222" fmla="*/ 57150 w 3890962"/>
              <a:gd name="connsiteY222" fmla="*/ 2653401 h 2705789"/>
              <a:gd name="connsiteX223" fmla="*/ 28575 w 3890962"/>
              <a:gd name="connsiteY223" fmla="*/ 2643876 h 2705789"/>
              <a:gd name="connsiteX224" fmla="*/ 0 w 3890962"/>
              <a:gd name="connsiteY224" fmla="*/ 2624826 h 2705789"/>
              <a:gd name="connsiteX225" fmla="*/ 4762 w 3890962"/>
              <a:gd name="connsiteY225" fmla="*/ 2605776 h 2705789"/>
              <a:gd name="connsiteX226" fmla="*/ 19050 w 3890962"/>
              <a:gd name="connsiteY226" fmla="*/ 2596251 h 2705789"/>
              <a:gd name="connsiteX227" fmla="*/ 19050 w 3890962"/>
              <a:gd name="connsiteY227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810000 w 3890962"/>
              <a:gd name="connsiteY205" fmla="*/ 2191439 h 2705789"/>
              <a:gd name="connsiteX206" fmla="*/ 3619501 w 3890962"/>
              <a:gd name="connsiteY206" fmla="*/ 2648640 h 2705789"/>
              <a:gd name="connsiteX207" fmla="*/ 3495675 w 3890962"/>
              <a:gd name="connsiteY207" fmla="*/ 2658164 h 2705789"/>
              <a:gd name="connsiteX208" fmla="*/ 3462337 w 3890962"/>
              <a:gd name="connsiteY208" fmla="*/ 2662926 h 2705789"/>
              <a:gd name="connsiteX209" fmla="*/ 3448050 w 3890962"/>
              <a:gd name="connsiteY209" fmla="*/ 2667689 h 2705789"/>
              <a:gd name="connsiteX210" fmla="*/ 3271837 w 3890962"/>
              <a:gd name="connsiteY210" fmla="*/ 2672451 h 2705789"/>
              <a:gd name="connsiteX211" fmla="*/ 3252787 w 3890962"/>
              <a:gd name="connsiteY211" fmla="*/ 2677214 h 2705789"/>
              <a:gd name="connsiteX212" fmla="*/ 2995612 w 3890962"/>
              <a:gd name="connsiteY212" fmla="*/ 2681976 h 2705789"/>
              <a:gd name="connsiteX213" fmla="*/ 2933700 w 3890962"/>
              <a:gd name="connsiteY213" fmla="*/ 2691501 h 2705789"/>
              <a:gd name="connsiteX214" fmla="*/ 2886075 w 3890962"/>
              <a:gd name="connsiteY214" fmla="*/ 2701026 h 2705789"/>
              <a:gd name="connsiteX215" fmla="*/ 2852737 w 3890962"/>
              <a:gd name="connsiteY215" fmla="*/ 2705789 h 2705789"/>
              <a:gd name="connsiteX216" fmla="*/ 595312 w 3890962"/>
              <a:gd name="connsiteY216" fmla="*/ 2701026 h 2705789"/>
              <a:gd name="connsiteX217" fmla="*/ 581025 w 3890962"/>
              <a:gd name="connsiteY217" fmla="*/ 2696264 h 2705789"/>
              <a:gd name="connsiteX218" fmla="*/ 481012 w 3890962"/>
              <a:gd name="connsiteY218" fmla="*/ 2691501 h 2705789"/>
              <a:gd name="connsiteX219" fmla="*/ 161925 w 3890962"/>
              <a:gd name="connsiteY219" fmla="*/ 2686739 h 2705789"/>
              <a:gd name="connsiteX220" fmla="*/ 95250 w 3890962"/>
              <a:gd name="connsiteY220" fmla="*/ 2677214 h 2705789"/>
              <a:gd name="connsiteX221" fmla="*/ 57150 w 3890962"/>
              <a:gd name="connsiteY221" fmla="*/ 2653401 h 2705789"/>
              <a:gd name="connsiteX222" fmla="*/ 28575 w 3890962"/>
              <a:gd name="connsiteY222" fmla="*/ 2643876 h 2705789"/>
              <a:gd name="connsiteX223" fmla="*/ 0 w 3890962"/>
              <a:gd name="connsiteY223" fmla="*/ 2624826 h 2705789"/>
              <a:gd name="connsiteX224" fmla="*/ 4762 w 3890962"/>
              <a:gd name="connsiteY224" fmla="*/ 2605776 h 2705789"/>
              <a:gd name="connsiteX225" fmla="*/ 19050 w 3890962"/>
              <a:gd name="connsiteY225" fmla="*/ 2596251 h 2705789"/>
              <a:gd name="connsiteX226" fmla="*/ 19050 w 3890962"/>
              <a:gd name="connsiteY226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9050 w 3890962"/>
              <a:gd name="connsiteY202" fmla="*/ 2062851 h 2705789"/>
              <a:gd name="connsiteX203" fmla="*/ 3824287 w 3890962"/>
              <a:gd name="connsiteY203" fmla="*/ 2096189 h 2705789"/>
              <a:gd name="connsiteX204" fmla="*/ 3814762 w 3890962"/>
              <a:gd name="connsiteY204" fmla="*/ 2167626 h 2705789"/>
              <a:gd name="connsiteX205" fmla="*/ 3619501 w 3890962"/>
              <a:gd name="connsiteY205" fmla="*/ 2648640 h 2705789"/>
              <a:gd name="connsiteX206" fmla="*/ 3495675 w 3890962"/>
              <a:gd name="connsiteY206" fmla="*/ 2658164 h 2705789"/>
              <a:gd name="connsiteX207" fmla="*/ 3462337 w 3890962"/>
              <a:gd name="connsiteY207" fmla="*/ 2662926 h 2705789"/>
              <a:gd name="connsiteX208" fmla="*/ 3448050 w 3890962"/>
              <a:gd name="connsiteY208" fmla="*/ 2667689 h 2705789"/>
              <a:gd name="connsiteX209" fmla="*/ 3271837 w 3890962"/>
              <a:gd name="connsiteY209" fmla="*/ 2672451 h 2705789"/>
              <a:gd name="connsiteX210" fmla="*/ 3252787 w 3890962"/>
              <a:gd name="connsiteY210" fmla="*/ 2677214 h 2705789"/>
              <a:gd name="connsiteX211" fmla="*/ 2995612 w 3890962"/>
              <a:gd name="connsiteY211" fmla="*/ 2681976 h 2705789"/>
              <a:gd name="connsiteX212" fmla="*/ 2933700 w 3890962"/>
              <a:gd name="connsiteY212" fmla="*/ 2691501 h 2705789"/>
              <a:gd name="connsiteX213" fmla="*/ 2886075 w 3890962"/>
              <a:gd name="connsiteY213" fmla="*/ 2701026 h 2705789"/>
              <a:gd name="connsiteX214" fmla="*/ 2852737 w 3890962"/>
              <a:gd name="connsiteY214" fmla="*/ 2705789 h 2705789"/>
              <a:gd name="connsiteX215" fmla="*/ 595312 w 3890962"/>
              <a:gd name="connsiteY215" fmla="*/ 2701026 h 2705789"/>
              <a:gd name="connsiteX216" fmla="*/ 581025 w 3890962"/>
              <a:gd name="connsiteY216" fmla="*/ 2696264 h 2705789"/>
              <a:gd name="connsiteX217" fmla="*/ 481012 w 3890962"/>
              <a:gd name="connsiteY217" fmla="*/ 2691501 h 2705789"/>
              <a:gd name="connsiteX218" fmla="*/ 161925 w 3890962"/>
              <a:gd name="connsiteY218" fmla="*/ 2686739 h 2705789"/>
              <a:gd name="connsiteX219" fmla="*/ 95250 w 3890962"/>
              <a:gd name="connsiteY219" fmla="*/ 2677214 h 2705789"/>
              <a:gd name="connsiteX220" fmla="*/ 57150 w 3890962"/>
              <a:gd name="connsiteY220" fmla="*/ 2653401 h 2705789"/>
              <a:gd name="connsiteX221" fmla="*/ 28575 w 3890962"/>
              <a:gd name="connsiteY221" fmla="*/ 2643876 h 2705789"/>
              <a:gd name="connsiteX222" fmla="*/ 0 w 3890962"/>
              <a:gd name="connsiteY222" fmla="*/ 2624826 h 2705789"/>
              <a:gd name="connsiteX223" fmla="*/ 4762 w 3890962"/>
              <a:gd name="connsiteY223" fmla="*/ 2605776 h 2705789"/>
              <a:gd name="connsiteX224" fmla="*/ 19050 w 3890962"/>
              <a:gd name="connsiteY224" fmla="*/ 2596251 h 2705789"/>
              <a:gd name="connsiteX225" fmla="*/ 19050 w 3890962"/>
              <a:gd name="connsiteY225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24287 w 3890962"/>
              <a:gd name="connsiteY202" fmla="*/ 2096189 h 2705789"/>
              <a:gd name="connsiteX203" fmla="*/ 3814762 w 3890962"/>
              <a:gd name="connsiteY203" fmla="*/ 2167626 h 2705789"/>
              <a:gd name="connsiteX204" fmla="*/ 3619501 w 3890962"/>
              <a:gd name="connsiteY204" fmla="*/ 2648640 h 2705789"/>
              <a:gd name="connsiteX205" fmla="*/ 3495675 w 3890962"/>
              <a:gd name="connsiteY205" fmla="*/ 2658164 h 2705789"/>
              <a:gd name="connsiteX206" fmla="*/ 3462337 w 3890962"/>
              <a:gd name="connsiteY206" fmla="*/ 2662926 h 2705789"/>
              <a:gd name="connsiteX207" fmla="*/ 3448050 w 3890962"/>
              <a:gd name="connsiteY207" fmla="*/ 2667689 h 2705789"/>
              <a:gd name="connsiteX208" fmla="*/ 3271837 w 3890962"/>
              <a:gd name="connsiteY208" fmla="*/ 2672451 h 2705789"/>
              <a:gd name="connsiteX209" fmla="*/ 3252787 w 3890962"/>
              <a:gd name="connsiteY209" fmla="*/ 2677214 h 2705789"/>
              <a:gd name="connsiteX210" fmla="*/ 2995612 w 3890962"/>
              <a:gd name="connsiteY210" fmla="*/ 2681976 h 2705789"/>
              <a:gd name="connsiteX211" fmla="*/ 2933700 w 3890962"/>
              <a:gd name="connsiteY211" fmla="*/ 2691501 h 2705789"/>
              <a:gd name="connsiteX212" fmla="*/ 2886075 w 3890962"/>
              <a:gd name="connsiteY212" fmla="*/ 2701026 h 2705789"/>
              <a:gd name="connsiteX213" fmla="*/ 2852737 w 3890962"/>
              <a:gd name="connsiteY213" fmla="*/ 2705789 h 2705789"/>
              <a:gd name="connsiteX214" fmla="*/ 595312 w 3890962"/>
              <a:gd name="connsiteY214" fmla="*/ 2701026 h 2705789"/>
              <a:gd name="connsiteX215" fmla="*/ 581025 w 3890962"/>
              <a:gd name="connsiteY215" fmla="*/ 2696264 h 2705789"/>
              <a:gd name="connsiteX216" fmla="*/ 481012 w 3890962"/>
              <a:gd name="connsiteY216" fmla="*/ 2691501 h 2705789"/>
              <a:gd name="connsiteX217" fmla="*/ 161925 w 3890962"/>
              <a:gd name="connsiteY217" fmla="*/ 2686739 h 2705789"/>
              <a:gd name="connsiteX218" fmla="*/ 95250 w 3890962"/>
              <a:gd name="connsiteY218" fmla="*/ 2677214 h 2705789"/>
              <a:gd name="connsiteX219" fmla="*/ 57150 w 3890962"/>
              <a:gd name="connsiteY219" fmla="*/ 2653401 h 2705789"/>
              <a:gd name="connsiteX220" fmla="*/ 28575 w 3890962"/>
              <a:gd name="connsiteY220" fmla="*/ 2643876 h 2705789"/>
              <a:gd name="connsiteX221" fmla="*/ 0 w 3890962"/>
              <a:gd name="connsiteY221" fmla="*/ 2624826 h 2705789"/>
              <a:gd name="connsiteX222" fmla="*/ 4762 w 3890962"/>
              <a:gd name="connsiteY222" fmla="*/ 2605776 h 2705789"/>
              <a:gd name="connsiteX223" fmla="*/ 19050 w 3890962"/>
              <a:gd name="connsiteY223" fmla="*/ 2596251 h 2705789"/>
              <a:gd name="connsiteX224" fmla="*/ 19050 w 3890962"/>
              <a:gd name="connsiteY224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814762 w 3890962"/>
              <a:gd name="connsiteY202" fmla="*/ 2167626 h 2705789"/>
              <a:gd name="connsiteX203" fmla="*/ 3619501 w 3890962"/>
              <a:gd name="connsiteY203" fmla="*/ 2648640 h 2705789"/>
              <a:gd name="connsiteX204" fmla="*/ 3495675 w 3890962"/>
              <a:gd name="connsiteY204" fmla="*/ 2658164 h 2705789"/>
              <a:gd name="connsiteX205" fmla="*/ 3462337 w 3890962"/>
              <a:gd name="connsiteY205" fmla="*/ 2662926 h 2705789"/>
              <a:gd name="connsiteX206" fmla="*/ 3448050 w 3890962"/>
              <a:gd name="connsiteY206" fmla="*/ 2667689 h 2705789"/>
              <a:gd name="connsiteX207" fmla="*/ 3271837 w 3890962"/>
              <a:gd name="connsiteY207" fmla="*/ 2672451 h 2705789"/>
              <a:gd name="connsiteX208" fmla="*/ 3252787 w 3890962"/>
              <a:gd name="connsiteY208" fmla="*/ 2677214 h 2705789"/>
              <a:gd name="connsiteX209" fmla="*/ 2995612 w 3890962"/>
              <a:gd name="connsiteY209" fmla="*/ 2681976 h 2705789"/>
              <a:gd name="connsiteX210" fmla="*/ 2933700 w 3890962"/>
              <a:gd name="connsiteY210" fmla="*/ 2691501 h 2705789"/>
              <a:gd name="connsiteX211" fmla="*/ 2886075 w 3890962"/>
              <a:gd name="connsiteY211" fmla="*/ 2701026 h 2705789"/>
              <a:gd name="connsiteX212" fmla="*/ 2852737 w 3890962"/>
              <a:gd name="connsiteY212" fmla="*/ 2705789 h 2705789"/>
              <a:gd name="connsiteX213" fmla="*/ 595312 w 3890962"/>
              <a:gd name="connsiteY213" fmla="*/ 2701026 h 2705789"/>
              <a:gd name="connsiteX214" fmla="*/ 581025 w 3890962"/>
              <a:gd name="connsiteY214" fmla="*/ 2696264 h 2705789"/>
              <a:gd name="connsiteX215" fmla="*/ 481012 w 3890962"/>
              <a:gd name="connsiteY215" fmla="*/ 2691501 h 2705789"/>
              <a:gd name="connsiteX216" fmla="*/ 161925 w 3890962"/>
              <a:gd name="connsiteY216" fmla="*/ 2686739 h 2705789"/>
              <a:gd name="connsiteX217" fmla="*/ 95250 w 3890962"/>
              <a:gd name="connsiteY217" fmla="*/ 2677214 h 2705789"/>
              <a:gd name="connsiteX218" fmla="*/ 57150 w 3890962"/>
              <a:gd name="connsiteY218" fmla="*/ 2653401 h 2705789"/>
              <a:gd name="connsiteX219" fmla="*/ 28575 w 3890962"/>
              <a:gd name="connsiteY219" fmla="*/ 2643876 h 2705789"/>
              <a:gd name="connsiteX220" fmla="*/ 0 w 3890962"/>
              <a:gd name="connsiteY220" fmla="*/ 2624826 h 2705789"/>
              <a:gd name="connsiteX221" fmla="*/ 4762 w 3890962"/>
              <a:gd name="connsiteY221" fmla="*/ 2605776 h 2705789"/>
              <a:gd name="connsiteX222" fmla="*/ 19050 w 3890962"/>
              <a:gd name="connsiteY222" fmla="*/ 2596251 h 2705789"/>
              <a:gd name="connsiteX223" fmla="*/ 19050 w 3890962"/>
              <a:gd name="connsiteY223" fmla="*/ 2558151 h 2705789"/>
              <a:gd name="connsiteX0" fmla="*/ 19050 w 3890962"/>
              <a:gd name="connsiteY0" fmla="*/ 2558151 h 2705789"/>
              <a:gd name="connsiteX1" fmla="*/ 66675 w 3890962"/>
              <a:gd name="connsiteY1" fmla="*/ 2553389 h 2705789"/>
              <a:gd name="connsiteX2" fmla="*/ 90487 w 3890962"/>
              <a:gd name="connsiteY2" fmla="*/ 2548626 h 2705789"/>
              <a:gd name="connsiteX3" fmla="*/ 142875 w 3890962"/>
              <a:gd name="connsiteY3" fmla="*/ 2520051 h 2705789"/>
              <a:gd name="connsiteX4" fmla="*/ 171450 w 3890962"/>
              <a:gd name="connsiteY4" fmla="*/ 2515289 h 2705789"/>
              <a:gd name="connsiteX5" fmla="*/ 176212 w 3890962"/>
              <a:gd name="connsiteY5" fmla="*/ 2496239 h 2705789"/>
              <a:gd name="connsiteX6" fmla="*/ 228600 w 3890962"/>
              <a:gd name="connsiteY6" fmla="*/ 2491476 h 2705789"/>
              <a:gd name="connsiteX7" fmla="*/ 280987 w 3890962"/>
              <a:gd name="connsiteY7" fmla="*/ 2481951 h 2705789"/>
              <a:gd name="connsiteX8" fmla="*/ 290512 w 3890962"/>
              <a:gd name="connsiteY8" fmla="*/ 2467664 h 2705789"/>
              <a:gd name="connsiteX9" fmla="*/ 295275 w 3890962"/>
              <a:gd name="connsiteY9" fmla="*/ 2443851 h 2705789"/>
              <a:gd name="connsiteX10" fmla="*/ 333375 w 3890962"/>
              <a:gd name="connsiteY10" fmla="*/ 2439089 h 2705789"/>
              <a:gd name="connsiteX11" fmla="*/ 371475 w 3890962"/>
              <a:gd name="connsiteY11" fmla="*/ 2429564 h 2705789"/>
              <a:gd name="connsiteX12" fmla="*/ 390525 w 3890962"/>
              <a:gd name="connsiteY12" fmla="*/ 2334314 h 2705789"/>
              <a:gd name="connsiteX13" fmla="*/ 404812 w 3890962"/>
              <a:gd name="connsiteY13" fmla="*/ 2329551 h 2705789"/>
              <a:gd name="connsiteX14" fmla="*/ 423862 w 3890962"/>
              <a:gd name="connsiteY14" fmla="*/ 2324789 h 2705789"/>
              <a:gd name="connsiteX15" fmla="*/ 538162 w 3890962"/>
              <a:gd name="connsiteY15" fmla="*/ 2320026 h 2705789"/>
              <a:gd name="connsiteX16" fmla="*/ 552450 w 3890962"/>
              <a:gd name="connsiteY16" fmla="*/ 2286689 h 2705789"/>
              <a:gd name="connsiteX17" fmla="*/ 566737 w 3890962"/>
              <a:gd name="connsiteY17" fmla="*/ 2281926 h 2705789"/>
              <a:gd name="connsiteX18" fmla="*/ 571500 w 3890962"/>
              <a:gd name="connsiteY18" fmla="*/ 2248589 h 2705789"/>
              <a:gd name="connsiteX19" fmla="*/ 576262 w 3890962"/>
              <a:gd name="connsiteY19" fmla="*/ 2229539 h 2705789"/>
              <a:gd name="connsiteX20" fmla="*/ 581025 w 3890962"/>
              <a:gd name="connsiteY20" fmla="*/ 2129526 h 2705789"/>
              <a:gd name="connsiteX21" fmla="*/ 695325 w 3890962"/>
              <a:gd name="connsiteY21" fmla="*/ 2134289 h 2705789"/>
              <a:gd name="connsiteX22" fmla="*/ 723900 w 3890962"/>
              <a:gd name="connsiteY22" fmla="*/ 2143814 h 2705789"/>
              <a:gd name="connsiteX23" fmla="*/ 781050 w 3890962"/>
              <a:gd name="connsiteY23" fmla="*/ 2153339 h 2705789"/>
              <a:gd name="connsiteX24" fmla="*/ 828675 w 3890962"/>
              <a:gd name="connsiteY24" fmla="*/ 2143814 h 2705789"/>
              <a:gd name="connsiteX25" fmla="*/ 842962 w 3890962"/>
              <a:gd name="connsiteY25" fmla="*/ 2139051 h 2705789"/>
              <a:gd name="connsiteX26" fmla="*/ 857250 w 3890962"/>
              <a:gd name="connsiteY26" fmla="*/ 2129526 h 2705789"/>
              <a:gd name="connsiteX27" fmla="*/ 885825 w 3890962"/>
              <a:gd name="connsiteY27" fmla="*/ 2120001 h 2705789"/>
              <a:gd name="connsiteX28" fmla="*/ 919162 w 3890962"/>
              <a:gd name="connsiteY28" fmla="*/ 2100951 h 2705789"/>
              <a:gd name="connsiteX29" fmla="*/ 962025 w 3890962"/>
              <a:gd name="connsiteY29" fmla="*/ 2096189 h 2705789"/>
              <a:gd name="connsiteX30" fmla="*/ 1166812 w 3890962"/>
              <a:gd name="connsiteY30" fmla="*/ 2100951 h 2705789"/>
              <a:gd name="connsiteX31" fmla="*/ 1181100 w 3890962"/>
              <a:gd name="connsiteY31" fmla="*/ 2105714 h 2705789"/>
              <a:gd name="connsiteX32" fmla="*/ 1214437 w 3890962"/>
              <a:gd name="connsiteY32" fmla="*/ 2120001 h 2705789"/>
              <a:gd name="connsiteX33" fmla="*/ 1243012 w 3890962"/>
              <a:gd name="connsiteY33" fmla="*/ 2139051 h 2705789"/>
              <a:gd name="connsiteX34" fmla="*/ 1276350 w 3890962"/>
              <a:gd name="connsiteY34" fmla="*/ 2158101 h 2705789"/>
              <a:gd name="connsiteX35" fmla="*/ 1304925 w 3890962"/>
              <a:gd name="connsiteY35" fmla="*/ 2167626 h 2705789"/>
              <a:gd name="connsiteX36" fmla="*/ 1319212 w 3890962"/>
              <a:gd name="connsiteY36" fmla="*/ 2177151 h 2705789"/>
              <a:gd name="connsiteX37" fmla="*/ 1347787 w 3890962"/>
              <a:gd name="connsiteY37" fmla="*/ 2186676 h 2705789"/>
              <a:gd name="connsiteX38" fmla="*/ 1376362 w 3890962"/>
              <a:gd name="connsiteY38" fmla="*/ 2215251 h 2705789"/>
              <a:gd name="connsiteX39" fmla="*/ 1385887 w 3890962"/>
              <a:gd name="connsiteY39" fmla="*/ 2229539 h 2705789"/>
              <a:gd name="connsiteX40" fmla="*/ 1414462 w 3890962"/>
              <a:gd name="connsiteY40" fmla="*/ 2243826 h 2705789"/>
              <a:gd name="connsiteX41" fmla="*/ 1552575 w 3890962"/>
              <a:gd name="connsiteY41" fmla="*/ 2248589 h 2705789"/>
              <a:gd name="connsiteX42" fmla="*/ 1585912 w 3890962"/>
              <a:gd name="connsiteY42" fmla="*/ 2258114 h 2705789"/>
              <a:gd name="connsiteX43" fmla="*/ 1633537 w 3890962"/>
              <a:gd name="connsiteY43" fmla="*/ 2262876 h 2705789"/>
              <a:gd name="connsiteX44" fmla="*/ 1662112 w 3890962"/>
              <a:gd name="connsiteY44" fmla="*/ 2281926 h 2705789"/>
              <a:gd name="connsiteX45" fmla="*/ 1681162 w 3890962"/>
              <a:gd name="connsiteY45" fmla="*/ 2310501 h 2705789"/>
              <a:gd name="connsiteX46" fmla="*/ 1709737 w 3890962"/>
              <a:gd name="connsiteY46" fmla="*/ 2329551 h 2705789"/>
              <a:gd name="connsiteX47" fmla="*/ 1771650 w 3890962"/>
              <a:gd name="connsiteY47" fmla="*/ 2324789 h 2705789"/>
              <a:gd name="connsiteX48" fmla="*/ 1790700 w 3890962"/>
              <a:gd name="connsiteY48" fmla="*/ 2320026 h 2705789"/>
              <a:gd name="connsiteX49" fmla="*/ 1814512 w 3890962"/>
              <a:gd name="connsiteY49" fmla="*/ 2315264 h 2705789"/>
              <a:gd name="connsiteX50" fmla="*/ 1828800 w 3890962"/>
              <a:gd name="connsiteY50" fmla="*/ 2305739 h 2705789"/>
              <a:gd name="connsiteX51" fmla="*/ 1833562 w 3890962"/>
              <a:gd name="connsiteY51" fmla="*/ 2291451 h 2705789"/>
              <a:gd name="connsiteX52" fmla="*/ 1866900 w 3890962"/>
              <a:gd name="connsiteY52" fmla="*/ 2277164 h 2705789"/>
              <a:gd name="connsiteX53" fmla="*/ 1881187 w 3890962"/>
              <a:gd name="connsiteY53" fmla="*/ 2262876 h 2705789"/>
              <a:gd name="connsiteX54" fmla="*/ 1895475 w 3890962"/>
              <a:gd name="connsiteY54" fmla="*/ 2253351 h 2705789"/>
              <a:gd name="connsiteX55" fmla="*/ 1890712 w 3890962"/>
              <a:gd name="connsiteY55" fmla="*/ 2234301 h 2705789"/>
              <a:gd name="connsiteX56" fmla="*/ 1895475 w 3890962"/>
              <a:gd name="connsiteY56" fmla="*/ 2200964 h 2705789"/>
              <a:gd name="connsiteX57" fmla="*/ 1909762 w 3890962"/>
              <a:gd name="connsiteY57" fmla="*/ 2191439 h 2705789"/>
              <a:gd name="connsiteX58" fmla="*/ 1928812 w 3890962"/>
              <a:gd name="connsiteY58" fmla="*/ 2181914 h 2705789"/>
              <a:gd name="connsiteX59" fmla="*/ 1943100 w 3890962"/>
              <a:gd name="connsiteY59" fmla="*/ 2172389 h 2705789"/>
              <a:gd name="connsiteX60" fmla="*/ 1976437 w 3890962"/>
              <a:gd name="connsiteY60" fmla="*/ 2167626 h 2705789"/>
              <a:gd name="connsiteX61" fmla="*/ 1990725 w 3890962"/>
              <a:gd name="connsiteY61" fmla="*/ 2162864 h 2705789"/>
              <a:gd name="connsiteX62" fmla="*/ 2033587 w 3890962"/>
              <a:gd name="connsiteY62" fmla="*/ 2129526 h 2705789"/>
              <a:gd name="connsiteX63" fmla="*/ 2052637 w 3890962"/>
              <a:gd name="connsiteY63" fmla="*/ 2100951 h 2705789"/>
              <a:gd name="connsiteX64" fmla="*/ 2062162 w 3890962"/>
              <a:gd name="connsiteY64" fmla="*/ 2086664 h 2705789"/>
              <a:gd name="connsiteX65" fmla="*/ 2071687 w 3890962"/>
              <a:gd name="connsiteY65" fmla="*/ 2058089 h 2705789"/>
              <a:gd name="connsiteX66" fmla="*/ 2066925 w 3890962"/>
              <a:gd name="connsiteY66" fmla="*/ 2015226 h 2705789"/>
              <a:gd name="connsiteX67" fmla="*/ 2052637 w 3890962"/>
              <a:gd name="connsiteY67" fmla="*/ 2010464 h 2705789"/>
              <a:gd name="connsiteX68" fmla="*/ 2038350 w 3890962"/>
              <a:gd name="connsiteY68" fmla="*/ 2000939 h 2705789"/>
              <a:gd name="connsiteX69" fmla="*/ 1971675 w 3890962"/>
              <a:gd name="connsiteY69" fmla="*/ 1996176 h 2705789"/>
              <a:gd name="connsiteX70" fmla="*/ 2157412 w 3890962"/>
              <a:gd name="connsiteY70" fmla="*/ 2000939 h 2705789"/>
              <a:gd name="connsiteX71" fmla="*/ 2362200 w 3890962"/>
              <a:gd name="connsiteY71" fmla="*/ 1996176 h 2705789"/>
              <a:gd name="connsiteX72" fmla="*/ 2376487 w 3890962"/>
              <a:gd name="connsiteY72" fmla="*/ 1991414 h 2705789"/>
              <a:gd name="connsiteX73" fmla="*/ 2424112 w 3890962"/>
              <a:gd name="connsiteY73" fmla="*/ 1986651 h 2705789"/>
              <a:gd name="connsiteX74" fmla="*/ 2652712 w 3890962"/>
              <a:gd name="connsiteY74" fmla="*/ 1991414 h 2705789"/>
              <a:gd name="connsiteX75" fmla="*/ 2724150 w 3890962"/>
              <a:gd name="connsiteY75" fmla="*/ 1986651 h 2705789"/>
              <a:gd name="connsiteX76" fmla="*/ 2752725 w 3890962"/>
              <a:gd name="connsiteY76" fmla="*/ 1967601 h 2705789"/>
              <a:gd name="connsiteX77" fmla="*/ 2757487 w 3890962"/>
              <a:gd name="connsiteY77" fmla="*/ 1953314 h 2705789"/>
              <a:gd name="connsiteX78" fmla="*/ 2776537 w 3890962"/>
              <a:gd name="connsiteY78" fmla="*/ 1924739 h 2705789"/>
              <a:gd name="connsiteX79" fmla="*/ 2762250 w 3890962"/>
              <a:gd name="connsiteY79" fmla="*/ 1919976 h 2705789"/>
              <a:gd name="connsiteX80" fmla="*/ 2752725 w 3890962"/>
              <a:gd name="connsiteY80" fmla="*/ 1886639 h 2705789"/>
              <a:gd name="connsiteX81" fmla="*/ 2743200 w 3890962"/>
              <a:gd name="connsiteY81" fmla="*/ 1872351 h 2705789"/>
              <a:gd name="connsiteX82" fmla="*/ 2747962 w 3890962"/>
              <a:gd name="connsiteY82" fmla="*/ 1829489 h 2705789"/>
              <a:gd name="connsiteX83" fmla="*/ 2743200 w 3890962"/>
              <a:gd name="connsiteY83" fmla="*/ 1729476 h 2705789"/>
              <a:gd name="connsiteX84" fmla="*/ 2624137 w 3890962"/>
              <a:gd name="connsiteY84" fmla="*/ 1724714 h 2705789"/>
              <a:gd name="connsiteX85" fmla="*/ 2609850 w 3890962"/>
              <a:gd name="connsiteY85" fmla="*/ 1715189 h 2705789"/>
              <a:gd name="connsiteX86" fmla="*/ 2566987 w 3890962"/>
              <a:gd name="connsiteY86" fmla="*/ 1729476 h 2705789"/>
              <a:gd name="connsiteX87" fmla="*/ 2552700 w 3890962"/>
              <a:gd name="connsiteY87" fmla="*/ 1724714 h 2705789"/>
              <a:gd name="connsiteX88" fmla="*/ 2576512 w 3890962"/>
              <a:gd name="connsiteY88" fmla="*/ 1686614 h 2705789"/>
              <a:gd name="connsiteX89" fmla="*/ 2595562 w 3890962"/>
              <a:gd name="connsiteY89" fmla="*/ 1672326 h 2705789"/>
              <a:gd name="connsiteX90" fmla="*/ 2605087 w 3890962"/>
              <a:gd name="connsiteY90" fmla="*/ 1638989 h 2705789"/>
              <a:gd name="connsiteX91" fmla="*/ 2614612 w 3890962"/>
              <a:gd name="connsiteY91" fmla="*/ 1610414 h 2705789"/>
              <a:gd name="connsiteX92" fmla="*/ 2619375 w 3890962"/>
              <a:gd name="connsiteY92" fmla="*/ 1596126 h 2705789"/>
              <a:gd name="connsiteX93" fmla="*/ 2624137 w 3890962"/>
              <a:gd name="connsiteY93" fmla="*/ 1553264 h 2705789"/>
              <a:gd name="connsiteX94" fmla="*/ 2657475 w 3890962"/>
              <a:gd name="connsiteY94" fmla="*/ 1548501 h 2705789"/>
              <a:gd name="connsiteX95" fmla="*/ 2681287 w 3890962"/>
              <a:gd name="connsiteY95" fmla="*/ 1543739 h 2705789"/>
              <a:gd name="connsiteX96" fmla="*/ 2719387 w 3890962"/>
              <a:gd name="connsiteY96" fmla="*/ 1524689 h 2705789"/>
              <a:gd name="connsiteX97" fmla="*/ 2743200 w 3890962"/>
              <a:gd name="connsiteY97" fmla="*/ 1519926 h 2705789"/>
              <a:gd name="connsiteX98" fmla="*/ 2757487 w 3890962"/>
              <a:gd name="connsiteY98" fmla="*/ 1515164 h 2705789"/>
              <a:gd name="connsiteX99" fmla="*/ 2771775 w 3890962"/>
              <a:gd name="connsiteY99" fmla="*/ 1505639 h 2705789"/>
              <a:gd name="connsiteX100" fmla="*/ 2805112 w 3890962"/>
              <a:gd name="connsiteY100" fmla="*/ 1500876 h 2705789"/>
              <a:gd name="connsiteX101" fmla="*/ 2819400 w 3890962"/>
              <a:gd name="connsiteY101" fmla="*/ 1496114 h 2705789"/>
              <a:gd name="connsiteX102" fmla="*/ 2828925 w 3890962"/>
              <a:gd name="connsiteY102" fmla="*/ 1458014 h 2705789"/>
              <a:gd name="connsiteX103" fmla="*/ 2838450 w 3890962"/>
              <a:gd name="connsiteY103" fmla="*/ 1429439 h 2705789"/>
              <a:gd name="connsiteX104" fmla="*/ 2833687 w 3890962"/>
              <a:gd name="connsiteY104" fmla="*/ 1367526 h 2705789"/>
              <a:gd name="connsiteX105" fmla="*/ 2824162 w 3890962"/>
              <a:gd name="connsiteY105" fmla="*/ 1338951 h 2705789"/>
              <a:gd name="connsiteX106" fmla="*/ 2819400 w 3890962"/>
              <a:gd name="connsiteY106" fmla="*/ 1324664 h 2705789"/>
              <a:gd name="connsiteX107" fmla="*/ 2824162 w 3890962"/>
              <a:gd name="connsiteY107" fmla="*/ 1257989 h 2705789"/>
              <a:gd name="connsiteX108" fmla="*/ 2833687 w 3890962"/>
              <a:gd name="connsiteY108" fmla="*/ 1224651 h 2705789"/>
              <a:gd name="connsiteX109" fmla="*/ 2847975 w 3890962"/>
              <a:gd name="connsiteY109" fmla="*/ 1196076 h 2705789"/>
              <a:gd name="connsiteX110" fmla="*/ 2828925 w 3890962"/>
              <a:gd name="connsiteY110" fmla="*/ 1110351 h 2705789"/>
              <a:gd name="connsiteX111" fmla="*/ 2814637 w 3890962"/>
              <a:gd name="connsiteY111" fmla="*/ 1105589 h 2705789"/>
              <a:gd name="connsiteX112" fmla="*/ 2767012 w 3890962"/>
              <a:gd name="connsiteY112" fmla="*/ 1086539 h 2705789"/>
              <a:gd name="connsiteX113" fmla="*/ 2752725 w 3890962"/>
              <a:gd name="connsiteY113" fmla="*/ 1081776 h 2705789"/>
              <a:gd name="connsiteX114" fmla="*/ 2624137 w 3890962"/>
              <a:gd name="connsiteY114" fmla="*/ 1086539 h 2705789"/>
              <a:gd name="connsiteX115" fmla="*/ 2571750 w 3890962"/>
              <a:gd name="connsiteY115" fmla="*/ 1086539 h 2705789"/>
              <a:gd name="connsiteX116" fmla="*/ 2562225 w 3890962"/>
              <a:gd name="connsiteY116" fmla="*/ 1057964 h 2705789"/>
              <a:gd name="connsiteX117" fmla="*/ 2557462 w 3890962"/>
              <a:gd name="connsiteY117" fmla="*/ 1043676 h 2705789"/>
              <a:gd name="connsiteX118" fmla="*/ 2543175 w 3890962"/>
              <a:gd name="connsiteY118" fmla="*/ 1034151 h 2705789"/>
              <a:gd name="connsiteX119" fmla="*/ 2533650 w 3890962"/>
              <a:gd name="connsiteY119" fmla="*/ 1019864 h 2705789"/>
              <a:gd name="connsiteX120" fmla="*/ 2524125 w 3890962"/>
              <a:gd name="connsiteY120" fmla="*/ 948426 h 2705789"/>
              <a:gd name="connsiteX121" fmla="*/ 2514600 w 3890962"/>
              <a:gd name="connsiteY121" fmla="*/ 934139 h 2705789"/>
              <a:gd name="connsiteX122" fmla="*/ 2486025 w 3890962"/>
              <a:gd name="connsiteY122" fmla="*/ 924614 h 2705789"/>
              <a:gd name="connsiteX123" fmla="*/ 2481262 w 3890962"/>
              <a:gd name="connsiteY123" fmla="*/ 910326 h 2705789"/>
              <a:gd name="connsiteX124" fmla="*/ 2476500 w 3890962"/>
              <a:gd name="connsiteY124" fmla="*/ 848414 h 2705789"/>
              <a:gd name="connsiteX125" fmla="*/ 2443162 w 3890962"/>
              <a:gd name="connsiteY125" fmla="*/ 829364 h 2705789"/>
              <a:gd name="connsiteX126" fmla="*/ 2433637 w 3890962"/>
              <a:gd name="connsiteY126" fmla="*/ 815076 h 2705789"/>
              <a:gd name="connsiteX127" fmla="*/ 2447925 w 3890962"/>
              <a:gd name="connsiteY127" fmla="*/ 800789 h 2705789"/>
              <a:gd name="connsiteX128" fmla="*/ 2457450 w 3890962"/>
              <a:gd name="connsiteY128" fmla="*/ 786501 h 2705789"/>
              <a:gd name="connsiteX129" fmla="*/ 2476500 w 3890962"/>
              <a:gd name="connsiteY129" fmla="*/ 762689 h 2705789"/>
              <a:gd name="connsiteX130" fmla="*/ 2500312 w 3890962"/>
              <a:gd name="connsiteY130" fmla="*/ 743639 h 2705789"/>
              <a:gd name="connsiteX131" fmla="*/ 2524125 w 3890962"/>
              <a:gd name="connsiteY131" fmla="*/ 715064 h 2705789"/>
              <a:gd name="connsiteX132" fmla="*/ 2552700 w 3890962"/>
              <a:gd name="connsiteY132" fmla="*/ 696014 h 2705789"/>
              <a:gd name="connsiteX133" fmla="*/ 2576512 w 3890962"/>
              <a:gd name="connsiteY133" fmla="*/ 667439 h 2705789"/>
              <a:gd name="connsiteX134" fmla="*/ 2538412 w 3890962"/>
              <a:gd name="connsiteY134" fmla="*/ 657914 h 2705789"/>
              <a:gd name="connsiteX135" fmla="*/ 2509837 w 3890962"/>
              <a:gd name="connsiteY135" fmla="*/ 648389 h 2705789"/>
              <a:gd name="connsiteX136" fmla="*/ 2500312 w 3890962"/>
              <a:gd name="connsiteY136" fmla="*/ 629339 h 2705789"/>
              <a:gd name="connsiteX137" fmla="*/ 2509837 w 3890962"/>
              <a:gd name="connsiteY137" fmla="*/ 605526 h 2705789"/>
              <a:gd name="connsiteX138" fmla="*/ 2524125 w 3890962"/>
              <a:gd name="connsiteY138" fmla="*/ 586476 h 2705789"/>
              <a:gd name="connsiteX139" fmla="*/ 2533650 w 3890962"/>
              <a:gd name="connsiteY139" fmla="*/ 572189 h 2705789"/>
              <a:gd name="connsiteX140" fmla="*/ 2557462 w 3890962"/>
              <a:gd name="connsiteY140" fmla="*/ 495989 h 2705789"/>
              <a:gd name="connsiteX141" fmla="*/ 2571750 w 3890962"/>
              <a:gd name="connsiteY141" fmla="*/ 491226 h 2705789"/>
              <a:gd name="connsiteX142" fmla="*/ 2605087 w 3890962"/>
              <a:gd name="connsiteY142" fmla="*/ 462651 h 2705789"/>
              <a:gd name="connsiteX143" fmla="*/ 2619375 w 3890962"/>
              <a:gd name="connsiteY143" fmla="*/ 453126 h 2705789"/>
              <a:gd name="connsiteX144" fmla="*/ 2624137 w 3890962"/>
              <a:gd name="connsiteY144" fmla="*/ 438839 h 2705789"/>
              <a:gd name="connsiteX145" fmla="*/ 2638425 w 3890962"/>
              <a:gd name="connsiteY145" fmla="*/ 424551 h 2705789"/>
              <a:gd name="connsiteX146" fmla="*/ 2643187 w 3890962"/>
              <a:gd name="connsiteY146" fmla="*/ 410264 h 2705789"/>
              <a:gd name="connsiteX147" fmla="*/ 2633662 w 3890962"/>
              <a:gd name="connsiteY147" fmla="*/ 372164 h 2705789"/>
              <a:gd name="connsiteX148" fmla="*/ 2662237 w 3890962"/>
              <a:gd name="connsiteY148" fmla="*/ 343589 h 2705789"/>
              <a:gd name="connsiteX149" fmla="*/ 2690812 w 3890962"/>
              <a:gd name="connsiteY149" fmla="*/ 334064 h 2705789"/>
              <a:gd name="connsiteX150" fmla="*/ 2714625 w 3890962"/>
              <a:gd name="connsiteY150" fmla="*/ 338826 h 2705789"/>
              <a:gd name="connsiteX151" fmla="*/ 2738437 w 3890962"/>
              <a:gd name="connsiteY151" fmla="*/ 348351 h 2705789"/>
              <a:gd name="connsiteX152" fmla="*/ 2809875 w 3890962"/>
              <a:gd name="connsiteY152" fmla="*/ 343589 h 2705789"/>
              <a:gd name="connsiteX153" fmla="*/ 2824162 w 3890962"/>
              <a:gd name="connsiteY153" fmla="*/ 338826 h 2705789"/>
              <a:gd name="connsiteX154" fmla="*/ 2857500 w 3890962"/>
              <a:gd name="connsiteY154" fmla="*/ 319776 h 2705789"/>
              <a:gd name="connsiteX155" fmla="*/ 2876550 w 3890962"/>
              <a:gd name="connsiteY155" fmla="*/ 315014 h 2705789"/>
              <a:gd name="connsiteX156" fmla="*/ 2895600 w 3890962"/>
              <a:gd name="connsiteY156" fmla="*/ 305489 h 2705789"/>
              <a:gd name="connsiteX157" fmla="*/ 2909887 w 3890962"/>
              <a:gd name="connsiteY157" fmla="*/ 300726 h 2705789"/>
              <a:gd name="connsiteX158" fmla="*/ 2947987 w 3890962"/>
              <a:gd name="connsiteY158" fmla="*/ 281676 h 2705789"/>
              <a:gd name="connsiteX159" fmla="*/ 2986087 w 3890962"/>
              <a:gd name="connsiteY159" fmla="*/ 272151 h 2705789"/>
              <a:gd name="connsiteX160" fmla="*/ 3014662 w 3890962"/>
              <a:gd name="connsiteY160" fmla="*/ 257864 h 2705789"/>
              <a:gd name="connsiteX161" fmla="*/ 3028950 w 3890962"/>
              <a:gd name="connsiteY161" fmla="*/ 248339 h 2705789"/>
              <a:gd name="connsiteX162" fmla="*/ 3105150 w 3890962"/>
              <a:gd name="connsiteY162" fmla="*/ 238814 h 2705789"/>
              <a:gd name="connsiteX163" fmla="*/ 3205162 w 3890962"/>
              <a:gd name="connsiteY163" fmla="*/ 238814 h 2705789"/>
              <a:gd name="connsiteX164" fmla="*/ 3338512 w 3890962"/>
              <a:gd name="connsiteY164" fmla="*/ 234051 h 2705789"/>
              <a:gd name="connsiteX165" fmla="*/ 3390900 w 3890962"/>
              <a:gd name="connsiteY165" fmla="*/ 210239 h 2705789"/>
              <a:gd name="connsiteX166" fmla="*/ 3405187 w 3890962"/>
              <a:gd name="connsiteY166" fmla="*/ 200714 h 2705789"/>
              <a:gd name="connsiteX167" fmla="*/ 3419475 w 3890962"/>
              <a:gd name="connsiteY167" fmla="*/ 195951 h 2705789"/>
              <a:gd name="connsiteX168" fmla="*/ 3433762 w 3890962"/>
              <a:gd name="connsiteY168" fmla="*/ 186426 h 2705789"/>
              <a:gd name="connsiteX169" fmla="*/ 3457575 w 3890962"/>
              <a:gd name="connsiteY169" fmla="*/ 176901 h 2705789"/>
              <a:gd name="connsiteX170" fmla="*/ 3471862 w 3890962"/>
              <a:gd name="connsiteY170" fmla="*/ 167376 h 2705789"/>
              <a:gd name="connsiteX171" fmla="*/ 3490912 w 3890962"/>
              <a:gd name="connsiteY171" fmla="*/ 157851 h 2705789"/>
              <a:gd name="connsiteX172" fmla="*/ 3519487 w 3890962"/>
              <a:gd name="connsiteY172" fmla="*/ 143564 h 2705789"/>
              <a:gd name="connsiteX173" fmla="*/ 3529012 w 3890962"/>
              <a:gd name="connsiteY173" fmla="*/ 129276 h 2705789"/>
              <a:gd name="connsiteX174" fmla="*/ 3538537 w 3890962"/>
              <a:gd name="connsiteY174" fmla="*/ 81651 h 2705789"/>
              <a:gd name="connsiteX175" fmla="*/ 3548062 w 3890962"/>
              <a:gd name="connsiteY175" fmla="*/ 53076 h 2705789"/>
              <a:gd name="connsiteX176" fmla="*/ 3552825 w 3890962"/>
              <a:gd name="connsiteY176" fmla="*/ 38789 h 2705789"/>
              <a:gd name="connsiteX177" fmla="*/ 3562350 w 3890962"/>
              <a:gd name="connsiteY177" fmla="*/ 24501 h 2705789"/>
              <a:gd name="connsiteX178" fmla="*/ 3581400 w 3890962"/>
              <a:gd name="connsiteY178" fmla="*/ 689 h 2705789"/>
              <a:gd name="connsiteX179" fmla="*/ 3595687 w 3890962"/>
              <a:gd name="connsiteY179" fmla="*/ 34026 h 2705789"/>
              <a:gd name="connsiteX180" fmla="*/ 3619500 w 3890962"/>
              <a:gd name="connsiteY180" fmla="*/ 62601 h 2705789"/>
              <a:gd name="connsiteX181" fmla="*/ 3638550 w 3890962"/>
              <a:gd name="connsiteY181" fmla="*/ 67364 h 2705789"/>
              <a:gd name="connsiteX182" fmla="*/ 3667125 w 3890962"/>
              <a:gd name="connsiteY182" fmla="*/ 91176 h 2705789"/>
              <a:gd name="connsiteX183" fmla="*/ 3695700 w 3890962"/>
              <a:gd name="connsiteY183" fmla="*/ 105464 h 2705789"/>
              <a:gd name="connsiteX184" fmla="*/ 3810000 w 3890962"/>
              <a:gd name="connsiteY184" fmla="*/ 110226 h 2705789"/>
              <a:gd name="connsiteX185" fmla="*/ 3829050 w 3890962"/>
              <a:gd name="connsiteY185" fmla="*/ 138801 h 2705789"/>
              <a:gd name="connsiteX186" fmla="*/ 3843337 w 3890962"/>
              <a:gd name="connsiteY186" fmla="*/ 157851 h 2705789"/>
              <a:gd name="connsiteX187" fmla="*/ 3862387 w 3890962"/>
              <a:gd name="connsiteY187" fmla="*/ 186426 h 2705789"/>
              <a:gd name="connsiteX188" fmla="*/ 3867150 w 3890962"/>
              <a:gd name="connsiteY188" fmla="*/ 205476 h 2705789"/>
              <a:gd name="connsiteX189" fmla="*/ 3871912 w 3890962"/>
              <a:gd name="connsiteY189" fmla="*/ 219764 h 2705789"/>
              <a:gd name="connsiteX190" fmla="*/ 3876675 w 3890962"/>
              <a:gd name="connsiteY190" fmla="*/ 248339 h 2705789"/>
              <a:gd name="connsiteX191" fmla="*/ 3881437 w 3890962"/>
              <a:gd name="connsiteY191" fmla="*/ 310251 h 2705789"/>
              <a:gd name="connsiteX192" fmla="*/ 3890962 w 3890962"/>
              <a:gd name="connsiteY192" fmla="*/ 472176 h 2705789"/>
              <a:gd name="connsiteX193" fmla="*/ 3881437 w 3890962"/>
              <a:gd name="connsiteY193" fmla="*/ 657914 h 2705789"/>
              <a:gd name="connsiteX194" fmla="*/ 3876675 w 3890962"/>
              <a:gd name="connsiteY194" fmla="*/ 672201 h 2705789"/>
              <a:gd name="connsiteX195" fmla="*/ 3871912 w 3890962"/>
              <a:gd name="connsiteY195" fmla="*/ 729351 h 2705789"/>
              <a:gd name="connsiteX196" fmla="*/ 3857625 w 3890962"/>
              <a:gd name="connsiteY196" fmla="*/ 867464 h 2705789"/>
              <a:gd name="connsiteX197" fmla="*/ 3843337 w 3890962"/>
              <a:gd name="connsiteY197" fmla="*/ 1200839 h 2705789"/>
              <a:gd name="connsiteX198" fmla="*/ 3848100 w 3890962"/>
              <a:gd name="connsiteY198" fmla="*/ 1519926 h 2705789"/>
              <a:gd name="connsiteX199" fmla="*/ 3852862 w 3890962"/>
              <a:gd name="connsiteY199" fmla="*/ 1572314 h 2705789"/>
              <a:gd name="connsiteX200" fmla="*/ 3843337 w 3890962"/>
              <a:gd name="connsiteY200" fmla="*/ 1891401 h 2705789"/>
              <a:gd name="connsiteX201" fmla="*/ 3838575 w 3890962"/>
              <a:gd name="connsiteY201" fmla="*/ 2048564 h 2705789"/>
              <a:gd name="connsiteX202" fmla="*/ 3619501 w 3890962"/>
              <a:gd name="connsiteY202" fmla="*/ 2648640 h 2705789"/>
              <a:gd name="connsiteX203" fmla="*/ 3495675 w 3890962"/>
              <a:gd name="connsiteY203" fmla="*/ 2658164 h 2705789"/>
              <a:gd name="connsiteX204" fmla="*/ 3462337 w 3890962"/>
              <a:gd name="connsiteY204" fmla="*/ 2662926 h 2705789"/>
              <a:gd name="connsiteX205" fmla="*/ 3448050 w 3890962"/>
              <a:gd name="connsiteY205" fmla="*/ 2667689 h 2705789"/>
              <a:gd name="connsiteX206" fmla="*/ 3271837 w 3890962"/>
              <a:gd name="connsiteY206" fmla="*/ 2672451 h 2705789"/>
              <a:gd name="connsiteX207" fmla="*/ 3252787 w 3890962"/>
              <a:gd name="connsiteY207" fmla="*/ 2677214 h 2705789"/>
              <a:gd name="connsiteX208" fmla="*/ 2995612 w 3890962"/>
              <a:gd name="connsiteY208" fmla="*/ 2681976 h 2705789"/>
              <a:gd name="connsiteX209" fmla="*/ 2933700 w 3890962"/>
              <a:gd name="connsiteY209" fmla="*/ 2691501 h 2705789"/>
              <a:gd name="connsiteX210" fmla="*/ 2886075 w 3890962"/>
              <a:gd name="connsiteY210" fmla="*/ 2701026 h 2705789"/>
              <a:gd name="connsiteX211" fmla="*/ 2852737 w 3890962"/>
              <a:gd name="connsiteY211" fmla="*/ 2705789 h 2705789"/>
              <a:gd name="connsiteX212" fmla="*/ 595312 w 3890962"/>
              <a:gd name="connsiteY212" fmla="*/ 2701026 h 2705789"/>
              <a:gd name="connsiteX213" fmla="*/ 581025 w 3890962"/>
              <a:gd name="connsiteY213" fmla="*/ 2696264 h 2705789"/>
              <a:gd name="connsiteX214" fmla="*/ 481012 w 3890962"/>
              <a:gd name="connsiteY214" fmla="*/ 2691501 h 2705789"/>
              <a:gd name="connsiteX215" fmla="*/ 161925 w 3890962"/>
              <a:gd name="connsiteY215" fmla="*/ 2686739 h 2705789"/>
              <a:gd name="connsiteX216" fmla="*/ 95250 w 3890962"/>
              <a:gd name="connsiteY216" fmla="*/ 2677214 h 2705789"/>
              <a:gd name="connsiteX217" fmla="*/ 57150 w 3890962"/>
              <a:gd name="connsiteY217" fmla="*/ 2653401 h 2705789"/>
              <a:gd name="connsiteX218" fmla="*/ 28575 w 3890962"/>
              <a:gd name="connsiteY218" fmla="*/ 2643876 h 2705789"/>
              <a:gd name="connsiteX219" fmla="*/ 0 w 3890962"/>
              <a:gd name="connsiteY219" fmla="*/ 2624826 h 2705789"/>
              <a:gd name="connsiteX220" fmla="*/ 4762 w 3890962"/>
              <a:gd name="connsiteY220" fmla="*/ 2605776 h 2705789"/>
              <a:gd name="connsiteX221" fmla="*/ 19050 w 3890962"/>
              <a:gd name="connsiteY221" fmla="*/ 2596251 h 2705789"/>
              <a:gd name="connsiteX222" fmla="*/ 19050 w 3890962"/>
              <a:gd name="connsiteY222" fmla="*/ 2558151 h 2705789"/>
              <a:gd name="connsiteX0" fmla="*/ 19050 w 3890962"/>
              <a:gd name="connsiteY0" fmla="*/ 2558151 h 2707449"/>
              <a:gd name="connsiteX1" fmla="*/ 66675 w 3890962"/>
              <a:gd name="connsiteY1" fmla="*/ 2553389 h 2707449"/>
              <a:gd name="connsiteX2" fmla="*/ 90487 w 3890962"/>
              <a:gd name="connsiteY2" fmla="*/ 2548626 h 2707449"/>
              <a:gd name="connsiteX3" fmla="*/ 142875 w 3890962"/>
              <a:gd name="connsiteY3" fmla="*/ 2520051 h 2707449"/>
              <a:gd name="connsiteX4" fmla="*/ 171450 w 3890962"/>
              <a:gd name="connsiteY4" fmla="*/ 2515289 h 2707449"/>
              <a:gd name="connsiteX5" fmla="*/ 176212 w 3890962"/>
              <a:gd name="connsiteY5" fmla="*/ 2496239 h 2707449"/>
              <a:gd name="connsiteX6" fmla="*/ 228600 w 3890962"/>
              <a:gd name="connsiteY6" fmla="*/ 2491476 h 2707449"/>
              <a:gd name="connsiteX7" fmla="*/ 280987 w 3890962"/>
              <a:gd name="connsiteY7" fmla="*/ 2481951 h 2707449"/>
              <a:gd name="connsiteX8" fmla="*/ 290512 w 3890962"/>
              <a:gd name="connsiteY8" fmla="*/ 2467664 h 2707449"/>
              <a:gd name="connsiteX9" fmla="*/ 295275 w 3890962"/>
              <a:gd name="connsiteY9" fmla="*/ 2443851 h 2707449"/>
              <a:gd name="connsiteX10" fmla="*/ 333375 w 3890962"/>
              <a:gd name="connsiteY10" fmla="*/ 2439089 h 2707449"/>
              <a:gd name="connsiteX11" fmla="*/ 371475 w 3890962"/>
              <a:gd name="connsiteY11" fmla="*/ 2429564 h 2707449"/>
              <a:gd name="connsiteX12" fmla="*/ 390525 w 3890962"/>
              <a:gd name="connsiteY12" fmla="*/ 2334314 h 2707449"/>
              <a:gd name="connsiteX13" fmla="*/ 404812 w 3890962"/>
              <a:gd name="connsiteY13" fmla="*/ 2329551 h 2707449"/>
              <a:gd name="connsiteX14" fmla="*/ 423862 w 3890962"/>
              <a:gd name="connsiteY14" fmla="*/ 2324789 h 2707449"/>
              <a:gd name="connsiteX15" fmla="*/ 538162 w 3890962"/>
              <a:gd name="connsiteY15" fmla="*/ 2320026 h 2707449"/>
              <a:gd name="connsiteX16" fmla="*/ 552450 w 3890962"/>
              <a:gd name="connsiteY16" fmla="*/ 2286689 h 2707449"/>
              <a:gd name="connsiteX17" fmla="*/ 566737 w 3890962"/>
              <a:gd name="connsiteY17" fmla="*/ 2281926 h 2707449"/>
              <a:gd name="connsiteX18" fmla="*/ 571500 w 3890962"/>
              <a:gd name="connsiteY18" fmla="*/ 2248589 h 2707449"/>
              <a:gd name="connsiteX19" fmla="*/ 576262 w 3890962"/>
              <a:gd name="connsiteY19" fmla="*/ 2229539 h 2707449"/>
              <a:gd name="connsiteX20" fmla="*/ 581025 w 3890962"/>
              <a:gd name="connsiteY20" fmla="*/ 2129526 h 2707449"/>
              <a:gd name="connsiteX21" fmla="*/ 695325 w 3890962"/>
              <a:gd name="connsiteY21" fmla="*/ 2134289 h 2707449"/>
              <a:gd name="connsiteX22" fmla="*/ 723900 w 3890962"/>
              <a:gd name="connsiteY22" fmla="*/ 2143814 h 2707449"/>
              <a:gd name="connsiteX23" fmla="*/ 781050 w 3890962"/>
              <a:gd name="connsiteY23" fmla="*/ 2153339 h 2707449"/>
              <a:gd name="connsiteX24" fmla="*/ 828675 w 3890962"/>
              <a:gd name="connsiteY24" fmla="*/ 2143814 h 2707449"/>
              <a:gd name="connsiteX25" fmla="*/ 842962 w 3890962"/>
              <a:gd name="connsiteY25" fmla="*/ 2139051 h 2707449"/>
              <a:gd name="connsiteX26" fmla="*/ 857250 w 3890962"/>
              <a:gd name="connsiteY26" fmla="*/ 2129526 h 2707449"/>
              <a:gd name="connsiteX27" fmla="*/ 885825 w 3890962"/>
              <a:gd name="connsiteY27" fmla="*/ 2120001 h 2707449"/>
              <a:gd name="connsiteX28" fmla="*/ 919162 w 3890962"/>
              <a:gd name="connsiteY28" fmla="*/ 2100951 h 2707449"/>
              <a:gd name="connsiteX29" fmla="*/ 962025 w 3890962"/>
              <a:gd name="connsiteY29" fmla="*/ 2096189 h 2707449"/>
              <a:gd name="connsiteX30" fmla="*/ 1166812 w 3890962"/>
              <a:gd name="connsiteY30" fmla="*/ 2100951 h 2707449"/>
              <a:gd name="connsiteX31" fmla="*/ 1181100 w 3890962"/>
              <a:gd name="connsiteY31" fmla="*/ 2105714 h 2707449"/>
              <a:gd name="connsiteX32" fmla="*/ 1214437 w 3890962"/>
              <a:gd name="connsiteY32" fmla="*/ 2120001 h 2707449"/>
              <a:gd name="connsiteX33" fmla="*/ 1243012 w 3890962"/>
              <a:gd name="connsiteY33" fmla="*/ 2139051 h 2707449"/>
              <a:gd name="connsiteX34" fmla="*/ 1276350 w 3890962"/>
              <a:gd name="connsiteY34" fmla="*/ 2158101 h 2707449"/>
              <a:gd name="connsiteX35" fmla="*/ 1304925 w 3890962"/>
              <a:gd name="connsiteY35" fmla="*/ 2167626 h 2707449"/>
              <a:gd name="connsiteX36" fmla="*/ 1319212 w 3890962"/>
              <a:gd name="connsiteY36" fmla="*/ 2177151 h 2707449"/>
              <a:gd name="connsiteX37" fmla="*/ 1347787 w 3890962"/>
              <a:gd name="connsiteY37" fmla="*/ 2186676 h 2707449"/>
              <a:gd name="connsiteX38" fmla="*/ 1376362 w 3890962"/>
              <a:gd name="connsiteY38" fmla="*/ 2215251 h 2707449"/>
              <a:gd name="connsiteX39" fmla="*/ 1385887 w 3890962"/>
              <a:gd name="connsiteY39" fmla="*/ 2229539 h 2707449"/>
              <a:gd name="connsiteX40" fmla="*/ 1414462 w 3890962"/>
              <a:gd name="connsiteY40" fmla="*/ 2243826 h 2707449"/>
              <a:gd name="connsiteX41" fmla="*/ 1552575 w 3890962"/>
              <a:gd name="connsiteY41" fmla="*/ 2248589 h 2707449"/>
              <a:gd name="connsiteX42" fmla="*/ 1585912 w 3890962"/>
              <a:gd name="connsiteY42" fmla="*/ 2258114 h 2707449"/>
              <a:gd name="connsiteX43" fmla="*/ 1633537 w 3890962"/>
              <a:gd name="connsiteY43" fmla="*/ 2262876 h 2707449"/>
              <a:gd name="connsiteX44" fmla="*/ 1662112 w 3890962"/>
              <a:gd name="connsiteY44" fmla="*/ 2281926 h 2707449"/>
              <a:gd name="connsiteX45" fmla="*/ 1681162 w 3890962"/>
              <a:gd name="connsiteY45" fmla="*/ 2310501 h 2707449"/>
              <a:gd name="connsiteX46" fmla="*/ 1709737 w 3890962"/>
              <a:gd name="connsiteY46" fmla="*/ 2329551 h 2707449"/>
              <a:gd name="connsiteX47" fmla="*/ 1771650 w 3890962"/>
              <a:gd name="connsiteY47" fmla="*/ 2324789 h 2707449"/>
              <a:gd name="connsiteX48" fmla="*/ 1790700 w 3890962"/>
              <a:gd name="connsiteY48" fmla="*/ 2320026 h 2707449"/>
              <a:gd name="connsiteX49" fmla="*/ 1814512 w 3890962"/>
              <a:gd name="connsiteY49" fmla="*/ 2315264 h 2707449"/>
              <a:gd name="connsiteX50" fmla="*/ 1828800 w 3890962"/>
              <a:gd name="connsiteY50" fmla="*/ 2305739 h 2707449"/>
              <a:gd name="connsiteX51" fmla="*/ 1833562 w 3890962"/>
              <a:gd name="connsiteY51" fmla="*/ 2291451 h 2707449"/>
              <a:gd name="connsiteX52" fmla="*/ 1866900 w 3890962"/>
              <a:gd name="connsiteY52" fmla="*/ 2277164 h 2707449"/>
              <a:gd name="connsiteX53" fmla="*/ 1881187 w 3890962"/>
              <a:gd name="connsiteY53" fmla="*/ 2262876 h 2707449"/>
              <a:gd name="connsiteX54" fmla="*/ 1895475 w 3890962"/>
              <a:gd name="connsiteY54" fmla="*/ 2253351 h 2707449"/>
              <a:gd name="connsiteX55" fmla="*/ 1890712 w 3890962"/>
              <a:gd name="connsiteY55" fmla="*/ 2234301 h 2707449"/>
              <a:gd name="connsiteX56" fmla="*/ 1895475 w 3890962"/>
              <a:gd name="connsiteY56" fmla="*/ 2200964 h 2707449"/>
              <a:gd name="connsiteX57" fmla="*/ 1909762 w 3890962"/>
              <a:gd name="connsiteY57" fmla="*/ 2191439 h 2707449"/>
              <a:gd name="connsiteX58" fmla="*/ 1928812 w 3890962"/>
              <a:gd name="connsiteY58" fmla="*/ 2181914 h 2707449"/>
              <a:gd name="connsiteX59" fmla="*/ 1943100 w 3890962"/>
              <a:gd name="connsiteY59" fmla="*/ 2172389 h 2707449"/>
              <a:gd name="connsiteX60" fmla="*/ 1976437 w 3890962"/>
              <a:gd name="connsiteY60" fmla="*/ 2167626 h 2707449"/>
              <a:gd name="connsiteX61" fmla="*/ 1990725 w 3890962"/>
              <a:gd name="connsiteY61" fmla="*/ 2162864 h 2707449"/>
              <a:gd name="connsiteX62" fmla="*/ 2033587 w 3890962"/>
              <a:gd name="connsiteY62" fmla="*/ 2129526 h 2707449"/>
              <a:gd name="connsiteX63" fmla="*/ 2052637 w 3890962"/>
              <a:gd name="connsiteY63" fmla="*/ 2100951 h 2707449"/>
              <a:gd name="connsiteX64" fmla="*/ 2062162 w 3890962"/>
              <a:gd name="connsiteY64" fmla="*/ 2086664 h 2707449"/>
              <a:gd name="connsiteX65" fmla="*/ 2071687 w 3890962"/>
              <a:gd name="connsiteY65" fmla="*/ 2058089 h 2707449"/>
              <a:gd name="connsiteX66" fmla="*/ 2066925 w 3890962"/>
              <a:gd name="connsiteY66" fmla="*/ 2015226 h 2707449"/>
              <a:gd name="connsiteX67" fmla="*/ 2052637 w 3890962"/>
              <a:gd name="connsiteY67" fmla="*/ 2010464 h 2707449"/>
              <a:gd name="connsiteX68" fmla="*/ 2038350 w 3890962"/>
              <a:gd name="connsiteY68" fmla="*/ 2000939 h 2707449"/>
              <a:gd name="connsiteX69" fmla="*/ 1971675 w 3890962"/>
              <a:gd name="connsiteY69" fmla="*/ 1996176 h 2707449"/>
              <a:gd name="connsiteX70" fmla="*/ 2157412 w 3890962"/>
              <a:gd name="connsiteY70" fmla="*/ 2000939 h 2707449"/>
              <a:gd name="connsiteX71" fmla="*/ 2362200 w 3890962"/>
              <a:gd name="connsiteY71" fmla="*/ 1996176 h 2707449"/>
              <a:gd name="connsiteX72" fmla="*/ 2376487 w 3890962"/>
              <a:gd name="connsiteY72" fmla="*/ 1991414 h 2707449"/>
              <a:gd name="connsiteX73" fmla="*/ 2424112 w 3890962"/>
              <a:gd name="connsiteY73" fmla="*/ 1986651 h 2707449"/>
              <a:gd name="connsiteX74" fmla="*/ 2652712 w 3890962"/>
              <a:gd name="connsiteY74" fmla="*/ 1991414 h 2707449"/>
              <a:gd name="connsiteX75" fmla="*/ 2724150 w 3890962"/>
              <a:gd name="connsiteY75" fmla="*/ 1986651 h 2707449"/>
              <a:gd name="connsiteX76" fmla="*/ 2752725 w 3890962"/>
              <a:gd name="connsiteY76" fmla="*/ 1967601 h 2707449"/>
              <a:gd name="connsiteX77" fmla="*/ 2757487 w 3890962"/>
              <a:gd name="connsiteY77" fmla="*/ 1953314 h 2707449"/>
              <a:gd name="connsiteX78" fmla="*/ 2776537 w 3890962"/>
              <a:gd name="connsiteY78" fmla="*/ 1924739 h 2707449"/>
              <a:gd name="connsiteX79" fmla="*/ 2762250 w 3890962"/>
              <a:gd name="connsiteY79" fmla="*/ 1919976 h 2707449"/>
              <a:gd name="connsiteX80" fmla="*/ 2752725 w 3890962"/>
              <a:gd name="connsiteY80" fmla="*/ 1886639 h 2707449"/>
              <a:gd name="connsiteX81" fmla="*/ 2743200 w 3890962"/>
              <a:gd name="connsiteY81" fmla="*/ 1872351 h 2707449"/>
              <a:gd name="connsiteX82" fmla="*/ 2747962 w 3890962"/>
              <a:gd name="connsiteY82" fmla="*/ 1829489 h 2707449"/>
              <a:gd name="connsiteX83" fmla="*/ 2743200 w 3890962"/>
              <a:gd name="connsiteY83" fmla="*/ 1729476 h 2707449"/>
              <a:gd name="connsiteX84" fmla="*/ 2624137 w 3890962"/>
              <a:gd name="connsiteY84" fmla="*/ 1724714 h 2707449"/>
              <a:gd name="connsiteX85" fmla="*/ 2609850 w 3890962"/>
              <a:gd name="connsiteY85" fmla="*/ 1715189 h 2707449"/>
              <a:gd name="connsiteX86" fmla="*/ 2566987 w 3890962"/>
              <a:gd name="connsiteY86" fmla="*/ 1729476 h 2707449"/>
              <a:gd name="connsiteX87" fmla="*/ 2552700 w 3890962"/>
              <a:gd name="connsiteY87" fmla="*/ 1724714 h 2707449"/>
              <a:gd name="connsiteX88" fmla="*/ 2576512 w 3890962"/>
              <a:gd name="connsiteY88" fmla="*/ 1686614 h 2707449"/>
              <a:gd name="connsiteX89" fmla="*/ 2595562 w 3890962"/>
              <a:gd name="connsiteY89" fmla="*/ 1672326 h 2707449"/>
              <a:gd name="connsiteX90" fmla="*/ 2605087 w 3890962"/>
              <a:gd name="connsiteY90" fmla="*/ 1638989 h 2707449"/>
              <a:gd name="connsiteX91" fmla="*/ 2614612 w 3890962"/>
              <a:gd name="connsiteY91" fmla="*/ 1610414 h 2707449"/>
              <a:gd name="connsiteX92" fmla="*/ 2619375 w 3890962"/>
              <a:gd name="connsiteY92" fmla="*/ 1596126 h 2707449"/>
              <a:gd name="connsiteX93" fmla="*/ 2624137 w 3890962"/>
              <a:gd name="connsiteY93" fmla="*/ 1553264 h 2707449"/>
              <a:gd name="connsiteX94" fmla="*/ 2657475 w 3890962"/>
              <a:gd name="connsiteY94" fmla="*/ 1548501 h 2707449"/>
              <a:gd name="connsiteX95" fmla="*/ 2681287 w 3890962"/>
              <a:gd name="connsiteY95" fmla="*/ 1543739 h 2707449"/>
              <a:gd name="connsiteX96" fmla="*/ 2719387 w 3890962"/>
              <a:gd name="connsiteY96" fmla="*/ 1524689 h 2707449"/>
              <a:gd name="connsiteX97" fmla="*/ 2743200 w 3890962"/>
              <a:gd name="connsiteY97" fmla="*/ 1519926 h 2707449"/>
              <a:gd name="connsiteX98" fmla="*/ 2757487 w 3890962"/>
              <a:gd name="connsiteY98" fmla="*/ 1515164 h 2707449"/>
              <a:gd name="connsiteX99" fmla="*/ 2771775 w 3890962"/>
              <a:gd name="connsiteY99" fmla="*/ 1505639 h 2707449"/>
              <a:gd name="connsiteX100" fmla="*/ 2805112 w 3890962"/>
              <a:gd name="connsiteY100" fmla="*/ 1500876 h 2707449"/>
              <a:gd name="connsiteX101" fmla="*/ 2819400 w 3890962"/>
              <a:gd name="connsiteY101" fmla="*/ 1496114 h 2707449"/>
              <a:gd name="connsiteX102" fmla="*/ 2828925 w 3890962"/>
              <a:gd name="connsiteY102" fmla="*/ 1458014 h 2707449"/>
              <a:gd name="connsiteX103" fmla="*/ 2838450 w 3890962"/>
              <a:gd name="connsiteY103" fmla="*/ 1429439 h 2707449"/>
              <a:gd name="connsiteX104" fmla="*/ 2833687 w 3890962"/>
              <a:gd name="connsiteY104" fmla="*/ 1367526 h 2707449"/>
              <a:gd name="connsiteX105" fmla="*/ 2824162 w 3890962"/>
              <a:gd name="connsiteY105" fmla="*/ 1338951 h 2707449"/>
              <a:gd name="connsiteX106" fmla="*/ 2819400 w 3890962"/>
              <a:gd name="connsiteY106" fmla="*/ 1324664 h 2707449"/>
              <a:gd name="connsiteX107" fmla="*/ 2824162 w 3890962"/>
              <a:gd name="connsiteY107" fmla="*/ 1257989 h 2707449"/>
              <a:gd name="connsiteX108" fmla="*/ 2833687 w 3890962"/>
              <a:gd name="connsiteY108" fmla="*/ 1224651 h 2707449"/>
              <a:gd name="connsiteX109" fmla="*/ 2847975 w 3890962"/>
              <a:gd name="connsiteY109" fmla="*/ 1196076 h 2707449"/>
              <a:gd name="connsiteX110" fmla="*/ 2828925 w 3890962"/>
              <a:gd name="connsiteY110" fmla="*/ 1110351 h 2707449"/>
              <a:gd name="connsiteX111" fmla="*/ 2814637 w 3890962"/>
              <a:gd name="connsiteY111" fmla="*/ 1105589 h 2707449"/>
              <a:gd name="connsiteX112" fmla="*/ 2767012 w 3890962"/>
              <a:gd name="connsiteY112" fmla="*/ 1086539 h 2707449"/>
              <a:gd name="connsiteX113" fmla="*/ 2752725 w 3890962"/>
              <a:gd name="connsiteY113" fmla="*/ 1081776 h 2707449"/>
              <a:gd name="connsiteX114" fmla="*/ 2624137 w 3890962"/>
              <a:gd name="connsiteY114" fmla="*/ 1086539 h 2707449"/>
              <a:gd name="connsiteX115" fmla="*/ 2571750 w 3890962"/>
              <a:gd name="connsiteY115" fmla="*/ 1086539 h 2707449"/>
              <a:gd name="connsiteX116" fmla="*/ 2562225 w 3890962"/>
              <a:gd name="connsiteY116" fmla="*/ 1057964 h 2707449"/>
              <a:gd name="connsiteX117" fmla="*/ 2557462 w 3890962"/>
              <a:gd name="connsiteY117" fmla="*/ 1043676 h 2707449"/>
              <a:gd name="connsiteX118" fmla="*/ 2543175 w 3890962"/>
              <a:gd name="connsiteY118" fmla="*/ 1034151 h 2707449"/>
              <a:gd name="connsiteX119" fmla="*/ 2533650 w 3890962"/>
              <a:gd name="connsiteY119" fmla="*/ 1019864 h 2707449"/>
              <a:gd name="connsiteX120" fmla="*/ 2524125 w 3890962"/>
              <a:gd name="connsiteY120" fmla="*/ 948426 h 2707449"/>
              <a:gd name="connsiteX121" fmla="*/ 2514600 w 3890962"/>
              <a:gd name="connsiteY121" fmla="*/ 934139 h 2707449"/>
              <a:gd name="connsiteX122" fmla="*/ 2486025 w 3890962"/>
              <a:gd name="connsiteY122" fmla="*/ 924614 h 2707449"/>
              <a:gd name="connsiteX123" fmla="*/ 2481262 w 3890962"/>
              <a:gd name="connsiteY123" fmla="*/ 910326 h 2707449"/>
              <a:gd name="connsiteX124" fmla="*/ 2476500 w 3890962"/>
              <a:gd name="connsiteY124" fmla="*/ 848414 h 2707449"/>
              <a:gd name="connsiteX125" fmla="*/ 2443162 w 3890962"/>
              <a:gd name="connsiteY125" fmla="*/ 829364 h 2707449"/>
              <a:gd name="connsiteX126" fmla="*/ 2433637 w 3890962"/>
              <a:gd name="connsiteY126" fmla="*/ 815076 h 2707449"/>
              <a:gd name="connsiteX127" fmla="*/ 2447925 w 3890962"/>
              <a:gd name="connsiteY127" fmla="*/ 800789 h 2707449"/>
              <a:gd name="connsiteX128" fmla="*/ 2457450 w 3890962"/>
              <a:gd name="connsiteY128" fmla="*/ 786501 h 2707449"/>
              <a:gd name="connsiteX129" fmla="*/ 2476500 w 3890962"/>
              <a:gd name="connsiteY129" fmla="*/ 762689 h 2707449"/>
              <a:gd name="connsiteX130" fmla="*/ 2500312 w 3890962"/>
              <a:gd name="connsiteY130" fmla="*/ 743639 h 2707449"/>
              <a:gd name="connsiteX131" fmla="*/ 2524125 w 3890962"/>
              <a:gd name="connsiteY131" fmla="*/ 715064 h 2707449"/>
              <a:gd name="connsiteX132" fmla="*/ 2552700 w 3890962"/>
              <a:gd name="connsiteY132" fmla="*/ 696014 h 2707449"/>
              <a:gd name="connsiteX133" fmla="*/ 2576512 w 3890962"/>
              <a:gd name="connsiteY133" fmla="*/ 667439 h 2707449"/>
              <a:gd name="connsiteX134" fmla="*/ 2538412 w 3890962"/>
              <a:gd name="connsiteY134" fmla="*/ 657914 h 2707449"/>
              <a:gd name="connsiteX135" fmla="*/ 2509837 w 3890962"/>
              <a:gd name="connsiteY135" fmla="*/ 648389 h 2707449"/>
              <a:gd name="connsiteX136" fmla="*/ 2500312 w 3890962"/>
              <a:gd name="connsiteY136" fmla="*/ 629339 h 2707449"/>
              <a:gd name="connsiteX137" fmla="*/ 2509837 w 3890962"/>
              <a:gd name="connsiteY137" fmla="*/ 605526 h 2707449"/>
              <a:gd name="connsiteX138" fmla="*/ 2524125 w 3890962"/>
              <a:gd name="connsiteY138" fmla="*/ 586476 h 2707449"/>
              <a:gd name="connsiteX139" fmla="*/ 2533650 w 3890962"/>
              <a:gd name="connsiteY139" fmla="*/ 572189 h 2707449"/>
              <a:gd name="connsiteX140" fmla="*/ 2557462 w 3890962"/>
              <a:gd name="connsiteY140" fmla="*/ 495989 h 2707449"/>
              <a:gd name="connsiteX141" fmla="*/ 2571750 w 3890962"/>
              <a:gd name="connsiteY141" fmla="*/ 491226 h 2707449"/>
              <a:gd name="connsiteX142" fmla="*/ 2605087 w 3890962"/>
              <a:gd name="connsiteY142" fmla="*/ 462651 h 2707449"/>
              <a:gd name="connsiteX143" fmla="*/ 2619375 w 3890962"/>
              <a:gd name="connsiteY143" fmla="*/ 453126 h 2707449"/>
              <a:gd name="connsiteX144" fmla="*/ 2624137 w 3890962"/>
              <a:gd name="connsiteY144" fmla="*/ 438839 h 2707449"/>
              <a:gd name="connsiteX145" fmla="*/ 2638425 w 3890962"/>
              <a:gd name="connsiteY145" fmla="*/ 424551 h 2707449"/>
              <a:gd name="connsiteX146" fmla="*/ 2643187 w 3890962"/>
              <a:gd name="connsiteY146" fmla="*/ 410264 h 2707449"/>
              <a:gd name="connsiteX147" fmla="*/ 2633662 w 3890962"/>
              <a:gd name="connsiteY147" fmla="*/ 372164 h 2707449"/>
              <a:gd name="connsiteX148" fmla="*/ 2662237 w 3890962"/>
              <a:gd name="connsiteY148" fmla="*/ 343589 h 2707449"/>
              <a:gd name="connsiteX149" fmla="*/ 2690812 w 3890962"/>
              <a:gd name="connsiteY149" fmla="*/ 334064 h 2707449"/>
              <a:gd name="connsiteX150" fmla="*/ 2714625 w 3890962"/>
              <a:gd name="connsiteY150" fmla="*/ 338826 h 2707449"/>
              <a:gd name="connsiteX151" fmla="*/ 2738437 w 3890962"/>
              <a:gd name="connsiteY151" fmla="*/ 348351 h 2707449"/>
              <a:gd name="connsiteX152" fmla="*/ 2809875 w 3890962"/>
              <a:gd name="connsiteY152" fmla="*/ 343589 h 2707449"/>
              <a:gd name="connsiteX153" fmla="*/ 2824162 w 3890962"/>
              <a:gd name="connsiteY153" fmla="*/ 338826 h 2707449"/>
              <a:gd name="connsiteX154" fmla="*/ 2857500 w 3890962"/>
              <a:gd name="connsiteY154" fmla="*/ 319776 h 2707449"/>
              <a:gd name="connsiteX155" fmla="*/ 2876550 w 3890962"/>
              <a:gd name="connsiteY155" fmla="*/ 315014 h 2707449"/>
              <a:gd name="connsiteX156" fmla="*/ 2895600 w 3890962"/>
              <a:gd name="connsiteY156" fmla="*/ 305489 h 2707449"/>
              <a:gd name="connsiteX157" fmla="*/ 2909887 w 3890962"/>
              <a:gd name="connsiteY157" fmla="*/ 300726 h 2707449"/>
              <a:gd name="connsiteX158" fmla="*/ 2947987 w 3890962"/>
              <a:gd name="connsiteY158" fmla="*/ 281676 h 2707449"/>
              <a:gd name="connsiteX159" fmla="*/ 2986087 w 3890962"/>
              <a:gd name="connsiteY159" fmla="*/ 272151 h 2707449"/>
              <a:gd name="connsiteX160" fmla="*/ 3014662 w 3890962"/>
              <a:gd name="connsiteY160" fmla="*/ 257864 h 2707449"/>
              <a:gd name="connsiteX161" fmla="*/ 3028950 w 3890962"/>
              <a:gd name="connsiteY161" fmla="*/ 248339 h 2707449"/>
              <a:gd name="connsiteX162" fmla="*/ 3105150 w 3890962"/>
              <a:gd name="connsiteY162" fmla="*/ 238814 h 2707449"/>
              <a:gd name="connsiteX163" fmla="*/ 3205162 w 3890962"/>
              <a:gd name="connsiteY163" fmla="*/ 238814 h 2707449"/>
              <a:gd name="connsiteX164" fmla="*/ 3338512 w 3890962"/>
              <a:gd name="connsiteY164" fmla="*/ 234051 h 2707449"/>
              <a:gd name="connsiteX165" fmla="*/ 3390900 w 3890962"/>
              <a:gd name="connsiteY165" fmla="*/ 210239 h 2707449"/>
              <a:gd name="connsiteX166" fmla="*/ 3405187 w 3890962"/>
              <a:gd name="connsiteY166" fmla="*/ 200714 h 2707449"/>
              <a:gd name="connsiteX167" fmla="*/ 3419475 w 3890962"/>
              <a:gd name="connsiteY167" fmla="*/ 195951 h 2707449"/>
              <a:gd name="connsiteX168" fmla="*/ 3433762 w 3890962"/>
              <a:gd name="connsiteY168" fmla="*/ 186426 h 2707449"/>
              <a:gd name="connsiteX169" fmla="*/ 3457575 w 3890962"/>
              <a:gd name="connsiteY169" fmla="*/ 176901 h 2707449"/>
              <a:gd name="connsiteX170" fmla="*/ 3471862 w 3890962"/>
              <a:gd name="connsiteY170" fmla="*/ 167376 h 2707449"/>
              <a:gd name="connsiteX171" fmla="*/ 3490912 w 3890962"/>
              <a:gd name="connsiteY171" fmla="*/ 157851 h 2707449"/>
              <a:gd name="connsiteX172" fmla="*/ 3519487 w 3890962"/>
              <a:gd name="connsiteY172" fmla="*/ 143564 h 2707449"/>
              <a:gd name="connsiteX173" fmla="*/ 3529012 w 3890962"/>
              <a:gd name="connsiteY173" fmla="*/ 129276 h 2707449"/>
              <a:gd name="connsiteX174" fmla="*/ 3538537 w 3890962"/>
              <a:gd name="connsiteY174" fmla="*/ 81651 h 2707449"/>
              <a:gd name="connsiteX175" fmla="*/ 3548062 w 3890962"/>
              <a:gd name="connsiteY175" fmla="*/ 53076 h 2707449"/>
              <a:gd name="connsiteX176" fmla="*/ 3552825 w 3890962"/>
              <a:gd name="connsiteY176" fmla="*/ 38789 h 2707449"/>
              <a:gd name="connsiteX177" fmla="*/ 3562350 w 3890962"/>
              <a:gd name="connsiteY177" fmla="*/ 24501 h 2707449"/>
              <a:gd name="connsiteX178" fmla="*/ 3581400 w 3890962"/>
              <a:gd name="connsiteY178" fmla="*/ 689 h 2707449"/>
              <a:gd name="connsiteX179" fmla="*/ 3595687 w 3890962"/>
              <a:gd name="connsiteY179" fmla="*/ 34026 h 2707449"/>
              <a:gd name="connsiteX180" fmla="*/ 3619500 w 3890962"/>
              <a:gd name="connsiteY180" fmla="*/ 62601 h 2707449"/>
              <a:gd name="connsiteX181" fmla="*/ 3638550 w 3890962"/>
              <a:gd name="connsiteY181" fmla="*/ 67364 h 2707449"/>
              <a:gd name="connsiteX182" fmla="*/ 3667125 w 3890962"/>
              <a:gd name="connsiteY182" fmla="*/ 91176 h 2707449"/>
              <a:gd name="connsiteX183" fmla="*/ 3695700 w 3890962"/>
              <a:gd name="connsiteY183" fmla="*/ 105464 h 2707449"/>
              <a:gd name="connsiteX184" fmla="*/ 3810000 w 3890962"/>
              <a:gd name="connsiteY184" fmla="*/ 110226 h 2707449"/>
              <a:gd name="connsiteX185" fmla="*/ 3829050 w 3890962"/>
              <a:gd name="connsiteY185" fmla="*/ 138801 h 2707449"/>
              <a:gd name="connsiteX186" fmla="*/ 3843337 w 3890962"/>
              <a:gd name="connsiteY186" fmla="*/ 157851 h 2707449"/>
              <a:gd name="connsiteX187" fmla="*/ 3862387 w 3890962"/>
              <a:gd name="connsiteY187" fmla="*/ 186426 h 2707449"/>
              <a:gd name="connsiteX188" fmla="*/ 3867150 w 3890962"/>
              <a:gd name="connsiteY188" fmla="*/ 205476 h 2707449"/>
              <a:gd name="connsiteX189" fmla="*/ 3871912 w 3890962"/>
              <a:gd name="connsiteY189" fmla="*/ 219764 h 2707449"/>
              <a:gd name="connsiteX190" fmla="*/ 3876675 w 3890962"/>
              <a:gd name="connsiteY190" fmla="*/ 248339 h 2707449"/>
              <a:gd name="connsiteX191" fmla="*/ 3881437 w 3890962"/>
              <a:gd name="connsiteY191" fmla="*/ 310251 h 2707449"/>
              <a:gd name="connsiteX192" fmla="*/ 3890962 w 3890962"/>
              <a:gd name="connsiteY192" fmla="*/ 472176 h 2707449"/>
              <a:gd name="connsiteX193" fmla="*/ 3881437 w 3890962"/>
              <a:gd name="connsiteY193" fmla="*/ 657914 h 2707449"/>
              <a:gd name="connsiteX194" fmla="*/ 3876675 w 3890962"/>
              <a:gd name="connsiteY194" fmla="*/ 672201 h 2707449"/>
              <a:gd name="connsiteX195" fmla="*/ 3871912 w 3890962"/>
              <a:gd name="connsiteY195" fmla="*/ 729351 h 2707449"/>
              <a:gd name="connsiteX196" fmla="*/ 3857625 w 3890962"/>
              <a:gd name="connsiteY196" fmla="*/ 867464 h 2707449"/>
              <a:gd name="connsiteX197" fmla="*/ 3843337 w 3890962"/>
              <a:gd name="connsiteY197" fmla="*/ 1200839 h 2707449"/>
              <a:gd name="connsiteX198" fmla="*/ 3848100 w 3890962"/>
              <a:gd name="connsiteY198" fmla="*/ 1519926 h 2707449"/>
              <a:gd name="connsiteX199" fmla="*/ 3852862 w 3890962"/>
              <a:gd name="connsiteY199" fmla="*/ 1572314 h 2707449"/>
              <a:gd name="connsiteX200" fmla="*/ 3843337 w 3890962"/>
              <a:gd name="connsiteY200" fmla="*/ 1891401 h 2707449"/>
              <a:gd name="connsiteX201" fmla="*/ 3619501 w 3890962"/>
              <a:gd name="connsiteY201" fmla="*/ 2648640 h 2707449"/>
              <a:gd name="connsiteX202" fmla="*/ 3495675 w 3890962"/>
              <a:gd name="connsiteY202" fmla="*/ 2658164 h 2707449"/>
              <a:gd name="connsiteX203" fmla="*/ 3462337 w 3890962"/>
              <a:gd name="connsiteY203" fmla="*/ 2662926 h 2707449"/>
              <a:gd name="connsiteX204" fmla="*/ 3448050 w 3890962"/>
              <a:gd name="connsiteY204" fmla="*/ 2667689 h 2707449"/>
              <a:gd name="connsiteX205" fmla="*/ 3271837 w 3890962"/>
              <a:gd name="connsiteY205" fmla="*/ 2672451 h 2707449"/>
              <a:gd name="connsiteX206" fmla="*/ 3252787 w 3890962"/>
              <a:gd name="connsiteY206" fmla="*/ 2677214 h 2707449"/>
              <a:gd name="connsiteX207" fmla="*/ 2995612 w 3890962"/>
              <a:gd name="connsiteY207" fmla="*/ 2681976 h 2707449"/>
              <a:gd name="connsiteX208" fmla="*/ 2933700 w 3890962"/>
              <a:gd name="connsiteY208" fmla="*/ 2691501 h 2707449"/>
              <a:gd name="connsiteX209" fmla="*/ 2886075 w 3890962"/>
              <a:gd name="connsiteY209" fmla="*/ 2701026 h 2707449"/>
              <a:gd name="connsiteX210" fmla="*/ 2852737 w 3890962"/>
              <a:gd name="connsiteY210" fmla="*/ 2705789 h 2707449"/>
              <a:gd name="connsiteX211" fmla="*/ 595312 w 3890962"/>
              <a:gd name="connsiteY211" fmla="*/ 2701026 h 2707449"/>
              <a:gd name="connsiteX212" fmla="*/ 581025 w 3890962"/>
              <a:gd name="connsiteY212" fmla="*/ 2696264 h 2707449"/>
              <a:gd name="connsiteX213" fmla="*/ 481012 w 3890962"/>
              <a:gd name="connsiteY213" fmla="*/ 2691501 h 2707449"/>
              <a:gd name="connsiteX214" fmla="*/ 161925 w 3890962"/>
              <a:gd name="connsiteY214" fmla="*/ 2686739 h 2707449"/>
              <a:gd name="connsiteX215" fmla="*/ 95250 w 3890962"/>
              <a:gd name="connsiteY215" fmla="*/ 2677214 h 2707449"/>
              <a:gd name="connsiteX216" fmla="*/ 57150 w 3890962"/>
              <a:gd name="connsiteY216" fmla="*/ 2653401 h 2707449"/>
              <a:gd name="connsiteX217" fmla="*/ 28575 w 3890962"/>
              <a:gd name="connsiteY217" fmla="*/ 2643876 h 2707449"/>
              <a:gd name="connsiteX218" fmla="*/ 0 w 3890962"/>
              <a:gd name="connsiteY218" fmla="*/ 2624826 h 2707449"/>
              <a:gd name="connsiteX219" fmla="*/ 4762 w 3890962"/>
              <a:gd name="connsiteY219" fmla="*/ 2605776 h 2707449"/>
              <a:gd name="connsiteX220" fmla="*/ 19050 w 3890962"/>
              <a:gd name="connsiteY220" fmla="*/ 2596251 h 2707449"/>
              <a:gd name="connsiteX221" fmla="*/ 19050 w 3890962"/>
              <a:gd name="connsiteY221" fmla="*/ 2558151 h 2707449"/>
              <a:gd name="connsiteX0" fmla="*/ 19050 w 3890962"/>
              <a:gd name="connsiteY0" fmla="*/ 2558151 h 2731064"/>
              <a:gd name="connsiteX1" fmla="*/ 66675 w 3890962"/>
              <a:gd name="connsiteY1" fmla="*/ 2553389 h 2731064"/>
              <a:gd name="connsiteX2" fmla="*/ 90487 w 3890962"/>
              <a:gd name="connsiteY2" fmla="*/ 2548626 h 2731064"/>
              <a:gd name="connsiteX3" fmla="*/ 142875 w 3890962"/>
              <a:gd name="connsiteY3" fmla="*/ 2520051 h 2731064"/>
              <a:gd name="connsiteX4" fmla="*/ 171450 w 3890962"/>
              <a:gd name="connsiteY4" fmla="*/ 2515289 h 2731064"/>
              <a:gd name="connsiteX5" fmla="*/ 176212 w 3890962"/>
              <a:gd name="connsiteY5" fmla="*/ 2496239 h 2731064"/>
              <a:gd name="connsiteX6" fmla="*/ 228600 w 3890962"/>
              <a:gd name="connsiteY6" fmla="*/ 2491476 h 2731064"/>
              <a:gd name="connsiteX7" fmla="*/ 280987 w 3890962"/>
              <a:gd name="connsiteY7" fmla="*/ 2481951 h 2731064"/>
              <a:gd name="connsiteX8" fmla="*/ 290512 w 3890962"/>
              <a:gd name="connsiteY8" fmla="*/ 2467664 h 2731064"/>
              <a:gd name="connsiteX9" fmla="*/ 295275 w 3890962"/>
              <a:gd name="connsiteY9" fmla="*/ 2443851 h 2731064"/>
              <a:gd name="connsiteX10" fmla="*/ 333375 w 3890962"/>
              <a:gd name="connsiteY10" fmla="*/ 2439089 h 2731064"/>
              <a:gd name="connsiteX11" fmla="*/ 371475 w 3890962"/>
              <a:gd name="connsiteY11" fmla="*/ 2429564 h 2731064"/>
              <a:gd name="connsiteX12" fmla="*/ 390525 w 3890962"/>
              <a:gd name="connsiteY12" fmla="*/ 2334314 h 2731064"/>
              <a:gd name="connsiteX13" fmla="*/ 404812 w 3890962"/>
              <a:gd name="connsiteY13" fmla="*/ 2329551 h 2731064"/>
              <a:gd name="connsiteX14" fmla="*/ 423862 w 3890962"/>
              <a:gd name="connsiteY14" fmla="*/ 2324789 h 2731064"/>
              <a:gd name="connsiteX15" fmla="*/ 538162 w 3890962"/>
              <a:gd name="connsiteY15" fmla="*/ 2320026 h 2731064"/>
              <a:gd name="connsiteX16" fmla="*/ 552450 w 3890962"/>
              <a:gd name="connsiteY16" fmla="*/ 2286689 h 2731064"/>
              <a:gd name="connsiteX17" fmla="*/ 566737 w 3890962"/>
              <a:gd name="connsiteY17" fmla="*/ 2281926 h 2731064"/>
              <a:gd name="connsiteX18" fmla="*/ 571500 w 3890962"/>
              <a:gd name="connsiteY18" fmla="*/ 2248589 h 2731064"/>
              <a:gd name="connsiteX19" fmla="*/ 576262 w 3890962"/>
              <a:gd name="connsiteY19" fmla="*/ 2229539 h 2731064"/>
              <a:gd name="connsiteX20" fmla="*/ 581025 w 3890962"/>
              <a:gd name="connsiteY20" fmla="*/ 2129526 h 2731064"/>
              <a:gd name="connsiteX21" fmla="*/ 695325 w 3890962"/>
              <a:gd name="connsiteY21" fmla="*/ 2134289 h 2731064"/>
              <a:gd name="connsiteX22" fmla="*/ 723900 w 3890962"/>
              <a:gd name="connsiteY22" fmla="*/ 2143814 h 2731064"/>
              <a:gd name="connsiteX23" fmla="*/ 781050 w 3890962"/>
              <a:gd name="connsiteY23" fmla="*/ 2153339 h 2731064"/>
              <a:gd name="connsiteX24" fmla="*/ 828675 w 3890962"/>
              <a:gd name="connsiteY24" fmla="*/ 2143814 h 2731064"/>
              <a:gd name="connsiteX25" fmla="*/ 842962 w 3890962"/>
              <a:gd name="connsiteY25" fmla="*/ 2139051 h 2731064"/>
              <a:gd name="connsiteX26" fmla="*/ 857250 w 3890962"/>
              <a:gd name="connsiteY26" fmla="*/ 2129526 h 2731064"/>
              <a:gd name="connsiteX27" fmla="*/ 885825 w 3890962"/>
              <a:gd name="connsiteY27" fmla="*/ 2120001 h 2731064"/>
              <a:gd name="connsiteX28" fmla="*/ 919162 w 3890962"/>
              <a:gd name="connsiteY28" fmla="*/ 2100951 h 2731064"/>
              <a:gd name="connsiteX29" fmla="*/ 962025 w 3890962"/>
              <a:gd name="connsiteY29" fmla="*/ 2096189 h 2731064"/>
              <a:gd name="connsiteX30" fmla="*/ 1166812 w 3890962"/>
              <a:gd name="connsiteY30" fmla="*/ 2100951 h 2731064"/>
              <a:gd name="connsiteX31" fmla="*/ 1181100 w 3890962"/>
              <a:gd name="connsiteY31" fmla="*/ 2105714 h 2731064"/>
              <a:gd name="connsiteX32" fmla="*/ 1214437 w 3890962"/>
              <a:gd name="connsiteY32" fmla="*/ 2120001 h 2731064"/>
              <a:gd name="connsiteX33" fmla="*/ 1243012 w 3890962"/>
              <a:gd name="connsiteY33" fmla="*/ 2139051 h 2731064"/>
              <a:gd name="connsiteX34" fmla="*/ 1276350 w 3890962"/>
              <a:gd name="connsiteY34" fmla="*/ 2158101 h 2731064"/>
              <a:gd name="connsiteX35" fmla="*/ 1304925 w 3890962"/>
              <a:gd name="connsiteY35" fmla="*/ 2167626 h 2731064"/>
              <a:gd name="connsiteX36" fmla="*/ 1319212 w 3890962"/>
              <a:gd name="connsiteY36" fmla="*/ 2177151 h 2731064"/>
              <a:gd name="connsiteX37" fmla="*/ 1347787 w 3890962"/>
              <a:gd name="connsiteY37" fmla="*/ 2186676 h 2731064"/>
              <a:gd name="connsiteX38" fmla="*/ 1376362 w 3890962"/>
              <a:gd name="connsiteY38" fmla="*/ 2215251 h 2731064"/>
              <a:gd name="connsiteX39" fmla="*/ 1385887 w 3890962"/>
              <a:gd name="connsiteY39" fmla="*/ 2229539 h 2731064"/>
              <a:gd name="connsiteX40" fmla="*/ 1414462 w 3890962"/>
              <a:gd name="connsiteY40" fmla="*/ 2243826 h 2731064"/>
              <a:gd name="connsiteX41" fmla="*/ 1552575 w 3890962"/>
              <a:gd name="connsiteY41" fmla="*/ 2248589 h 2731064"/>
              <a:gd name="connsiteX42" fmla="*/ 1585912 w 3890962"/>
              <a:gd name="connsiteY42" fmla="*/ 2258114 h 2731064"/>
              <a:gd name="connsiteX43" fmla="*/ 1633537 w 3890962"/>
              <a:gd name="connsiteY43" fmla="*/ 2262876 h 2731064"/>
              <a:gd name="connsiteX44" fmla="*/ 1662112 w 3890962"/>
              <a:gd name="connsiteY44" fmla="*/ 2281926 h 2731064"/>
              <a:gd name="connsiteX45" fmla="*/ 1681162 w 3890962"/>
              <a:gd name="connsiteY45" fmla="*/ 2310501 h 2731064"/>
              <a:gd name="connsiteX46" fmla="*/ 1709737 w 3890962"/>
              <a:gd name="connsiteY46" fmla="*/ 2329551 h 2731064"/>
              <a:gd name="connsiteX47" fmla="*/ 1771650 w 3890962"/>
              <a:gd name="connsiteY47" fmla="*/ 2324789 h 2731064"/>
              <a:gd name="connsiteX48" fmla="*/ 1790700 w 3890962"/>
              <a:gd name="connsiteY48" fmla="*/ 2320026 h 2731064"/>
              <a:gd name="connsiteX49" fmla="*/ 1814512 w 3890962"/>
              <a:gd name="connsiteY49" fmla="*/ 2315264 h 2731064"/>
              <a:gd name="connsiteX50" fmla="*/ 1828800 w 3890962"/>
              <a:gd name="connsiteY50" fmla="*/ 2305739 h 2731064"/>
              <a:gd name="connsiteX51" fmla="*/ 1833562 w 3890962"/>
              <a:gd name="connsiteY51" fmla="*/ 2291451 h 2731064"/>
              <a:gd name="connsiteX52" fmla="*/ 1866900 w 3890962"/>
              <a:gd name="connsiteY52" fmla="*/ 2277164 h 2731064"/>
              <a:gd name="connsiteX53" fmla="*/ 1881187 w 3890962"/>
              <a:gd name="connsiteY53" fmla="*/ 2262876 h 2731064"/>
              <a:gd name="connsiteX54" fmla="*/ 1895475 w 3890962"/>
              <a:gd name="connsiteY54" fmla="*/ 2253351 h 2731064"/>
              <a:gd name="connsiteX55" fmla="*/ 1890712 w 3890962"/>
              <a:gd name="connsiteY55" fmla="*/ 2234301 h 2731064"/>
              <a:gd name="connsiteX56" fmla="*/ 1895475 w 3890962"/>
              <a:gd name="connsiteY56" fmla="*/ 2200964 h 2731064"/>
              <a:gd name="connsiteX57" fmla="*/ 1909762 w 3890962"/>
              <a:gd name="connsiteY57" fmla="*/ 2191439 h 2731064"/>
              <a:gd name="connsiteX58" fmla="*/ 1928812 w 3890962"/>
              <a:gd name="connsiteY58" fmla="*/ 2181914 h 2731064"/>
              <a:gd name="connsiteX59" fmla="*/ 1943100 w 3890962"/>
              <a:gd name="connsiteY59" fmla="*/ 2172389 h 2731064"/>
              <a:gd name="connsiteX60" fmla="*/ 1976437 w 3890962"/>
              <a:gd name="connsiteY60" fmla="*/ 2167626 h 2731064"/>
              <a:gd name="connsiteX61" fmla="*/ 1990725 w 3890962"/>
              <a:gd name="connsiteY61" fmla="*/ 2162864 h 2731064"/>
              <a:gd name="connsiteX62" fmla="*/ 2033587 w 3890962"/>
              <a:gd name="connsiteY62" fmla="*/ 2129526 h 2731064"/>
              <a:gd name="connsiteX63" fmla="*/ 2052637 w 3890962"/>
              <a:gd name="connsiteY63" fmla="*/ 2100951 h 2731064"/>
              <a:gd name="connsiteX64" fmla="*/ 2062162 w 3890962"/>
              <a:gd name="connsiteY64" fmla="*/ 2086664 h 2731064"/>
              <a:gd name="connsiteX65" fmla="*/ 2071687 w 3890962"/>
              <a:gd name="connsiteY65" fmla="*/ 2058089 h 2731064"/>
              <a:gd name="connsiteX66" fmla="*/ 2066925 w 3890962"/>
              <a:gd name="connsiteY66" fmla="*/ 2015226 h 2731064"/>
              <a:gd name="connsiteX67" fmla="*/ 2052637 w 3890962"/>
              <a:gd name="connsiteY67" fmla="*/ 2010464 h 2731064"/>
              <a:gd name="connsiteX68" fmla="*/ 2038350 w 3890962"/>
              <a:gd name="connsiteY68" fmla="*/ 2000939 h 2731064"/>
              <a:gd name="connsiteX69" fmla="*/ 1971675 w 3890962"/>
              <a:gd name="connsiteY69" fmla="*/ 1996176 h 2731064"/>
              <a:gd name="connsiteX70" fmla="*/ 2157412 w 3890962"/>
              <a:gd name="connsiteY70" fmla="*/ 2000939 h 2731064"/>
              <a:gd name="connsiteX71" fmla="*/ 2362200 w 3890962"/>
              <a:gd name="connsiteY71" fmla="*/ 1996176 h 2731064"/>
              <a:gd name="connsiteX72" fmla="*/ 2376487 w 3890962"/>
              <a:gd name="connsiteY72" fmla="*/ 1991414 h 2731064"/>
              <a:gd name="connsiteX73" fmla="*/ 2424112 w 3890962"/>
              <a:gd name="connsiteY73" fmla="*/ 1986651 h 2731064"/>
              <a:gd name="connsiteX74" fmla="*/ 2652712 w 3890962"/>
              <a:gd name="connsiteY74" fmla="*/ 1991414 h 2731064"/>
              <a:gd name="connsiteX75" fmla="*/ 2724150 w 3890962"/>
              <a:gd name="connsiteY75" fmla="*/ 1986651 h 2731064"/>
              <a:gd name="connsiteX76" fmla="*/ 2752725 w 3890962"/>
              <a:gd name="connsiteY76" fmla="*/ 1967601 h 2731064"/>
              <a:gd name="connsiteX77" fmla="*/ 2757487 w 3890962"/>
              <a:gd name="connsiteY77" fmla="*/ 1953314 h 2731064"/>
              <a:gd name="connsiteX78" fmla="*/ 2776537 w 3890962"/>
              <a:gd name="connsiteY78" fmla="*/ 1924739 h 2731064"/>
              <a:gd name="connsiteX79" fmla="*/ 2762250 w 3890962"/>
              <a:gd name="connsiteY79" fmla="*/ 1919976 h 2731064"/>
              <a:gd name="connsiteX80" fmla="*/ 2752725 w 3890962"/>
              <a:gd name="connsiteY80" fmla="*/ 1886639 h 2731064"/>
              <a:gd name="connsiteX81" fmla="*/ 2743200 w 3890962"/>
              <a:gd name="connsiteY81" fmla="*/ 1872351 h 2731064"/>
              <a:gd name="connsiteX82" fmla="*/ 2747962 w 3890962"/>
              <a:gd name="connsiteY82" fmla="*/ 1829489 h 2731064"/>
              <a:gd name="connsiteX83" fmla="*/ 2743200 w 3890962"/>
              <a:gd name="connsiteY83" fmla="*/ 1729476 h 2731064"/>
              <a:gd name="connsiteX84" fmla="*/ 2624137 w 3890962"/>
              <a:gd name="connsiteY84" fmla="*/ 1724714 h 2731064"/>
              <a:gd name="connsiteX85" fmla="*/ 2609850 w 3890962"/>
              <a:gd name="connsiteY85" fmla="*/ 1715189 h 2731064"/>
              <a:gd name="connsiteX86" fmla="*/ 2566987 w 3890962"/>
              <a:gd name="connsiteY86" fmla="*/ 1729476 h 2731064"/>
              <a:gd name="connsiteX87" fmla="*/ 2552700 w 3890962"/>
              <a:gd name="connsiteY87" fmla="*/ 1724714 h 2731064"/>
              <a:gd name="connsiteX88" fmla="*/ 2576512 w 3890962"/>
              <a:gd name="connsiteY88" fmla="*/ 1686614 h 2731064"/>
              <a:gd name="connsiteX89" fmla="*/ 2595562 w 3890962"/>
              <a:gd name="connsiteY89" fmla="*/ 1672326 h 2731064"/>
              <a:gd name="connsiteX90" fmla="*/ 2605087 w 3890962"/>
              <a:gd name="connsiteY90" fmla="*/ 1638989 h 2731064"/>
              <a:gd name="connsiteX91" fmla="*/ 2614612 w 3890962"/>
              <a:gd name="connsiteY91" fmla="*/ 1610414 h 2731064"/>
              <a:gd name="connsiteX92" fmla="*/ 2619375 w 3890962"/>
              <a:gd name="connsiteY92" fmla="*/ 1596126 h 2731064"/>
              <a:gd name="connsiteX93" fmla="*/ 2624137 w 3890962"/>
              <a:gd name="connsiteY93" fmla="*/ 1553264 h 2731064"/>
              <a:gd name="connsiteX94" fmla="*/ 2657475 w 3890962"/>
              <a:gd name="connsiteY94" fmla="*/ 1548501 h 2731064"/>
              <a:gd name="connsiteX95" fmla="*/ 2681287 w 3890962"/>
              <a:gd name="connsiteY95" fmla="*/ 1543739 h 2731064"/>
              <a:gd name="connsiteX96" fmla="*/ 2719387 w 3890962"/>
              <a:gd name="connsiteY96" fmla="*/ 1524689 h 2731064"/>
              <a:gd name="connsiteX97" fmla="*/ 2743200 w 3890962"/>
              <a:gd name="connsiteY97" fmla="*/ 1519926 h 2731064"/>
              <a:gd name="connsiteX98" fmla="*/ 2757487 w 3890962"/>
              <a:gd name="connsiteY98" fmla="*/ 1515164 h 2731064"/>
              <a:gd name="connsiteX99" fmla="*/ 2771775 w 3890962"/>
              <a:gd name="connsiteY99" fmla="*/ 1505639 h 2731064"/>
              <a:gd name="connsiteX100" fmla="*/ 2805112 w 3890962"/>
              <a:gd name="connsiteY100" fmla="*/ 1500876 h 2731064"/>
              <a:gd name="connsiteX101" fmla="*/ 2819400 w 3890962"/>
              <a:gd name="connsiteY101" fmla="*/ 1496114 h 2731064"/>
              <a:gd name="connsiteX102" fmla="*/ 2828925 w 3890962"/>
              <a:gd name="connsiteY102" fmla="*/ 1458014 h 2731064"/>
              <a:gd name="connsiteX103" fmla="*/ 2838450 w 3890962"/>
              <a:gd name="connsiteY103" fmla="*/ 1429439 h 2731064"/>
              <a:gd name="connsiteX104" fmla="*/ 2833687 w 3890962"/>
              <a:gd name="connsiteY104" fmla="*/ 1367526 h 2731064"/>
              <a:gd name="connsiteX105" fmla="*/ 2824162 w 3890962"/>
              <a:gd name="connsiteY105" fmla="*/ 1338951 h 2731064"/>
              <a:gd name="connsiteX106" fmla="*/ 2819400 w 3890962"/>
              <a:gd name="connsiteY106" fmla="*/ 1324664 h 2731064"/>
              <a:gd name="connsiteX107" fmla="*/ 2824162 w 3890962"/>
              <a:gd name="connsiteY107" fmla="*/ 1257989 h 2731064"/>
              <a:gd name="connsiteX108" fmla="*/ 2833687 w 3890962"/>
              <a:gd name="connsiteY108" fmla="*/ 1224651 h 2731064"/>
              <a:gd name="connsiteX109" fmla="*/ 2847975 w 3890962"/>
              <a:gd name="connsiteY109" fmla="*/ 1196076 h 2731064"/>
              <a:gd name="connsiteX110" fmla="*/ 2828925 w 3890962"/>
              <a:gd name="connsiteY110" fmla="*/ 1110351 h 2731064"/>
              <a:gd name="connsiteX111" fmla="*/ 2814637 w 3890962"/>
              <a:gd name="connsiteY111" fmla="*/ 1105589 h 2731064"/>
              <a:gd name="connsiteX112" fmla="*/ 2767012 w 3890962"/>
              <a:gd name="connsiteY112" fmla="*/ 1086539 h 2731064"/>
              <a:gd name="connsiteX113" fmla="*/ 2752725 w 3890962"/>
              <a:gd name="connsiteY113" fmla="*/ 1081776 h 2731064"/>
              <a:gd name="connsiteX114" fmla="*/ 2624137 w 3890962"/>
              <a:gd name="connsiteY114" fmla="*/ 1086539 h 2731064"/>
              <a:gd name="connsiteX115" fmla="*/ 2571750 w 3890962"/>
              <a:gd name="connsiteY115" fmla="*/ 1086539 h 2731064"/>
              <a:gd name="connsiteX116" fmla="*/ 2562225 w 3890962"/>
              <a:gd name="connsiteY116" fmla="*/ 1057964 h 2731064"/>
              <a:gd name="connsiteX117" fmla="*/ 2557462 w 3890962"/>
              <a:gd name="connsiteY117" fmla="*/ 1043676 h 2731064"/>
              <a:gd name="connsiteX118" fmla="*/ 2543175 w 3890962"/>
              <a:gd name="connsiteY118" fmla="*/ 1034151 h 2731064"/>
              <a:gd name="connsiteX119" fmla="*/ 2533650 w 3890962"/>
              <a:gd name="connsiteY119" fmla="*/ 1019864 h 2731064"/>
              <a:gd name="connsiteX120" fmla="*/ 2524125 w 3890962"/>
              <a:gd name="connsiteY120" fmla="*/ 948426 h 2731064"/>
              <a:gd name="connsiteX121" fmla="*/ 2514600 w 3890962"/>
              <a:gd name="connsiteY121" fmla="*/ 934139 h 2731064"/>
              <a:gd name="connsiteX122" fmla="*/ 2486025 w 3890962"/>
              <a:gd name="connsiteY122" fmla="*/ 924614 h 2731064"/>
              <a:gd name="connsiteX123" fmla="*/ 2481262 w 3890962"/>
              <a:gd name="connsiteY123" fmla="*/ 910326 h 2731064"/>
              <a:gd name="connsiteX124" fmla="*/ 2476500 w 3890962"/>
              <a:gd name="connsiteY124" fmla="*/ 848414 h 2731064"/>
              <a:gd name="connsiteX125" fmla="*/ 2443162 w 3890962"/>
              <a:gd name="connsiteY125" fmla="*/ 829364 h 2731064"/>
              <a:gd name="connsiteX126" fmla="*/ 2433637 w 3890962"/>
              <a:gd name="connsiteY126" fmla="*/ 815076 h 2731064"/>
              <a:gd name="connsiteX127" fmla="*/ 2447925 w 3890962"/>
              <a:gd name="connsiteY127" fmla="*/ 800789 h 2731064"/>
              <a:gd name="connsiteX128" fmla="*/ 2457450 w 3890962"/>
              <a:gd name="connsiteY128" fmla="*/ 786501 h 2731064"/>
              <a:gd name="connsiteX129" fmla="*/ 2476500 w 3890962"/>
              <a:gd name="connsiteY129" fmla="*/ 762689 h 2731064"/>
              <a:gd name="connsiteX130" fmla="*/ 2500312 w 3890962"/>
              <a:gd name="connsiteY130" fmla="*/ 743639 h 2731064"/>
              <a:gd name="connsiteX131" fmla="*/ 2524125 w 3890962"/>
              <a:gd name="connsiteY131" fmla="*/ 715064 h 2731064"/>
              <a:gd name="connsiteX132" fmla="*/ 2552700 w 3890962"/>
              <a:gd name="connsiteY132" fmla="*/ 696014 h 2731064"/>
              <a:gd name="connsiteX133" fmla="*/ 2576512 w 3890962"/>
              <a:gd name="connsiteY133" fmla="*/ 667439 h 2731064"/>
              <a:gd name="connsiteX134" fmla="*/ 2538412 w 3890962"/>
              <a:gd name="connsiteY134" fmla="*/ 657914 h 2731064"/>
              <a:gd name="connsiteX135" fmla="*/ 2509837 w 3890962"/>
              <a:gd name="connsiteY135" fmla="*/ 648389 h 2731064"/>
              <a:gd name="connsiteX136" fmla="*/ 2500312 w 3890962"/>
              <a:gd name="connsiteY136" fmla="*/ 629339 h 2731064"/>
              <a:gd name="connsiteX137" fmla="*/ 2509837 w 3890962"/>
              <a:gd name="connsiteY137" fmla="*/ 605526 h 2731064"/>
              <a:gd name="connsiteX138" fmla="*/ 2524125 w 3890962"/>
              <a:gd name="connsiteY138" fmla="*/ 586476 h 2731064"/>
              <a:gd name="connsiteX139" fmla="*/ 2533650 w 3890962"/>
              <a:gd name="connsiteY139" fmla="*/ 572189 h 2731064"/>
              <a:gd name="connsiteX140" fmla="*/ 2557462 w 3890962"/>
              <a:gd name="connsiteY140" fmla="*/ 495989 h 2731064"/>
              <a:gd name="connsiteX141" fmla="*/ 2571750 w 3890962"/>
              <a:gd name="connsiteY141" fmla="*/ 491226 h 2731064"/>
              <a:gd name="connsiteX142" fmla="*/ 2605087 w 3890962"/>
              <a:gd name="connsiteY142" fmla="*/ 462651 h 2731064"/>
              <a:gd name="connsiteX143" fmla="*/ 2619375 w 3890962"/>
              <a:gd name="connsiteY143" fmla="*/ 453126 h 2731064"/>
              <a:gd name="connsiteX144" fmla="*/ 2624137 w 3890962"/>
              <a:gd name="connsiteY144" fmla="*/ 438839 h 2731064"/>
              <a:gd name="connsiteX145" fmla="*/ 2638425 w 3890962"/>
              <a:gd name="connsiteY145" fmla="*/ 424551 h 2731064"/>
              <a:gd name="connsiteX146" fmla="*/ 2643187 w 3890962"/>
              <a:gd name="connsiteY146" fmla="*/ 410264 h 2731064"/>
              <a:gd name="connsiteX147" fmla="*/ 2633662 w 3890962"/>
              <a:gd name="connsiteY147" fmla="*/ 372164 h 2731064"/>
              <a:gd name="connsiteX148" fmla="*/ 2662237 w 3890962"/>
              <a:gd name="connsiteY148" fmla="*/ 343589 h 2731064"/>
              <a:gd name="connsiteX149" fmla="*/ 2690812 w 3890962"/>
              <a:gd name="connsiteY149" fmla="*/ 334064 h 2731064"/>
              <a:gd name="connsiteX150" fmla="*/ 2714625 w 3890962"/>
              <a:gd name="connsiteY150" fmla="*/ 338826 h 2731064"/>
              <a:gd name="connsiteX151" fmla="*/ 2738437 w 3890962"/>
              <a:gd name="connsiteY151" fmla="*/ 348351 h 2731064"/>
              <a:gd name="connsiteX152" fmla="*/ 2809875 w 3890962"/>
              <a:gd name="connsiteY152" fmla="*/ 343589 h 2731064"/>
              <a:gd name="connsiteX153" fmla="*/ 2824162 w 3890962"/>
              <a:gd name="connsiteY153" fmla="*/ 338826 h 2731064"/>
              <a:gd name="connsiteX154" fmla="*/ 2857500 w 3890962"/>
              <a:gd name="connsiteY154" fmla="*/ 319776 h 2731064"/>
              <a:gd name="connsiteX155" fmla="*/ 2876550 w 3890962"/>
              <a:gd name="connsiteY155" fmla="*/ 315014 h 2731064"/>
              <a:gd name="connsiteX156" fmla="*/ 2895600 w 3890962"/>
              <a:gd name="connsiteY156" fmla="*/ 305489 h 2731064"/>
              <a:gd name="connsiteX157" fmla="*/ 2909887 w 3890962"/>
              <a:gd name="connsiteY157" fmla="*/ 300726 h 2731064"/>
              <a:gd name="connsiteX158" fmla="*/ 2947987 w 3890962"/>
              <a:gd name="connsiteY158" fmla="*/ 281676 h 2731064"/>
              <a:gd name="connsiteX159" fmla="*/ 2986087 w 3890962"/>
              <a:gd name="connsiteY159" fmla="*/ 272151 h 2731064"/>
              <a:gd name="connsiteX160" fmla="*/ 3014662 w 3890962"/>
              <a:gd name="connsiteY160" fmla="*/ 257864 h 2731064"/>
              <a:gd name="connsiteX161" fmla="*/ 3028950 w 3890962"/>
              <a:gd name="connsiteY161" fmla="*/ 248339 h 2731064"/>
              <a:gd name="connsiteX162" fmla="*/ 3105150 w 3890962"/>
              <a:gd name="connsiteY162" fmla="*/ 238814 h 2731064"/>
              <a:gd name="connsiteX163" fmla="*/ 3205162 w 3890962"/>
              <a:gd name="connsiteY163" fmla="*/ 238814 h 2731064"/>
              <a:gd name="connsiteX164" fmla="*/ 3338512 w 3890962"/>
              <a:gd name="connsiteY164" fmla="*/ 234051 h 2731064"/>
              <a:gd name="connsiteX165" fmla="*/ 3390900 w 3890962"/>
              <a:gd name="connsiteY165" fmla="*/ 210239 h 2731064"/>
              <a:gd name="connsiteX166" fmla="*/ 3405187 w 3890962"/>
              <a:gd name="connsiteY166" fmla="*/ 200714 h 2731064"/>
              <a:gd name="connsiteX167" fmla="*/ 3419475 w 3890962"/>
              <a:gd name="connsiteY167" fmla="*/ 195951 h 2731064"/>
              <a:gd name="connsiteX168" fmla="*/ 3433762 w 3890962"/>
              <a:gd name="connsiteY168" fmla="*/ 186426 h 2731064"/>
              <a:gd name="connsiteX169" fmla="*/ 3457575 w 3890962"/>
              <a:gd name="connsiteY169" fmla="*/ 176901 h 2731064"/>
              <a:gd name="connsiteX170" fmla="*/ 3471862 w 3890962"/>
              <a:gd name="connsiteY170" fmla="*/ 167376 h 2731064"/>
              <a:gd name="connsiteX171" fmla="*/ 3490912 w 3890962"/>
              <a:gd name="connsiteY171" fmla="*/ 157851 h 2731064"/>
              <a:gd name="connsiteX172" fmla="*/ 3519487 w 3890962"/>
              <a:gd name="connsiteY172" fmla="*/ 143564 h 2731064"/>
              <a:gd name="connsiteX173" fmla="*/ 3529012 w 3890962"/>
              <a:gd name="connsiteY173" fmla="*/ 129276 h 2731064"/>
              <a:gd name="connsiteX174" fmla="*/ 3538537 w 3890962"/>
              <a:gd name="connsiteY174" fmla="*/ 81651 h 2731064"/>
              <a:gd name="connsiteX175" fmla="*/ 3548062 w 3890962"/>
              <a:gd name="connsiteY175" fmla="*/ 53076 h 2731064"/>
              <a:gd name="connsiteX176" fmla="*/ 3552825 w 3890962"/>
              <a:gd name="connsiteY176" fmla="*/ 38789 h 2731064"/>
              <a:gd name="connsiteX177" fmla="*/ 3562350 w 3890962"/>
              <a:gd name="connsiteY177" fmla="*/ 24501 h 2731064"/>
              <a:gd name="connsiteX178" fmla="*/ 3581400 w 3890962"/>
              <a:gd name="connsiteY178" fmla="*/ 689 h 2731064"/>
              <a:gd name="connsiteX179" fmla="*/ 3595687 w 3890962"/>
              <a:gd name="connsiteY179" fmla="*/ 34026 h 2731064"/>
              <a:gd name="connsiteX180" fmla="*/ 3619500 w 3890962"/>
              <a:gd name="connsiteY180" fmla="*/ 62601 h 2731064"/>
              <a:gd name="connsiteX181" fmla="*/ 3638550 w 3890962"/>
              <a:gd name="connsiteY181" fmla="*/ 67364 h 2731064"/>
              <a:gd name="connsiteX182" fmla="*/ 3667125 w 3890962"/>
              <a:gd name="connsiteY182" fmla="*/ 91176 h 2731064"/>
              <a:gd name="connsiteX183" fmla="*/ 3695700 w 3890962"/>
              <a:gd name="connsiteY183" fmla="*/ 105464 h 2731064"/>
              <a:gd name="connsiteX184" fmla="*/ 3810000 w 3890962"/>
              <a:gd name="connsiteY184" fmla="*/ 110226 h 2731064"/>
              <a:gd name="connsiteX185" fmla="*/ 3829050 w 3890962"/>
              <a:gd name="connsiteY185" fmla="*/ 138801 h 2731064"/>
              <a:gd name="connsiteX186" fmla="*/ 3843337 w 3890962"/>
              <a:gd name="connsiteY186" fmla="*/ 157851 h 2731064"/>
              <a:gd name="connsiteX187" fmla="*/ 3862387 w 3890962"/>
              <a:gd name="connsiteY187" fmla="*/ 186426 h 2731064"/>
              <a:gd name="connsiteX188" fmla="*/ 3867150 w 3890962"/>
              <a:gd name="connsiteY188" fmla="*/ 205476 h 2731064"/>
              <a:gd name="connsiteX189" fmla="*/ 3871912 w 3890962"/>
              <a:gd name="connsiteY189" fmla="*/ 219764 h 2731064"/>
              <a:gd name="connsiteX190" fmla="*/ 3876675 w 3890962"/>
              <a:gd name="connsiteY190" fmla="*/ 248339 h 2731064"/>
              <a:gd name="connsiteX191" fmla="*/ 3881437 w 3890962"/>
              <a:gd name="connsiteY191" fmla="*/ 310251 h 2731064"/>
              <a:gd name="connsiteX192" fmla="*/ 3890962 w 3890962"/>
              <a:gd name="connsiteY192" fmla="*/ 472176 h 2731064"/>
              <a:gd name="connsiteX193" fmla="*/ 3881437 w 3890962"/>
              <a:gd name="connsiteY193" fmla="*/ 657914 h 2731064"/>
              <a:gd name="connsiteX194" fmla="*/ 3876675 w 3890962"/>
              <a:gd name="connsiteY194" fmla="*/ 672201 h 2731064"/>
              <a:gd name="connsiteX195" fmla="*/ 3871912 w 3890962"/>
              <a:gd name="connsiteY195" fmla="*/ 729351 h 2731064"/>
              <a:gd name="connsiteX196" fmla="*/ 3857625 w 3890962"/>
              <a:gd name="connsiteY196" fmla="*/ 867464 h 2731064"/>
              <a:gd name="connsiteX197" fmla="*/ 3843337 w 3890962"/>
              <a:gd name="connsiteY197" fmla="*/ 1200839 h 2731064"/>
              <a:gd name="connsiteX198" fmla="*/ 3848100 w 3890962"/>
              <a:gd name="connsiteY198" fmla="*/ 1519926 h 2731064"/>
              <a:gd name="connsiteX199" fmla="*/ 3852862 w 3890962"/>
              <a:gd name="connsiteY199" fmla="*/ 1572314 h 2731064"/>
              <a:gd name="connsiteX200" fmla="*/ 3619501 w 3890962"/>
              <a:gd name="connsiteY200" fmla="*/ 2648640 h 2731064"/>
              <a:gd name="connsiteX201" fmla="*/ 3495675 w 3890962"/>
              <a:gd name="connsiteY201" fmla="*/ 2658164 h 2731064"/>
              <a:gd name="connsiteX202" fmla="*/ 3462337 w 3890962"/>
              <a:gd name="connsiteY202" fmla="*/ 2662926 h 2731064"/>
              <a:gd name="connsiteX203" fmla="*/ 3448050 w 3890962"/>
              <a:gd name="connsiteY203" fmla="*/ 2667689 h 2731064"/>
              <a:gd name="connsiteX204" fmla="*/ 3271837 w 3890962"/>
              <a:gd name="connsiteY204" fmla="*/ 2672451 h 2731064"/>
              <a:gd name="connsiteX205" fmla="*/ 3252787 w 3890962"/>
              <a:gd name="connsiteY205" fmla="*/ 2677214 h 2731064"/>
              <a:gd name="connsiteX206" fmla="*/ 2995612 w 3890962"/>
              <a:gd name="connsiteY206" fmla="*/ 2681976 h 2731064"/>
              <a:gd name="connsiteX207" fmla="*/ 2933700 w 3890962"/>
              <a:gd name="connsiteY207" fmla="*/ 2691501 h 2731064"/>
              <a:gd name="connsiteX208" fmla="*/ 2886075 w 3890962"/>
              <a:gd name="connsiteY208" fmla="*/ 2701026 h 2731064"/>
              <a:gd name="connsiteX209" fmla="*/ 2852737 w 3890962"/>
              <a:gd name="connsiteY209" fmla="*/ 2705789 h 2731064"/>
              <a:gd name="connsiteX210" fmla="*/ 595312 w 3890962"/>
              <a:gd name="connsiteY210" fmla="*/ 2701026 h 2731064"/>
              <a:gd name="connsiteX211" fmla="*/ 581025 w 3890962"/>
              <a:gd name="connsiteY211" fmla="*/ 2696264 h 2731064"/>
              <a:gd name="connsiteX212" fmla="*/ 481012 w 3890962"/>
              <a:gd name="connsiteY212" fmla="*/ 2691501 h 2731064"/>
              <a:gd name="connsiteX213" fmla="*/ 161925 w 3890962"/>
              <a:gd name="connsiteY213" fmla="*/ 2686739 h 2731064"/>
              <a:gd name="connsiteX214" fmla="*/ 95250 w 3890962"/>
              <a:gd name="connsiteY214" fmla="*/ 2677214 h 2731064"/>
              <a:gd name="connsiteX215" fmla="*/ 57150 w 3890962"/>
              <a:gd name="connsiteY215" fmla="*/ 2653401 h 2731064"/>
              <a:gd name="connsiteX216" fmla="*/ 28575 w 3890962"/>
              <a:gd name="connsiteY216" fmla="*/ 2643876 h 2731064"/>
              <a:gd name="connsiteX217" fmla="*/ 0 w 3890962"/>
              <a:gd name="connsiteY217" fmla="*/ 2624826 h 2731064"/>
              <a:gd name="connsiteX218" fmla="*/ 4762 w 3890962"/>
              <a:gd name="connsiteY218" fmla="*/ 2605776 h 2731064"/>
              <a:gd name="connsiteX219" fmla="*/ 19050 w 3890962"/>
              <a:gd name="connsiteY219" fmla="*/ 2596251 h 2731064"/>
              <a:gd name="connsiteX220" fmla="*/ 19050 w 3890962"/>
              <a:gd name="connsiteY220" fmla="*/ 2558151 h 2731064"/>
              <a:gd name="connsiteX0" fmla="*/ 19050 w 3890962"/>
              <a:gd name="connsiteY0" fmla="*/ 2558151 h 2734941"/>
              <a:gd name="connsiteX1" fmla="*/ 66675 w 3890962"/>
              <a:gd name="connsiteY1" fmla="*/ 2553389 h 2734941"/>
              <a:gd name="connsiteX2" fmla="*/ 90487 w 3890962"/>
              <a:gd name="connsiteY2" fmla="*/ 2548626 h 2734941"/>
              <a:gd name="connsiteX3" fmla="*/ 142875 w 3890962"/>
              <a:gd name="connsiteY3" fmla="*/ 2520051 h 2734941"/>
              <a:gd name="connsiteX4" fmla="*/ 171450 w 3890962"/>
              <a:gd name="connsiteY4" fmla="*/ 2515289 h 2734941"/>
              <a:gd name="connsiteX5" fmla="*/ 176212 w 3890962"/>
              <a:gd name="connsiteY5" fmla="*/ 2496239 h 2734941"/>
              <a:gd name="connsiteX6" fmla="*/ 228600 w 3890962"/>
              <a:gd name="connsiteY6" fmla="*/ 2491476 h 2734941"/>
              <a:gd name="connsiteX7" fmla="*/ 280987 w 3890962"/>
              <a:gd name="connsiteY7" fmla="*/ 2481951 h 2734941"/>
              <a:gd name="connsiteX8" fmla="*/ 290512 w 3890962"/>
              <a:gd name="connsiteY8" fmla="*/ 2467664 h 2734941"/>
              <a:gd name="connsiteX9" fmla="*/ 295275 w 3890962"/>
              <a:gd name="connsiteY9" fmla="*/ 2443851 h 2734941"/>
              <a:gd name="connsiteX10" fmla="*/ 333375 w 3890962"/>
              <a:gd name="connsiteY10" fmla="*/ 2439089 h 2734941"/>
              <a:gd name="connsiteX11" fmla="*/ 371475 w 3890962"/>
              <a:gd name="connsiteY11" fmla="*/ 2429564 h 2734941"/>
              <a:gd name="connsiteX12" fmla="*/ 390525 w 3890962"/>
              <a:gd name="connsiteY12" fmla="*/ 2334314 h 2734941"/>
              <a:gd name="connsiteX13" fmla="*/ 404812 w 3890962"/>
              <a:gd name="connsiteY13" fmla="*/ 2329551 h 2734941"/>
              <a:gd name="connsiteX14" fmla="*/ 423862 w 3890962"/>
              <a:gd name="connsiteY14" fmla="*/ 2324789 h 2734941"/>
              <a:gd name="connsiteX15" fmla="*/ 538162 w 3890962"/>
              <a:gd name="connsiteY15" fmla="*/ 2320026 h 2734941"/>
              <a:gd name="connsiteX16" fmla="*/ 552450 w 3890962"/>
              <a:gd name="connsiteY16" fmla="*/ 2286689 h 2734941"/>
              <a:gd name="connsiteX17" fmla="*/ 566737 w 3890962"/>
              <a:gd name="connsiteY17" fmla="*/ 2281926 h 2734941"/>
              <a:gd name="connsiteX18" fmla="*/ 571500 w 3890962"/>
              <a:gd name="connsiteY18" fmla="*/ 2248589 h 2734941"/>
              <a:gd name="connsiteX19" fmla="*/ 576262 w 3890962"/>
              <a:gd name="connsiteY19" fmla="*/ 2229539 h 2734941"/>
              <a:gd name="connsiteX20" fmla="*/ 581025 w 3890962"/>
              <a:gd name="connsiteY20" fmla="*/ 2129526 h 2734941"/>
              <a:gd name="connsiteX21" fmla="*/ 695325 w 3890962"/>
              <a:gd name="connsiteY21" fmla="*/ 2134289 h 2734941"/>
              <a:gd name="connsiteX22" fmla="*/ 723900 w 3890962"/>
              <a:gd name="connsiteY22" fmla="*/ 2143814 h 2734941"/>
              <a:gd name="connsiteX23" fmla="*/ 781050 w 3890962"/>
              <a:gd name="connsiteY23" fmla="*/ 2153339 h 2734941"/>
              <a:gd name="connsiteX24" fmla="*/ 828675 w 3890962"/>
              <a:gd name="connsiteY24" fmla="*/ 2143814 h 2734941"/>
              <a:gd name="connsiteX25" fmla="*/ 842962 w 3890962"/>
              <a:gd name="connsiteY25" fmla="*/ 2139051 h 2734941"/>
              <a:gd name="connsiteX26" fmla="*/ 857250 w 3890962"/>
              <a:gd name="connsiteY26" fmla="*/ 2129526 h 2734941"/>
              <a:gd name="connsiteX27" fmla="*/ 885825 w 3890962"/>
              <a:gd name="connsiteY27" fmla="*/ 2120001 h 2734941"/>
              <a:gd name="connsiteX28" fmla="*/ 919162 w 3890962"/>
              <a:gd name="connsiteY28" fmla="*/ 2100951 h 2734941"/>
              <a:gd name="connsiteX29" fmla="*/ 962025 w 3890962"/>
              <a:gd name="connsiteY29" fmla="*/ 2096189 h 2734941"/>
              <a:gd name="connsiteX30" fmla="*/ 1166812 w 3890962"/>
              <a:gd name="connsiteY30" fmla="*/ 2100951 h 2734941"/>
              <a:gd name="connsiteX31" fmla="*/ 1181100 w 3890962"/>
              <a:gd name="connsiteY31" fmla="*/ 2105714 h 2734941"/>
              <a:gd name="connsiteX32" fmla="*/ 1214437 w 3890962"/>
              <a:gd name="connsiteY32" fmla="*/ 2120001 h 2734941"/>
              <a:gd name="connsiteX33" fmla="*/ 1243012 w 3890962"/>
              <a:gd name="connsiteY33" fmla="*/ 2139051 h 2734941"/>
              <a:gd name="connsiteX34" fmla="*/ 1276350 w 3890962"/>
              <a:gd name="connsiteY34" fmla="*/ 2158101 h 2734941"/>
              <a:gd name="connsiteX35" fmla="*/ 1304925 w 3890962"/>
              <a:gd name="connsiteY35" fmla="*/ 2167626 h 2734941"/>
              <a:gd name="connsiteX36" fmla="*/ 1319212 w 3890962"/>
              <a:gd name="connsiteY36" fmla="*/ 2177151 h 2734941"/>
              <a:gd name="connsiteX37" fmla="*/ 1347787 w 3890962"/>
              <a:gd name="connsiteY37" fmla="*/ 2186676 h 2734941"/>
              <a:gd name="connsiteX38" fmla="*/ 1376362 w 3890962"/>
              <a:gd name="connsiteY38" fmla="*/ 2215251 h 2734941"/>
              <a:gd name="connsiteX39" fmla="*/ 1385887 w 3890962"/>
              <a:gd name="connsiteY39" fmla="*/ 2229539 h 2734941"/>
              <a:gd name="connsiteX40" fmla="*/ 1414462 w 3890962"/>
              <a:gd name="connsiteY40" fmla="*/ 2243826 h 2734941"/>
              <a:gd name="connsiteX41" fmla="*/ 1552575 w 3890962"/>
              <a:gd name="connsiteY41" fmla="*/ 2248589 h 2734941"/>
              <a:gd name="connsiteX42" fmla="*/ 1585912 w 3890962"/>
              <a:gd name="connsiteY42" fmla="*/ 2258114 h 2734941"/>
              <a:gd name="connsiteX43" fmla="*/ 1633537 w 3890962"/>
              <a:gd name="connsiteY43" fmla="*/ 2262876 h 2734941"/>
              <a:gd name="connsiteX44" fmla="*/ 1662112 w 3890962"/>
              <a:gd name="connsiteY44" fmla="*/ 2281926 h 2734941"/>
              <a:gd name="connsiteX45" fmla="*/ 1681162 w 3890962"/>
              <a:gd name="connsiteY45" fmla="*/ 2310501 h 2734941"/>
              <a:gd name="connsiteX46" fmla="*/ 1709737 w 3890962"/>
              <a:gd name="connsiteY46" fmla="*/ 2329551 h 2734941"/>
              <a:gd name="connsiteX47" fmla="*/ 1771650 w 3890962"/>
              <a:gd name="connsiteY47" fmla="*/ 2324789 h 2734941"/>
              <a:gd name="connsiteX48" fmla="*/ 1790700 w 3890962"/>
              <a:gd name="connsiteY48" fmla="*/ 2320026 h 2734941"/>
              <a:gd name="connsiteX49" fmla="*/ 1814512 w 3890962"/>
              <a:gd name="connsiteY49" fmla="*/ 2315264 h 2734941"/>
              <a:gd name="connsiteX50" fmla="*/ 1828800 w 3890962"/>
              <a:gd name="connsiteY50" fmla="*/ 2305739 h 2734941"/>
              <a:gd name="connsiteX51" fmla="*/ 1833562 w 3890962"/>
              <a:gd name="connsiteY51" fmla="*/ 2291451 h 2734941"/>
              <a:gd name="connsiteX52" fmla="*/ 1866900 w 3890962"/>
              <a:gd name="connsiteY52" fmla="*/ 2277164 h 2734941"/>
              <a:gd name="connsiteX53" fmla="*/ 1881187 w 3890962"/>
              <a:gd name="connsiteY53" fmla="*/ 2262876 h 2734941"/>
              <a:gd name="connsiteX54" fmla="*/ 1895475 w 3890962"/>
              <a:gd name="connsiteY54" fmla="*/ 2253351 h 2734941"/>
              <a:gd name="connsiteX55" fmla="*/ 1890712 w 3890962"/>
              <a:gd name="connsiteY55" fmla="*/ 2234301 h 2734941"/>
              <a:gd name="connsiteX56" fmla="*/ 1895475 w 3890962"/>
              <a:gd name="connsiteY56" fmla="*/ 2200964 h 2734941"/>
              <a:gd name="connsiteX57" fmla="*/ 1909762 w 3890962"/>
              <a:gd name="connsiteY57" fmla="*/ 2191439 h 2734941"/>
              <a:gd name="connsiteX58" fmla="*/ 1928812 w 3890962"/>
              <a:gd name="connsiteY58" fmla="*/ 2181914 h 2734941"/>
              <a:gd name="connsiteX59" fmla="*/ 1943100 w 3890962"/>
              <a:gd name="connsiteY59" fmla="*/ 2172389 h 2734941"/>
              <a:gd name="connsiteX60" fmla="*/ 1976437 w 3890962"/>
              <a:gd name="connsiteY60" fmla="*/ 2167626 h 2734941"/>
              <a:gd name="connsiteX61" fmla="*/ 1990725 w 3890962"/>
              <a:gd name="connsiteY61" fmla="*/ 2162864 h 2734941"/>
              <a:gd name="connsiteX62" fmla="*/ 2033587 w 3890962"/>
              <a:gd name="connsiteY62" fmla="*/ 2129526 h 2734941"/>
              <a:gd name="connsiteX63" fmla="*/ 2052637 w 3890962"/>
              <a:gd name="connsiteY63" fmla="*/ 2100951 h 2734941"/>
              <a:gd name="connsiteX64" fmla="*/ 2062162 w 3890962"/>
              <a:gd name="connsiteY64" fmla="*/ 2086664 h 2734941"/>
              <a:gd name="connsiteX65" fmla="*/ 2071687 w 3890962"/>
              <a:gd name="connsiteY65" fmla="*/ 2058089 h 2734941"/>
              <a:gd name="connsiteX66" fmla="*/ 2066925 w 3890962"/>
              <a:gd name="connsiteY66" fmla="*/ 2015226 h 2734941"/>
              <a:gd name="connsiteX67" fmla="*/ 2052637 w 3890962"/>
              <a:gd name="connsiteY67" fmla="*/ 2010464 h 2734941"/>
              <a:gd name="connsiteX68" fmla="*/ 2038350 w 3890962"/>
              <a:gd name="connsiteY68" fmla="*/ 2000939 h 2734941"/>
              <a:gd name="connsiteX69" fmla="*/ 1971675 w 3890962"/>
              <a:gd name="connsiteY69" fmla="*/ 1996176 h 2734941"/>
              <a:gd name="connsiteX70" fmla="*/ 2157412 w 3890962"/>
              <a:gd name="connsiteY70" fmla="*/ 2000939 h 2734941"/>
              <a:gd name="connsiteX71" fmla="*/ 2362200 w 3890962"/>
              <a:gd name="connsiteY71" fmla="*/ 1996176 h 2734941"/>
              <a:gd name="connsiteX72" fmla="*/ 2376487 w 3890962"/>
              <a:gd name="connsiteY72" fmla="*/ 1991414 h 2734941"/>
              <a:gd name="connsiteX73" fmla="*/ 2424112 w 3890962"/>
              <a:gd name="connsiteY73" fmla="*/ 1986651 h 2734941"/>
              <a:gd name="connsiteX74" fmla="*/ 2652712 w 3890962"/>
              <a:gd name="connsiteY74" fmla="*/ 1991414 h 2734941"/>
              <a:gd name="connsiteX75" fmla="*/ 2724150 w 3890962"/>
              <a:gd name="connsiteY75" fmla="*/ 1986651 h 2734941"/>
              <a:gd name="connsiteX76" fmla="*/ 2752725 w 3890962"/>
              <a:gd name="connsiteY76" fmla="*/ 1967601 h 2734941"/>
              <a:gd name="connsiteX77" fmla="*/ 2757487 w 3890962"/>
              <a:gd name="connsiteY77" fmla="*/ 1953314 h 2734941"/>
              <a:gd name="connsiteX78" fmla="*/ 2776537 w 3890962"/>
              <a:gd name="connsiteY78" fmla="*/ 1924739 h 2734941"/>
              <a:gd name="connsiteX79" fmla="*/ 2762250 w 3890962"/>
              <a:gd name="connsiteY79" fmla="*/ 1919976 h 2734941"/>
              <a:gd name="connsiteX80" fmla="*/ 2752725 w 3890962"/>
              <a:gd name="connsiteY80" fmla="*/ 1886639 h 2734941"/>
              <a:gd name="connsiteX81" fmla="*/ 2743200 w 3890962"/>
              <a:gd name="connsiteY81" fmla="*/ 1872351 h 2734941"/>
              <a:gd name="connsiteX82" fmla="*/ 2747962 w 3890962"/>
              <a:gd name="connsiteY82" fmla="*/ 1829489 h 2734941"/>
              <a:gd name="connsiteX83" fmla="*/ 2743200 w 3890962"/>
              <a:gd name="connsiteY83" fmla="*/ 1729476 h 2734941"/>
              <a:gd name="connsiteX84" fmla="*/ 2624137 w 3890962"/>
              <a:gd name="connsiteY84" fmla="*/ 1724714 h 2734941"/>
              <a:gd name="connsiteX85" fmla="*/ 2609850 w 3890962"/>
              <a:gd name="connsiteY85" fmla="*/ 1715189 h 2734941"/>
              <a:gd name="connsiteX86" fmla="*/ 2566987 w 3890962"/>
              <a:gd name="connsiteY86" fmla="*/ 1729476 h 2734941"/>
              <a:gd name="connsiteX87" fmla="*/ 2552700 w 3890962"/>
              <a:gd name="connsiteY87" fmla="*/ 1724714 h 2734941"/>
              <a:gd name="connsiteX88" fmla="*/ 2576512 w 3890962"/>
              <a:gd name="connsiteY88" fmla="*/ 1686614 h 2734941"/>
              <a:gd name="connsiteX89" fmla="*/ 2595562 w 3890962"/>
              <a:gd name="connsiteY89" fmla="*/ 1672326 h 2734941"/>
              <a:gd name="connsiteX90" fmla="*/ 2605087 w 3890962"/>
              <a:gd name="connsiteY90" fmla="*/ 1638989 h 2734941"/>
              <a:gd name="connsiteX91" fmla="*/ 2614612 w 3890962"/>
              <a:gd name="connsiteY91" fmla="*/ 1610414 h 2734941"/>
              <a:gd name="connsiteX92" fmla="*/ 2619375 w 3890962"/>
              <a:gd name="connsiteY92" fmla="*/ 1596126 h 2734941"/>
              <a:gd name="connsiteX93" fmla="*/ 2624137 w 3890962"/>
              <a:gd name="connsiteY93" fmla="*/ 1553264 h 2734941"/>
              <a:gd name="connsiteX94" fmla="*/ 2657475 w 3890962"/>
              <a:gd name="connsiteY94" fmla="*/ 1548501 h 2734941"/>
              <a:gd name="connsiteX95" fmla="*/ 2681287 w 3890962"/>
              <a:gd name="connsiteY95" fmla="*/ 1543739 h 2734941"/>
              <a:gd name="connsiteX96" fmla="*/ 2719387 w 3890962"/>
              <a:gd name="connsiteY96" fmla="*/ 1524689 h 2734941"/>
              <a:gd name="connsiteX97" fmla="*/ 2743200 w 3890962"/>
              <a:gd name="connsiteY97" fmla="*/ 1519926 h 2734941"/>
              <a:gd name="connsiteX98" fmla="*/ 2757487 w 3890962"/>
              <a:gd name="connsiteY98" fmla="*/ 1515164 h 2734941"/>
              <a:gd name="connsiteX99" fmla="*/ 2771775 w 3890962"/>
              <a:gd name="connsiteY99" fmla="*/ 1505639 h 2734941"/>
              <a:gd name="connsiteX100" fmla="*/ 2805112 w 3890962"/>
              <a:gd name="connsiteY100" fmla="*/ 1500876 h 2734941"/>
              <a:gd name="connsiteX101" fmla="*/ 2819400 w 3890962"/>
              <a:gd name="connsiteY101" fmla="*/ 1496114 h 2734941"/>
              <a:gd name="connsiteX102" fmla="*/ 2828925 w 3890962"/>
              <a:gd name="connsiteY102" fmla="*/ 1458014 h 2734941"/>
              <a:gd name="connsiteX103" fmla="*/ 2838450 w 3890962"/>
              <a:gd name="connsiteY103" fmla="*/ 1429439 h 2734941"/>
              <a:gd name="connsiteX104" fmla="*/ 2833687 w 3890962"/>
              <a:gd name="connsiteY104" fmla="*/ 1367526 h 2734941"/>
              <a:gd name="connsiteX105" fmla="*/ 2824162 w 3890962"/>
              <a:gd name="connsiteY105" fmla="*/ 1338951 h 2734941"/>
              <a:gd name="connsiteX106" fmla="*/ 2819400 w 3890962"/>
              <a:gd name="connsiteY106" fmla="*/ 1324664 h 2734941"/>
              <a:gd name="connsiteX107" fmla="*/ 2824162 w 3890962"/>
              <a:gd name="connsiteY107" fmla="*/ 1257989 h 2734941"/>
              <a:gd name="connsiteX108" fmla="*/ 2833687 w 3890962"/>
              <a:gd name="connsiteY108" fmla="*/ 1224651 h 2734941"/>
              <a:gd name="connsiteX109" fmla="*/ 2847975 w 3890962"/>
              <a:gd name="connsiteY109" fmla="*/ 1196076 h 2734941"/>
              <a:gd name="connsiteX110" fmla="*/ 2828925 w 3890962"/>
              <a:gd name="connsiteY110" fmla="*/ 1110351 h 2734941"/>
              <a:gd name="connsiteX111" fmla="*/ 2814637 w 3890962"/>
              <a:gd name="connsiteY111" fmla="*/ 1105589 h 2734941"/>
              <a:gd name="connsiteX112" fmla="*/ 2767012 w 3890962"/>
              <a:gd name="connsiteY112" fmla="*/ 1086539 h 2734941"/>
              <a:gd name="connsiteX113" fmla="*/ 2752725 w 3890962"/>
              <a:gd name="connsiteY113" fmla="*/ 1081776 h 2734941"/>
              <a:gd name="connsiteX114" fmla="*/ 2624137 w 3890962"/>
              <a:gd name="connsiteY114" fmla="*/ 1086539 h 2734941"/>
              <a:gd name="connsiteX115" fmla="*/ 2571750 w 3890962"/>
              <a:gd name="connsiteY115" fmla="*/ 1086539 h 2734941"/>
              <a:gd name="connsiteX116" fmla="*/ 2562225 w 3890962"/>
              <a:gd name="connsiteY116" fmla="*/ 1057964 h 2734941"/>
              <a:gd name="connsiteX117" fmla="*/ 2557462 w 3890962"/>
              <a:gd name="connsiteY117" fmla="*/ 1043676 h 2734941"/>
              <a:gd name="connsiteX118" fmla="*/ 2543175 w 3890962"/>
              <a:gd name="connsiteY118" fmla="*/ 1034151 h 2734941"/>
              <a:gd name="connsiteX119" fmla="*/ 2533650 w 3890962"/>
              <a:gd name="connsiteY119" fmla="*/ 1019864 h 2734941"/>
              <a:gd name="connsiteX120" fmla="*/ 2524125 w 3890962"/>
              <a:gd name="connsiteY120" fmla="*/ 948426 h 2734941"/>
              <a:gd name="connsiteX121" fmla="*/ 2514600 w 3890962"/>
              <a:gd name="connsiteY121" fmla="*/ 934139 h 2734941"/>
              <a:gd name="connsiteX122" fmla="*/ 2486025 w 3890962"/>
              <a:gd name="connsiteY122" fmla="*/ 924614 h 2734941"/>
              <a:gd name="connsiteX123" fmla="*/ 2481262 w 3890962"/>
              <a:gd name="connsiteY123" fmla="*/ 910326 h 2734941"/>
              <a:gd name="connsiteX124" fmla="*/ 2476500 w 3890962"/>
              <a:gd name="connsiteY124" fmla="*/ 848414 h 2734941"/>
              <a:gd name="connsiteX125" fmla="*/ 2443162 w 3890962"/>
              <a:gd name="connsiteY125" fmla="*/ 829364 h 2734941"/>
              <a:gd name="connsiteX126" fmla="*/ 2433637 w 3890962"/>
              <a:gd name="connsiteY126" fmla="*/ 815076 h 2734941"/>
              <a:gd name="connsiteX127" fmla="*/ 2447925 w 3890962"/>
              <a:gd name="connsiteY127" fmla="*/ 800789 h 2734941"/>
              <a:gd name="connsiteX128" fmla="*/ 2457450 w 3890962"/>
              <a:gd name="connsiteY128" fmla="*/ 786501 h 2734941"/>
              <a:gd name="connsiteX129" fmla="*/ 2476500 w 3890962"/>
              <a:gd name="connsiteY129" fmla="*/ 762689 h 2734941"/>
              <a:gd name="connsiteX130" fmla="*/ 2500312 w 3890962"/>
              <a:gd name="connsiteY130" fmla="*/ 743639 h 2734941"/>
              <a:gd name="connsiteX131" fmla="*/ 2524125 w 3890962"/>
              <a:gd name="connsiteY131" fmla="*/ 715064 h 2734941"/>
              <a:gd name="connsiteX132" fmla="*/ 2552700 w 3890962"/>
              <a:gd name="connsiteY132" fmla="*/ 696014 h 2734941"/>
              <a:gd name="connsiteX133" fmla="*/ 2576512 w 3890962"/>
              <a:gd name="connsiteY133" fmla="*/ 667439 h 2734941"/>
              <a:gd name="connsiteX134" fmla="*/ 2538412 w 3890962"/>
              <a:gd name="connsiteY134" fmla="*/ 657914 h 2734941"/>
              <a:gd name="connsiteX135" fmla="*/ 2509837 w 3890962"/>
              <a:gd name="connsiteY135" fmla="*/ 648389 h 2734941"/>
              <a:gd name="connsiteX136" fmla="*/ 2500312 w 3890962"/>
              <a:gd name="connsiteY136" fmla="*/ 629339 h 2734941"/>
              <a:gd name="connsiteX137" fmla="*/ 2509837 w 3890962"/>
              <a:gd name="connsiteY137" fmla="*/ 605526 h 2734941"/>
              <a:gd name="connsiteX138" fmla="*/ 2524125 w 3890962"/>
              <a:gd name="connsiteY138" fmla="*/ 586476 h 2734941"/>
              <a:gd name="connsiteX139" fmla="*/ 2533650 w 3890962"/>
              <a:gd name="connsiteY139" fmla="*/ 572189 h 2734941"/>
              <a:gd name="connsiteX140" fmla="*/ 2557462 w 3890962"/>
              <a:gd name="connsiteY140" fmla="*/ 495989 h 2734941"/>
              <a:gd name="connsiteX141" fmla="*/ 2571750 w 3890962"/>
              <a:gd name="connsiteY141" fmla="*/ 491226 h 2734941"/>
              <a:gd name="connsiteX142" fmla="*/ 2605087 w 3890962"/>
              <a:gd name="connsiteY142" fmla="*/ 462651 h 2734941"/>
              <a:gd name="connsiteX143" fmla="*/ 2619375 w 3890962"/>
              <a:gd name="connsiteY143" fmla="*/ 453126 h 2734941"/>
              <a:gd name="connsiteX144" fmla="*/ 2624137 w 3890962"/>
              <a:gd name="connsiteY144" fmla="*/ 438839 h 2734941"/>
              <a:gd name="connsiteX145" fmla="*/ 2638425 w 3890962"/>
              <a:gd name="connsiteY145" fmla="*/ 424551 h 2734941"/>
              <a:gd name="connsiteX146" fmla="*/ 2643187 w 3890962"/>
              <a:gd name="connsiteY146" fmla="*/ 410264 h 2734941"/>
              <a:gd name="connsiteX147" fmla="*/ 2633662 w 3890962"/>
              <a:gd name="connsiteY147" fmla="*/ 372164 h 2734941"/>
              <a:gd name="connsiteX148" fmla="*/ 2662237 w 3890962"/>
              <a:gd name="connsiteY148" fmla="*/ 343589 h 2734941"/>
              <a:gd name="connsiteX149" fmla="*/ 2690812 w 3890962"/>
              <a:gd name="connsiteY149" fmla="*/ 334064 h 2734941"/>
              <a:gd name="connsiteX150" fmla="*/ 2714625 w 3890962"/>
              <a:gd name="connsiteY150" fmla="*/ 338826 h 2734941"/>
              <a:gd name="connsiteX151" fmla="*/ 2738437 w 3890962"/>
              <a:gd name="connsiteY151" fmla="*/ 348351 h 2734941"/>
              <a:gd name="connsiteX152" fmla="*/ 2809875 w 3890962"/>
              <a:gd name="connsiteY152" fmla="*/ 343589 h 2734941"/>
              <a:gd name="connsiteX153" fmla="*/ 2824162 w 3890962"/>
              <a:gd name="connsiteY153" fmla="*/ 338826 h 2734941"/>
              <a:gd name="connsiteX154" fmla="*/ 2857500 w 3890962"/>
              <a:gd name="connsiteY154" fmla="*/ 319776 h 2734941"/>
              <a:gd name="connsiteX155" fmla="*/ 2876550 w 3890962"/>
              <a:gd name="connsiteY155" fmla="*/ 315014 h 2734941"/>
              <a:gd name="connsiteX156" fmla="*/ 2895600 w 3890962"/>
              <a:gd name="connsiteY156" fmla="*/ 305489 h 2734941"/>
              <a:gd name="connsiteX157" fmla="*/ 2909887 w 3890962"/>
              <a:gd name="connsiteY157" fmla="*/ 300726 h 2734941"/>
              <a:gd name="connsiteX158" fmla="*/ 2947987 w 3890962"/>
              <a:gd name="connsiteY158" fmla="*/ 281676 h 2734941"/>
              <a:gd name="connsiteX159" fmla="*/ 2986087 w 3890962"/>
              <a:gd name="connsiteY159" fmla="*/ 272151 h 2734941"/>
              <a:gd name="connsiteX160" fmla="*/ 3014662 w 3890962"/>
              <a:gd name="connsiteY160" fmla="*/ 257864 h 2734941"/>
              <a:gd name="connsiteX161" fmla="*/ 3028950 w 3890962"/>
              <a:gd name="connsiteY161" fmla="*/ 248339 h 2734941"/>
              <a:gd name="connsiteX162" fmla="*/ 3105150 w 3890962"/>
              <a:gd name="connsiteY162" fmla="*/ 238814 h 2734941"/>
              <a:gd name="connsiteX163" fmla="*/ 3205162 w 3890962"/>
              <a:gd name="connsiteY163" fmla="*/ 238814 h 2734941"/>
              <a:gd name="connsiteX164" fmla="*/ 3338512 w 3890962"/>
              <a:gd name="connsiteY164" fmla="*/ 234051 h 2734941"/>
              <a:gd name="connsiteX165" fmla="*/ 3390900 w 3890962"/>
              <a:gd name="connsiteY165" fmla="*/ 210239 h 2734941"/>
              <a:gd name="connsiteX166" fmla="*/ 3405187 w 3890962"/>
              <a:gd name="connsiteY166" fmla="*/ 200714 h 2734941"/>
              <a:gd name="connsiteX167" fmla="*/ 3419475 w 3890962"/>
              <a:gd name="connsiteY167" fmla="*/ 195951 h 2734941"/>
              <a:gd name="connsiteX168" fmla="*/ 3433762 w 3890962"/>
              <a:gd name="connsiteY168" fmla="*/ 186426 h 2734941"/>
              <a:gd name="connsiteX169" fmla="*/ 3457575 w 3890962"/>
              <a:gd name="connsiteY169" fmla="*/ 176901 h 2734941"/>
              <a:gd name="connsiteX170" fmla="*/ 3471862 w 3890962"/>
              <a:gd name="connsiteY170" fmla="*/ 167376 h 2734941"/>
              <a:gd name="connsiteX171" fmla="*/ 3490912 w 3890962"/>
              <a:gd name="connsiteY171" fmla="*/ 157851 h 2734941"/>
              <a:gd name="connsiteX172" fmla="*/ 3519487 w 3890962"/>
              <a:gd name="connsiteY172" fmla="*/ 143564 h 2734941"/>
              <a:gd name="connsiteX173" fmla="*/ 3529012 w 3890962"/>
              <a:gd name="connsiteY173" fmla="*/ 129276 h 2734941"/>
              <a:gd name="connsiteX174" fmla="*/ 3538537 w 3890962"/>
              <a:gd name="connsiteY174" fmla="*/ 81651 h 2734941"/>
              <a:gd name="connsiteX175" fmla="*/ 3548062 w 3890962"/>
              <a:gd name="connsiteY175" fmla="*/ 53076 h 2734941"/>
              <a:gd name="connsiteX176" fmla="*/ 3552825 w 3890962"/>
              <a:gd name="connsiteY176" fmla="*/ 38789 h 2734941"/>
              <a:gd name="connsiteX177" fmla="*/ 3562350 w 3890962"/>
              <a:gd name="connsiteY177" fmla="*/ 24501 h 2734941"/>
              <a:gd name="connsiteX178" fmla="*/ 3581400 w 3890962"/>
              <a:gd name="connsiteY178" fmla="*/ 689 h 2734941"/>
              <a:gd name="connsiteX179" fmla="*/ 3595687 w 3890962"/>
              <a:gd name="connsiteY179" fmla="*/ 34026 h 2734941"/>
              <a:gd name="connsiteX180" fmla="*/ 3619500 w 3890962"/>
              <a:gd name="connsiteY180" fmla="*/ 62601 h 2734941"/>
              <a:gd name="connsiteX181" fmla="*/ 3638550 w 3890962"/>
              <a:gd name="connsiteY181" fmla="*/ 67364 h 2734941"/>
              <a:gd name="connsiteX182" fmla="*/ 3667125 w 3890962"/>
              <a:gd name="connsiteY182" fmla="*/ 91176 h 2734941"/>
              <a:gd name="connsiteX183" fmla="*/ 3695700 w 3890962"/>
              <a:gd name="connsiteY183" fmla="*/ 105464 h 2734941"/>
              <a:gd name="connsiteX184" fmla="*/ 3810000 w 3890962"/>
              <a:gd name="connsiteY184" fmla="*/ 110226 h 2734941"/>
              <a:gd name="connsiteX185" fmla="*/ 3829050 w 3890962"/>
              <a:gd name="connsiteY185" fmla="*/ 138801 h 2734941"/>
              <a:gd name="connsiteX186" fmla="*/ 3843337 w 3890962"/>
              <a:gd name="connsiteY186" fmla="*/ 157851 h 2734941"/>
              <a:gd name="connsiteX187" fmla="*/ 3862387 w 3890962"/>
              <a:gd name="connsiteY187" fmla="*/ 186426 h 2734941"/>
              <a:gd name="connsiteX188" fmla="*/ 3867150 w 3890962"/>
              <a:gd name="connsiteY188" fmla="*/ 205476 h 2734941"/>
              <a:gd name="connsiteX189" fmla="*/ 3871912 w 3890962"/>
              <a:gd name="connsiteY189" fmla="*/ 219764 h 2734941"/>
              <a:gd name="connsiteX190" fmla="*/ 3876675 w 3890962"/>
              <a:gd name="connsiteY190" fmla="*/ 248339 h 2734941"/>
              <a:gd name="connsiteX191" fmla="*/ 3881437 w 3890962"/>
              <a:gd name="connsiteY191" fmla="*/ 310251 h 2734941"/>
              <a:gd name="connsiteX192" fmla="*/ 3890962 w 3890962"/>
              <a:gd name="connsiteY192" fmla="*/ 472176 h 2734941"/>
              <a:gd name="connsiteX193" fmla="*/ 3881437 w 3890962"/>
              <a:gd name="connsiteY193" fmla="*/ 657914 h 2734941"/>
              <a:gd name="connsiteX194" fmla="*/ 3876675 w 3890962"/>
              <a:gd name="connsiteY194" fmla="*/ 672201 h 2734941"/>
              <a:gd name="connsiteX195" fmla="*/ 3871912 w 3890962"/>
              <a:gd name="connsiteY195" fmla="*/ 729351 h 2734941"/>
              <a:gd name="connsiteX196" fmla="*/ 3857625 w 3890962"/>
              <a:gd name="connsiteY196" fmla="*/ 867464 h 2734941"/>
              <a:gd name="connsiteX197" fmla="*/ 3843337 w 3890962"/>
              <a:gd name="connsiteY197" fmla="*/ 1200839 h 2734941"/>
              <a:gd name="connsiteX198" fmla="*/ 3848100 w 3890962"/>
              <a:gd name="connsiteY198" fmla="*/ 1519926 h 2734941"/>
              <a:gd name="connsiteX199" fmla="*/ 3619501 w 3890962"/>
              <a:gd name="connsiteY199" fmla="*/ 2648640 h 2734941"/>
              <a:gd name="connsiteX200" fmla="*/ 3495675 w 3890962"/>
              <a:gd name="connsiteY200" fmla="*/ 2658164 h 2734941"/>
              <a:gd name="connsiteX201" fmla="*/ 3462337 w 3890962"/>
              <a:gd name="connsiteY201" fmla="*/ 2662926 h 2734941"/>
              <a:gd name="connsiteX202" fmla="*/ 3448050 w 3890962"/>
              <a:gd name="connsiteY202" fmla="*/ 2667689 h 2734941"/>
              <a:gd name="connsiteX203" fmla="*/ 3271837 w 3890962"/>
              <a:gd name="connsiteY203" fmla="*/ 2672451 h 2734941"/>
              <a:gd name="connsiteX204" fmla="*/ 3252787 w 3890962"/>
              <a:gd name="connsiteY204" fmla="*/ 2677214 h 2734941"/>
              <a:gd name="connsiteX205" fmla="*/ 2995612 w 3890962"/>
              <a:gd name="connsiteY205" fmla="*/ 2681976 h 2734941"/>
              <a:gd name="connsiteX206" fmla="*/ 2933700 w 3890962"/>
              <a:gd name="connsiteY206" fmla="*/ 2691501 h 2734941"/>
              <a:gd name="connsiteX207" fmla="*/ 2886075 w 3890962"/>
              <a:gd name="connsiteY207" fmla="*/ 2701026 h 2734941"/>
              <a:gd name="connsiteX208" fmla="*/ 2852737 w 3890962"/>
              <a:gd name="connsiteY208" fmla="*/ 2705789 h 2734941"/>
              <a:gd name="connsiteX209" fmla="*/ 595312 w 3890962"/>
              <a:gd name="connsiteY209" fmla="*/ 2701026 h 2734941"/>
              <a:gd name="connsiteX210" fmla="*/ 581025 w 3890962"/>
              <a:gd name="connsiteY210" fmla="*/ 2696264 h 2734941"/>
              <a:gd name="connsiteX211" fmla="*/ 481012 w 3890962"/>
              <a:gd name="connsiteY211" fmla="*/ 2691501 h 2734941"/>
              <a:gd name="connsiteX212" fmla="*/ 161925 w 3890962"/>
              <a:gd name="connsiteY212" fmla="*/ 2686739 h 2734941"/>
              <a:gd name="connsiteX213" fmla="*/ 95250 w 3890962"/>
              <a:gd name="connsiteY213" fmla="*/ 2677214 h 2734941"/>
              <a:gd name="connsiteX214" fmla="*/ 57150 w 3890962"/>
              <a:gd name="connsiteY214" fmla="*/ 2653401 h 2734941"/>
              <a:gd name="connsiteX215" fmla="*/ 28575 w 3890962"/>
              <a:gd name="connsiteY215" fmla="*/ 2643876 h 2734941"/>
              <a:gd name="connsiteX216" fmla="*/ 0 w 3890962"/>
              <a:gd name="connsiteY216" fmla="*/ 2624826 h 2734941"/>
              <a:gd name="connsiteX217" fmla="*/ 4762 w 3890962"/>
              <a:gd name="connsiteY217" fmla="*/ 2605776 h 2734941"/>
              <a:gd name="connsiteX218" fmla="*/ 19050 w 3890962"/>
              <a:gd name="connsiteY218" fmla="*/ 2596251 h 2734941"/>
              <a:gd name="connsiteX219" fmla="*/ 19050 w 3890962"/>
              <a:gd name="connsiteY219" fmla="*/ 2558151 h 2734941"/>
              <a:gd name="connsiteX0" fmla="*/ 19050 w 3890962"/>
              <a:gd name="connsiteY0" fmla="*/ 2558151 h 2758568"/>
              <a:gd name="connsiteX1" fmla="*/ 66675 w 3890962"/>
              <a:gd name="connsiteY1" fmla="*/ 2553389 h 2758568"/>
              <a:gd name="connsiteX2" fmla="*/ 90487 w 3890962"/>
              <a:gd name="connsiteY2" fmla="*/ 2548626 h 2758568"/>
              <a:gd name="connsiteX3" fmla="*/ 142875 w 3890962"/>
              <a:gd name="connsiteY3" fmla="*/ 2520051 h 2758568"/>
              <a:gd name="connsiteX4" fmla="*/ 171450 w 3890962"/>
              <a:gd name="connsiteY4" fmla="*/ 2515289 h 2758568"/>
              <a:gd name="connsiteX5" fmla="*/ 176212 w 3890962"/>
              <a:gd name="connsiteY5" fmla="*/ 2496239 h 2758568"/>
              <a:gd name="connsiteX6" fmla="*/ 228600 w 3890962"/>
              <a:gd name="connsiteY6" fmla="*/ 2491476 h 2758568"/>
              <a:gd name="connsiteX7" fmla="*/ 280987 w 3890962"/>
              <a:gd name="connsiteY7" fmla="*/ 2481951 h 2758568"/>
              <a:gd name="connsiteX8" fmla="*/ 290512 w 3890962"/>
              <a:gd name="connsiteY8" fmla="*/ 2467664 h 2758568"/>
              <a:gd name="connsiteX9" fmla="*/ 295275 w 3890962"/>
              <a:gd name="connsiteY9" fmla="*/ 2443851 h 2758568"/>
              <a:gd name="connsiteX10" fmla="*/ 333375 w 3890962"/>
              <a:gd name="connsiteY10" fmla="*/ 2439089 h 2758568"/>
              <a:gd name="connsiteX11" fmla="*/ 371475 w 3890962"/>
              <a:gd name="connsiteY11" fmla="*/ 2429564 h 2758568"/>
              <a:gd name="connsiteX12" fmla="*/ 390525 w 3890962"/>
              <a:gd name="connsiteY12" fmla="*/ 2334314 h 2758568"/>
              <a:gd name="connsiteX13" fmla="*/ 404812 w 3890962"/>
              <a:gd name="connsiteY13" fmla="*/ 2329551 h 2758568"/>
              <a:gd name="connsiteX14" fmla="*/ 423862 w 3890962"/>
              <a:gd name="connsiteY14" fmla="*/ 2324789 h 2758568"/>
              <a:gd name="connsiteX15" fmla="*/ 538162 w 3890962"/>
              <a:gd name="connsiteY15" fmla="*/ 2320026 h 2758568"/>
              <a:gd name="connsiteX16" fmla="*/ 552450 w 3890962"/>
              <a:gd name="connsiteY16" fmla="*/ 2286689 h 2758568"/>
              <a:gd name="connsiteX17" fmla="*/ 566737 w 3890962"/>
              <a:gd name="connsiteY17" fmla="*/ 2281926 h 2758568"/>
              <a:gd name="connsiteX18" fmla="*/ 571500 w 3890962"/>
              <a:gd name="connsiteY18" fmla="*/ 2248589 h 2758568"/>
              <a:gd name="connsiteX19" fmla="*/ 576262 w 3890962"/>
              <a:gd name="connsiteY19" fmla="*/ 2229539 h 2758568"/>
              <a:gd name="connsiteX20" fmla="*/ 581025 w 3890962"/>
              <a:gd name="connsiteY20" fmla="*/ 2129526 h 2758568"/>
              <a:gd name="connsiteX21" fmla="*/ 695325 w 3890962"/>
              <a:gd name="connsiteY21" fmla="*/ 2134289 h 2758568"/>
              <a:gd name="connsiteX22" fmla="*/ 723900 w 3890962"/>
              <a:gd name="connsiteY22" fmla="*/ 2143814 h 2758568"/>
              <a:gd name="connsiteX23" fmla="*/ 781050 w 3890962"/>
              <a:gd name="connsiteY23" fmla="*/ 2153339 h 2758568"/>
              <a:gd name="connsiteX24" fmla="*/ 828675 w 3890962"/>
              <a:gd name="connsiteY24" fmla="*/ 2143814 h 2758568"/>
              <a:gd name="connsiteX25" fmla="*/ 842962 w 3890962"/>
              <a:gd name="connsiteY25" fmla="*/ 2139051 h 2758568"/>
              <a:gd name="connsiteX26" fmla="*/ 857250 w 3890962"/>
              <a:gd name="connsiteY26" fmla="*/ 2129526 h 2758568"/>
              <a:gd name="connsiteX27" fmla="*/ 885825 w 3890962"/>
              <a:gd name="connsiteY27" fmla="*/ 2120001 h 2758568"/>
              <a:gd name="connsiteX28" fmla="*/ 919162 w 3890962"/>
              <a:gd name="connsiteY28" fmla="*/ 2100951 h 2758568"/>
              <a:gd name="connsiteX29" fmla="*/ 962025 w 3890962"/>
              <a:gd name="connsiteY29" fmla="*/ 2096189 h 2758568"/>
              <a:gd name="connsiteX30" fmla="*/ 1166812 w 3890962"/>
              <a:gd name="connsiteY30" fmla="*/ 2100951 h 2758568"/>
              <a:gd name="connsiteX31" fmla="*/ 1181100 w 3890962"/>
              <a:gd name="connsiteY31" fmla="*/ 2105714 h 2758568"/>
              <a:gd name="connsiteX32" fmla="*/ 1214437 w 3890962"/>
              <a:gd name="connsiteY32" fmla="*/ 2120001 h 2758568"/>
              <a:gd name="connsiteX33" fmla="*/ 1243012 w 3890962"/>
              <a:gd name="connsiteY33" fmla="*/ 2139051 h 2758568"/>
              <a:gd name="connsiteX34" fmla="*/ 1276350 w 3890962"/>
              <a:gd name="connsiteY34" fmla="*/ 2158101 h 2758568"/>
              <a:gd name="connsiteX35" fmla="*/ 1304925 w 3890962"/>
              <a:gd name="connsiteY35" fmla="*/ 2167626 h 2758568"/>
              <a:gd name="connsiteX36" fmla="*/ 1319212 w 3890962"/>
              <a:gd name="connsiteY36" fmla="*/ 2177151 h 2758568"/>
              <a:gd name="connsiteX37" fmla="*/ 1347787 w 3890962"/>
              <a:gd name="connsiteY37" fmla="*/ 2186676 h 2758568"/>
              <a:gd name="connsiteX38" fmla="*/ 1376362 w 3890962"/>
              <a:gd name="connsiteY38" fmla="*/ 2215251 h 2758568"/>
              <a:gd name="connsiteX39" fmla="*/ 1385887 w 3890962"/>
              <a:gd name="connsiteY39" fmla="*/ 2229539 h 2758568"/>
              <a:gd name="connsiteX40" fmla="*/ 1414462 w 3890962"/>
              <a:gd name="connsiteY40" fmla="*/ 2243826 h 2758568"/>
              <a:gd name="connsiteX41" fmla="*/ 1552575 w 3890962"/>
              <a:gd name="connsiteY41" fmla="*/ 2248589 h 2758568"/>
              <a:gd name="connsiteX42" fmla="*/ 1585912 w 3890962"/>
              <a:gd name="connsiteY42" fmla="*/ 2258114 h 2758568"/>
              <a:gd name="connsiteX43" fmla="*/ 1633537 w 3890962"/>
              <a:gd name="connsiteY43" fmla="*/ 2262876 h 2758568"/>
              <a:gd name="connsiteX44" fmla="*/ 1662112 w 3890962"/>
              <a:gd name="connsiteY44" fmla="*/ 2281926 h 2758568"/>
              <a:gd name="connsiteX45" fmla="*/ 1681162 w 3890962"/>
              <a:gd name="connsiteY45" fmla="*/ 2310501 h 2758568"/>
              <a:gd name="connsiteX46" fmla="*/ 1709737 w 3890962"/>
              <a:gd name="connsiteY46" fmla="*/ 2329551 h 2758568"/>
              <a:gd name="connsiteX47" fmla="*/ 1771650 w 3890962"/>
              <a:gd name="connsiteY47" fmla="*/ 2324789 h 2758568"/>
              <a:gd name="connsiteX48" fmla="*/ 1790700 w 3890962"/>
              <a:gd name="connsiteY48" fmla="*/ 2320026 h 2758568"/>
              <a:gd name="connsiteX49" fmla="*/ 1814512 w 3890962"/>
              <a:gd name="connsiteY49" fmla="*/ 2315264 h 2758568"/>
              <a:gd name="connsiteX50" fmla="*/ 1828800 w 3890962"/>
              <a:gd name="connsiteY50" fmla="*/ 2305739 h 2758568"/>
              <a:gd name="connsiteX51" fmla="*/ 1833562 w 3890962"/>
              <a:gd name="connsiteY51" fmla="*/ 2291451 h 2758568"/>
              <a:gd name="connsiteX52" fmla="*/ 1866900 w 3890962"/>
              <a:gd name="connsiteY52" fmla="*/ 2277164 h 2758568"/>
              <a:gd name="connsiteX53" fmla="*/ 1881187 w 3890962"/>
              <a:gd name="connsiteY53" fmla="*/ 2262876 h 2758568"/>
              <a:gd name="connsiteX54" fmla="*/ 1895475 w 3890962"/>
              <a:gd name="connsiteY54" fmla="*/ 2253351 h 2758568"/>
              <a:gd name="connsiteX55" fmla="*/ 1890712 w 3890962"/>
              <a:gd name="connsiteY55" fmla="*/ 2234301 h 2758568"/>
              <a:gd name="connsiteX56" fmla="*/ 1895475 w 3890962"/>
              <a:gd name="connsiteY56" fmla="*/ 2200964 h 2758568"/>
              <a:gd name="connsiteX57" fmla="*/ 1909762 w 3890962"/>
              <a:gd name="connsiteY57" fmla="*/ 2191439 h 2758568"/>
              <a:gd name="connsiteX58" fmla="*/ 1928812 w 3890962"/>
              <a:gd name="connsiteY58" fmla="*/ 2181914 h 2758568"/>
              <a:gd name="connsiteX59" fmla="*/ 1943100 w 3890962"/>
              <a:gd name="connsiteY59" fmla="*/ 2172389 h 2758568"/>
              <a:gd name="connsiteX60" fmla="*/ 1976437 w 3890962"/>
              <a:gd name="connsiteY60" fmla="*/ 2167626 h 2758568"/>
              <a:gd name="connsiteX61" fmla="*/ 1990725 w 3890962"/>
              <a:gd name="connsiteY61" fmla="*/ 2162864 h 2758568"/>
              <a:gd name="connsiteX62" fmla="*/ 2033587 w 3890962"/>
              <a:gd name="connsiteY62" fmla="*/ 2129526 h 2758568"/>
              <a:gd name="connsiteX63" fmla="*/ 2052637 w 3890962"/>
              <a:gd name="connsiteY63" fmla="*/ 2100951 h 2758568"/>
              <a:gd name="connsiteX64" fmla="*/ 2062162 w 3890962"/>
              <a:gd name="connsiteY64" fmla="*/ 2086664 h 2758568"/>
              <a:gd name="connsiteX65" fmla="*/ 2071687 w 3890962"/>
              <a:gd name="connsiteY65" fmla="*/ 2058089 h 2758568"/>
              <a:gd name="connsiteX66" fmla="*/ 2066925 w 3890962"/>
              <a:gd name="connsiteY66" fmla="*/ 2015226 h 2758568"/>
              <a:gd name="connsiteX67" fmla="*/ 2052637 w 3890962"/>
              <a:gd name="connsiteY67" fmla="*/ 2010464 h 2758568"/>
              <a:gd name="connsiteX68" fmla="*/ 2038350 w 3890962"/>
              <a:gd name="connsiteY68" fmla="*/ 2000939 h 2758568"/>
              <a:gd name="connsiteX69" fmla="*/ 1971675 w 3890962"/>
              <a:gd name="connsiteY69" fmla="*/ 1996176 h 2758568"/>
              <a:gd name="connsiteX70" fmla="*/ 2157412 w 3890962"/>
              <a:gd name="connsiteY70" fmla="*/ 2000939 h 2758568"/>
              <a:gd name="connsiteX71" fmla="*/ 2362200 w 3890962"/>
              <a:gd name="connsiteY71" fmla="*/ 1996176 h 2758568"/>
              <a:gd name="connsiteX72" fmla="*/ 2376487 w 3890962"/>
              <a:gd name="connsiteY72" fmla="*/ 1991414 h 2758568"/>
              <a:gd name="connsiteX73" fmla="*/ 2424112 w 3890962"/>
              <a:gd name="connsiteY73" fmla="*/ 1986651 h 2758568"/>
              <a:gd name="connsiteX74" fmla="*/ 2652712 w 3890962"/>
              <a:gd name="connsiteY74" fmla="*/ 1991414 h 2758568"/>
              <a:gd name="connsiteX75" fmla="*/ 2724150 w 3890962"/>
              <a:gd name="connsiteY75" fmla="*/ 1986651 h 2758568"/>
              <a:gd name="connsiteX76" fmla="*/ 2752725 w 3890962"/>
              <a:gd name="connsiteY76" fmla="*/ 1967601 h 2758568"/>
              <a:gd name="connsiteX77" fmla="*/ 2757487 w 3890962"/>
              <a:gd name="connsiteY77" fmla="*/ 1953314 h 2758568"/>
              <a:gd name="connsiteX78" fmla="*/ 2776537 w 3890962"/>
              <a:gd name="connsiteY78" fmla="*/ 1924739 h 2758568"/>
              <a:gd name="connsiteX79" fmla="*/ 2762250 w 3890962"/>
              <a:gd name="connsiteY79" fmla="*/ 1919976 h 2758568"/>
              <a:gd name="connsiteX80" fmla="*/ 2752725 w 3890962"/>
              <a:gd name="connsiteY80" fmla="*/ 1886639 h 2758568"/>
              <a:gd name="connsiteX81" fmla="*/ 2743200 w 3890962"/>
              <a:gd name="connsiteY81" fmla="*/ 1872351 h 2758568"/>
              <a:gd name="connsiteX82" fmla="*/ 2747962 w 3890962"/>
              <a:gd name="connsiteY82" fmla="*/ 1829489 h 2758568"/>
              <a:gd name="connsiteX83" fmla="*/ 2743200 w 3890962"/>
              <a:gd name="connsiteY83" fmla="*/ 1729476 h 2758568"/>
              <a:gd name="connsiteX84" fmla="*/ 2624137 w 3890962"/>
              <a:gd name="connsiteY84" fmla="*/ 1724714 h 2758568"/>
              <a:gd name="connsiteX85" fmla="*/ 2609850 w 3890962"/>
              <a:gd name="connsiteY85" fmla="*/ 1715189 h 2758568"/>
              <a:gd name="connsiteX86" fmla="*/ 2566987 w 3890962"/>
              <a:gd name="connsiteY86" fmla="*/ 1729476 h 2758568"/>
              <a:gd name="connsiteX87" fmla="*/ 2552700 w 3890962"/>
              <a:gd name="connsiteY87" fmla="*/ 1724714 h 2758568"/>
              <a:gd name="connsiteX88" fmla="*/ 2576512 w 3890962"/>
              <a:gd name="connsiteY88" fmla="*/ 1686614 h 2758568"/>
              <a:gd name="connsiteX89" fmla="*/ 2595562 w 3890962"/>
              <a:gd name="connsiteY89" fmla="*/ 1672326 h 2758568"/>
              <a:gd name="connsiteX90" fmla="*/ 2605087 w 3890962"/>
              <a:gd name="connsiteY90" fmla="*/ 1638989 h 2758568"/>
              <a:gd name="connsiteX91" fmla="*/ 2614612 w 3890962"/>
              <a:gd name="connsiteY91" fmla="*/ 1610414 h 2758568"/>
              <a:gd name="connsiteX92" fmla="*/ 2619375 w 3890962"/>
              <a:gd name="connsiteY92" fmla="*/ 1596126 h 2758568"/>
              <a:gd name="connsiteX93" fmla="*/ 2624137 w 3890962"/>
              <a:gd name="connsiteY93" fmla="*/ 1553264 h 2758568"/>
              <a:gd name="connsiteX94" fmla="*/ 2657475 w 3890962"/>
              <a:gd name="connsiteY94" fmla="*/ 1548501 h 2758568"/>
              <a:gd name="connsiteX95" fmla="*/ 2681287 w 3890962"/>
              <a:gd name="connsiteY95" fmla="*/ 1543739 h 2758568"/>
              <a:gd name="connsiteX96" fmla="*/ 2719387 w 3890962"/>
              <a:gd name="connsiteY96" fmla="*/ 1524689 h 2758568"/>
              <a:gd name="connsiteX97" fmla="*/ 2743200 w 3890962"/>
              <a:gd name="connsiteY97" fmla="*/ 1519926 h 2758568"/>
              <a:gd name="connsiteX98" fmla="*/ 2757487 w 3890962"/>
              <a:gd name="connsiteY98" fmla="*/ 1515164 h 2758568"/>
              <a:gd name="connsiteX99" fmla="*/ 2771775 w 3890962"/>
              <a:gd name="connsiteY99" fmla="*/ 1505639 h 2758568"/>
              <a:gd name="connsiteX100" fmla="*/ 2805112 w 3890962"/>
              <a:gd name="connsiteY100" fmla="*/ 1500876 h 2758568"/>
              <a:gd name="connsiteX101" fmla="*/ 2819400 w 3890962"/>
              <a:gd name="connsiteY101" fmla="*/ 1496114 h 2758568"/>
              <a:gd name="connsiteX102" fmla="*/ 2828925 w 3890962"/>
              <a:gd name="connsiteY102" fmla="*/ 1458014 h 2758568"/>
              <a:gd name="connsiteX103" fmla="*/ 2838450 w 3890962"/>
              <a:gd name="connsiteY103" fmla="*/ 1429439 h 2758568"/>
              <a:gd name="connsiteX104" fmla="*/ 2833687 w 3890962"/>
              <a:gd name="connsiteY104" fmla="*/ 1367526 h 2758568"/>
              <a:gd name="connsiteX105" fmla="*/ 2824162 w 3890962"/>
              <a:gd name="connsiteY105" fmla="*/ 1338951 h 2758568"/>
              <a:gd name="connsiteX106" fmla="*/ 2819400 w 3890962"/>
              <a:gd name="connsiteY106" fmla="*/ 1324664 h 2758568"/>
              <a:gd name="connsiteX107" fmla="*/ 2824162 w 3890962"/>
              <a:gd name="connsiteY107" fmla="*/ 1257989 h 2758568"/>
              <a:gd name="connsiteX108" fmla="*/ 2833687 w 3890962"/>
              <a:gd name="connsiteY108" fmla="*/ 1224651 h 2758568"/>
              <a:gd name="connsiteX109" fmla="*/ 2847975 w 3890962"/>
              <a:gd name="connsiteY109" fmla="*/ 1196076 h 2758568"/>
              <a:gd name="connsiteX110" fmla="*/ 2828925 w 3890962"/>
              <a:gd name="connsiteY110" fmla="*/ 1110351 h 2758568"/>
              <a:gd name="connsiteX111" fmla="*/ 2814637 w 3890962"/>
              <a:gd name="connsiteY111" fmla="*/ 1105589 h 2758568"/>
              <a:gd name="connsiteX112" fmla="*/ 2767012 w 3890962"/>
              <a:gd name="connsiteY112" fmla="*/ 1086539 h 2758568"/>
              <a:gd name="connsiteX113" fmla="*/ 2752725 w 3890962"/>
              <a:gd name="connsiteY113" fmla="*/ 1081776 h 2758568"/>
              <a:gd name="connsiteX114" fmla="*/ 2624137 w 3890962"/>
              <a:gd name="connsiteY114" fmla="*/ 1086539 h 2758568"/>
              <a:gd name="connsiteX115" fmla="*/ 2571750 w 3890962"/>
              <a:gd name="connsiteY115" fmla="*/ 1086539 h 2758568"/>
              <a:gd name="connsiteX116" fmla="*/ 2562225 w 3890962"/>
              <a:gd name="connsiteY116" fmla="*/ 1057964 h 2758568"/>
              <a:gd name="connsiteX117" fmla="*/ 2557462 w 3890962"/>
              <a:gd name="connsiteY117" fmla="*/ 1043676 h 2758568"/>
              <a:gd name="connsiteX118" fmla="*/ 2543175 w 3890962"/>
              <a:gd name="connsiteY118" fmla="*/ 1034151 h 2758568"/>
              <a:gd name="connsiteX119" fmla="*/ 2533650 w 3890962"/>
              <a:gd name="connsiteY119" fmla="*/ 1019864 h 2758568"/>
              <a:gd name="connsiteX120" fmla="*/ 2524125 w 3890962"/>
              <a:gd name="connsiteY120" fmla="*/ 948426 h 2758568"/>
              <a:gd name="connsiteX121" fmla="*/ 2514600 w 3890962"/>
              <a:gd name="connsiteY121" fmla="*/ 934139 h 2758568"/>
              <a:gd name="connsiteX122" fmla="*/ 2486025 w 3890962"/>
              <a:gd name="connsiteY122" fmla="*/ 924614 h 2758568"/>
              <a:gd name="connsiteX123" fmla="*/ 2481262 w 3890962"/>
              <a:gd name="connsiteY123" fmla="*/ 910326 h 2758568"/>
              <a:gd name="connsiteX124" fmla="*/ 2476500 w 3890962"/>
              <a:gd name="connsiteY124" fmla="*/ 848414 h 2758568"/>
              <a:gd name="connsiteX125" fmla="*/ 2443162 w 3890962"/>
              <a:gd name="connsiteY125" fmla="*/ 829364 h 2758568"/>
              <a:gd name="connsiteX126" fmla="*/ 2433637 w 3890962"/>
              <a:gd name="connsiteY126" fmla="*/ 815076 h 2758568"/>
              <a:gd name="connsiteX127" fmla="*/ 2447925 w 3890962"/>
              <a:gd name="connsiteY127" fmla="*/ 800789 h 2758568"/>
              <a:gd name="connsiteX128" fmla="*/ 2457450 w 3890962"/>
              <a:gd name="connsiteY128" fmla="*/ 786501 h 2758568"/>
              <a:gd name="connsiteX129" fmla="*/ 2476500 w 3890962"/>
              <a:gd name="connsiteY129" fmla="*/ 762689 h 2758568"/>
              <a:gd name="connsiteX130" fmla="*/ 2500312 w 3890962"/>
              <a:gd name="connsiteY130" fmla="*/ 743639 h 2758568"/>
              <a:gd name="connsiteX131" fmla="*/ 2524125 w 3890962"/>
              <a:gd name="connsiteY131" fmla="*/ 715064 h 2758568"/>
              <a:gd name="connsiteX132" fmla="*/ 2552700 w 3890962"/>
              <a:gd name="connsiteY132" fmla="*/ 696014 h 2758568"/>
              <a:gd name="connsiteX133" fmla="*/ 2576512 w 3890962"/>
              <a:gd name="connsiteY133" fmla="*/ 667439 h 2758568"/>
              <a:gd name="connsiteX134" fmla="*/ 2538412 w 3890962"/>
              <a:gd name="connsiteY134" fmla="*/ 657914 h 2758568"/>
              <a:gd name="connsiteX135" fmla="*/ 2509837 w 3890962"/>
              <a:gd name="connsiteY135" fmla="*/ 648389 h 2758568"/>
              <a:gd name="connsiteX136" fmla="*/ 2500312 w 3890962"/>
              <a:gd name="connsiteY136" fmla="*/ 629339 h 2758568"/>
              <a:gd name="connsiteX137" fmla="*/ 2509837 w 3890962"/>
              <a:gd name="connsiteY137" fmla="*/ 605526 h 2758568"/>
              <a:gd name="connsiteX138" fmla="*/ 2524125 w 3890962"/>
              <a:gd name="connsiteY138" fmla="*/ 586476 h 2758568"/>
              <a:gd name="connsiteX139" fmla="*/ 2533650 w 3890962"/>
              <a:gd name="connsiteY139" fmla="*/ 572189 h 2758568"/>
              <a:gd name="connsiteX140" fmla="*/ 2557462 w 3890962"/>
              <a:gd name="connsiteY140" fmla="*/ 495989 h 2758568"/>
              <a:gd name="connsiteX141" fmla="*/ 2571750 w 3890962"/>
              <a:gd name="connsiteY141" fmla="*/ 491226 h 2758568"/>
              <a:gd name="connsiteX142" fmla="*/ 2605087 w 3890962"/>
              <a:gd name="connsiteY142" fmla="*/ 462651 h 2758568"/>
              <a:gd name="connsiteX143" fmla="*/ 2619375 w 3890962"/>
              <a:gd name="connsiteY143" fmla="*/ 453126 h 2758568"/>
              <a:gd name="connsiteX144" fmla="*/ 2624137 w 3890962"/>
              <a:gd name="connsiteY144" fmla="*/ 438839 h 2758568"/>
              <a:gd name="connsiteX145" fmla="*/ 2638425 w 3890962"/>
              <a:gd name="connsiteY145" fmla="*/ 424551 h 2758568"/>
              <a:gd name="connsiteX146" fmla="*/ 2643187 w 3890962"/>
              <a:gd name="connsiteY146" fmla="*/ 410264 h 2758568"/>
              <a:gd name="connsiteX147" fmla="*/ 2633662 w 3890962"/>
              <a:gd name="connsiteY147" fmla="*/ 372164 h 2758568"/>
              <a:gd name="connsiteX148" fmla="*/ 2662237 w 3890962"/>
              <a:gd name="connsiteY148" fmla="*/ 343589 h 2758568"/>
              <a:gd name="connsiteX149" fmla="*/ 2690812 w 3890962"/>
              <a:gd name="connsiteY149" fmla="*/ 334064 h 2758568"/>
              <a:gd name="connsiteX150" fmla="*/ 2714625 w 3890962"/>
              <a:gd name="connsiteY150" fmla="*/ 338826 h 2758568"/>
              <a:gd name="connsiteX151" fmla="*/ 2738437 w 3890962"/>
              <a:gd name="connsiteY151" fmla="*/ 348351 h 2758568"/>
              <a:gd name="connsiteX152" fmla="*/ 2809875 w 3890962"/>
              <a:gd name="connsiteY152" fmla="*/ 343589 h 2758568"/>
              <a:gd name="connsiteX153" fmla="*/ 2824162 w 3890962"/>
              <a:gd name="connsiteY153" fmla="*/ 338826 h 2758568"/>
              <a:gd name="connsiteX154" fmla="*/ 2857500 w 3890962"/>
              <a:gd name="connsiteY154" fmla="*/ 319776 h 2758568"/>
              <a:gd name="connsiteX155" fmla="*/ 2876550 w 3890962"/>
              <a:gd name="connsiteY155" fmla="*/ 315014 h 2758568"/>
              <a:gd name="connsiteX156" fmla="*/ 2895600 w 3890962"/>
              <a:gd name="connsiteY156" fmla="*/ 305489 h 2758568"/>
              <a:gd name="connsiteX157" fmla="*/ 2909887 w 3890962"/>
              <a:gd name="connsiteY157" fmla="*/ 300726 h 2758568"/>
              <a:gd name="connsiteX158" fmla="*/ 2947987 w 3890962"/>
              <a:gd name="connsiteY158" fmla="*/ 281676 h 2758568"/>
              <a:gd name="connsiteX159" fmla="*/ 2986087 w 3890962"/>
              <a:gd name="connsiteY159" fmla="*/ 272151 h 2758568"/>
              <a:gd name="connsiteX160" fmla="*/ 3014662 w 3890962"/>
              <a:gd name="connsiteY160" fmla="*/ 257864 h 2758568"/>
              <a:gd name="connsiteX161" fmla="*/ 3028950 w 3890962"/>
              <a:gd name="connsiteY161" fmla="*/ 248339 h 2758568"/>
              <a:gd name="connsiteX162" fmla="*/ 3105150 w 3890962"/>
              <a:gd name="connsiteY162" fmla="*/ 238814 h 2758568"/>
              <a:gd name="connsiteX163" fmla="*/ 3205162 w 3890962"/>
              <a:gd name="connsiteY163" fmla="*/ 238814 h 2758568"/>
              <a:gd name="connsiteX164" fmla="*/ 3338512 w 3890962"/>
              <a:gd name="connsiteY164" fmla="*/ 234051 h 2758568"/>
              <a:gd name="connsiteX165" fmla="*/ 3390900 w 3890962"/>
              <a:gd name="connsiteY165" fmla="*/ 210239 h 2758568"/>
              <a:gd name="connsiteX166" fmla="*/ 3405187 w 3890962"/>
              <a:gd name="connsiteY166" fmla="*/ 200714 h 2758568"/>
              <a:gd name="connsiteX167" fmla="*/ 3419475 w 3890962"/>
              <a:gd name="connsiteY167" fmla="*/ 195951 h 2758568"/>
              <a:gd name="connsiteX168" fmla="*/ 3433762 w 3890962"/>
              <a:gd name="connsiteY168" fmla="*/ 186426 h 2758568"/>
              <a:gd name="connsiteX169" fmla="*/ 3457575 w 3890962"/>
              <a:gd name="connsiteY169" fmla="*/ 176901 h 2758568"/>
              <a:gd name="connsiteX170" fmla="*/ 3471862 w 3890962"/>
              <a:gd name="connsiteY170" fmla="*/ 167376 h 2758568"/>
              <a:gd name="connsiteX171" fmla="*/ 3490912 w 3890962"/>
              <a:gd name="connsiteY171" fmla="*/ 157851 h 2758568"/>
              <a:gd name="connsiteX172" fmla="*/ 3519487 w 3890962"/>
              <a:gd name="connsiteY172" fmla="*/ 143564 h 2758568"/>
              <a:gd name="connsiteX173" fmla="*/ 3529012 w 3890962"/>
              <a:gd name="connsiteY173" fmla="*/ 129276 h 2758568"/>
              <a:gd name="connsiteX174" fmla="*/ 3538537 w 3890962"/>
              <a:gd name="connsiteY174" fmla="*/ 81651 h 2758568"/>
              <a:gd name="connsiteX175" fmla="*/ 3548062 w 3890962"/>
              <a:gd name="connsiteY175" fmla="*/ 53076 h 2758568"/>
              <a:gd name="connsiteX176" fmla="*/ 3552825 w 3890962"/>
              <a:gd name="connsiteY176" fmla="*/ 38789 h 2758568"/>
              <a:gd name="connsiteX177" fmla="*/ 3562350 w 3890962"/>
              <a:gd name="connsiteY177" fmla="*/ 24501 h 2758568"/>
              <a:gd name="connsiteX178" fmla="*/ 3581400 w 3890962"/>
              <a:gd name="connsiteY178" fmla="*/ 689 h 2758568"/>
              <a:gd name="connsiteX179" fmla="*/ 3595687 w 3890962"/>
              <a:gd name="connsiteY179" fmla="*/ 34026 h 2758568"/>
              <a:gd name="connsiteX180" fmla="*/ 3619500 w 3890962"/>
              <a:gd name="connsiteY180" fmla="*/ 62601 h 2758568"/>
              <a:gd name="connsiteX181" fmla="*/ 3638550 w 3890962"/>
              <a:gd name="connsiteY181" fmla="*/ 67364 h 2758568"/>
              <a:gd name="connsiteX182" fmla="*/ 3667125 w 3890962"/>
              <a:gd name="connsiteY182" fmla="*/ 91176 h 2758568"/>
              <a:gd name="connsiteX183" fmla="*/ 3695700 w 3890962"/>
              <a:gd name="connsiteY183" fmla="*/ 105464 h 2758568"/>
              <a:gd name="connsiteX184" fmla="*/ 3810000 w 3890962"/>
              <a:gd name="connsiteY184" fmla="*/ 110226 h 2758568"/>
              <a:gd name="connsiteX185" fmla="*/ 3829050 w 3890962"/>
              <a:gd name="connsiteY185" fmla="*/ 138801 h 2758568"/>
              <a:gd name="connsiteX186" fmla="*/ 3843337 w 3890962"/>
              <a:gd name="connsiteY186" fmla="*/ 157851 h 2758568"/>
              <a:gd name="connsiteX187" fmla="*/ 3862387 w 3890962"/>
              <a:gd name="connsiteY187" fmla="*/ 186426 h 2758568"/>
              <a:gd name="connsiteX188" fmla="*/ 3867150 w 3890962"/>
              <a:gd name="connsiteY188" fmla="*/ 205476 h 2758568"/>
              <a:gd name="connsiteX189" fmla="*/ 3871912 w 3890962"/>
              <a:gd name="connsiteY189" fmla="*/ 219764 h 2758568"/>
              <a:gd name="connsiteX190" fmla="*/ 3876675 w 3890962"/>
              <a:gd name="connsiteY190" fmla="*/ 248339 h 2758568"/>
              <a:gd name="connsiteX191" fmla="*/ 3881437 w 3890962"/>
              <a:gd name="connsiteY191" fmla="*/ 310251 h 2758568"/>
              <a:gd name="connsiteX192" fmla="*/ 3890962 w 3890962"/>
              <a:gd name="connsiteY192" fmla="*/ 472176 h 2758568"/>
              <a:gd name="connsiteX193" fmla="*/ 3881437 w 3890962"/>
              <a:gd name="connsiteY193" fmla="*/ 657914 h 2758568"/>
              <a:gd name="connsiteX194" fmla="*/ 3876675 w 3890962"/>
              <a:gd name="connsiteY194" fmla="*/ 672201 h 2758568"/>
              <a:gd name="connsiteX195" fmla="*/ 3871912 w 3890962"/>
              <a:gd name="connsiteY195" fmla="*/ 729351 h 2758568"/>
              <a:gd name="connsiteX196" fmla="*/ 3857625 w 3890962"/>
              <a:gd name="connsiteY196" fmla="*/ 867464 h 2758568"/>
              <a:gd name="connsiteX197" fmla="*/ 3843337 w 3890962"/>
              <a:gd name="connsiteY197" fmla="*/ 1200839 h 2758568"/>
              <a:gd name="connsiteX198" fmla="*/ 3619501 w 3890962"/>
              <a:gd name="connsiteY198" fmla="*/ 2648640 h 2758568"/>
              <a:gd name="connsiteX199" fmla="*/ 3495675 w 3890962"/>
              <a:gd name="connsiteY199" fmla="*/ 2658164 h 2758568"/>
              <a:gd name="connsiteX200" fmla="*/ 3462337 w 3890962"/>
              <a:gd name="connsiteY200" fmla="*/ 2662926 h 2758568"/>
              <a:gd name="connsiteX201" fmla="*/ 3448050 w 3890962"/>
              <a:gd name="connsiteY201" fmla="*/ 2667689 h 2758568"/>
              <a:gd name="connsiteX202" fmla="*/ 3271837 w 3890962"/>
              <a:gd name="connsiteY202" fmla="*/ 2672451 h 2758568"/>
              <a:gd name="connsiteX203" fmla="*/ 3252787 w 3890962"/>
              <a:gd name="connsiteY203" fmla="*/ 2677214 h 2758568"/>
              <a:gd name="connsiteX204" fmla="*/ 2995612 w 3890962"/>
              <a:gd name="connsiteY204" fmla="*/ 2681976 h 2758568"/>
              <a:gd name="connsiteX205" fmla="*/ 2933700 w 3890962"/>
              <a:gd name="connsiteY205" fmla="*/ 2691501 h 2758568"/>
              <a:gd name="connsiteX206" fmla="*/ 2886075 w 3890962"/>
              <a:gd name="connsiteY206" fmla="*/ 2701026 h 2758568"/>
              <a:gd name="connsiteX207" fmla="*/ 2852737 w 3890962"/>
              <a:gd name="connsiteY207" fmla="*/ 2705789 h 2758568"/>
              <a:gd name="connsiteX208" fmla="*/ 595312 w 3890962"/>
              <a:gd name="connsiteY208" fmla="*/ 2701026 h 2758568"/>
              <a:gd name="connsiteX209" fmla="*/ 581025 w 3890962"/>
              <a:gd name="connsiteY209" fmla="*/ 2696264 h 2758568"/>
              <a:gd name="connsiteX210" fmla="*/ 481012 w 3890962"/>
              <a:gd name="connsiteY210" fmla="*/ 2691501 h 2758568"/>
              <a:gd name="connsiteX211" fmla="*/ 161925 w 3890962"/>
              <a:gd name="connsiteY211" fmla="*/ 2686739 h 2758568"/>
              <a:gd name="connsiteX212" fmla="*/ 95250 w 3890962"/>
              <a:gd name="connsiteY212" fmla="*/ 2677214 h 2758568"/>
              <a:gd name="connsiteX213" fmla="*/ 57150 w 3890962"/>
              <a:gd name="connsiteY213" fmla="*/ 2653401 h 2758568"/>
              <a:gd name="connsiteX214" fmla="*/ 28575 w 3890962"/>
              <a:gd name="connsiteY214" fmla="*/ 2643876 h 2758568"/>
              <a:gd name="connsiteX215" fmla="*/ 0 w 3890962"/>
              <a:gd name="connsiteY215" fmla="*/ 2624826 h 2758568"/>
              <a:gd name="connsiteX216" fmla="*/ 4762 w 3890962"/>
              <a:gd name="connsiteY216" fmla="*/ 2605776 h 2758568"/>
              <a:gd name="connsiteX217" fmla="*/ 19050 w 3890962"/>
              <a:gd name="connsiteY217" fmla="*/ 2596251 h 2758568"/>
              <a:gd name="connsiteX218" fmla="*/ 19050 w 3890962"/>
              <a:gd name="connsiteY218" fmla="*/ 2558151 h 2758568"/>
              <a:gd name="connsiteX0" fmla="*/ 19050 w 3890962"/>
              <a:gd name="connsiteY0" fmla="*/ 2558151 h 2783255"/>
              <a:gd name="connsiteX1" fmla="*/ 66675 w 3890962"/>
              <a:gd name="connsiteY1" fmla="*/ 2553389 h 2783255"/>
              <a:gd name="connsiteX2" fmla="*/ 90487 w 3890962"/>
              <a:gd name="connsiteY2" fmla="*/ 2548626 h 2783255"/>
              <a:gd name="connsiteX3" fmla="*/ 142875 w 3890962"/>
              <a:gd name="connsiteY3" fmla="*/ 2520051 h 2783255"/>
              <a:gd name="connsiteX4" fmla="*/ 171450 w 3890962"/>
              <a:gd name="connsiteY4" fmla="*/ 2515289 h 2783255"/>
              <a:gd name="connsiteX5" fmla="*/ 176212 w 3890962"/>
              <a:gd name="connsiteY5" fmla="*/ 2496239 h 2783255"/>
              <a:gd name="connsiteX6" fmla="*/ 228600 w 3890962"/>
              <a:gd name="connsiteY6" fmla="*/ 2491476 h 2783255"/>
              <a:gd name="connsiteX7" fmla="*/ 280987 w 3890962"/>
              <a:gd name="connsiteY7" fmla="*/ 2481951 h 2783255"/>
              <a:gd name="connsiteX8" fmla="*/ 290512 w 3890962"/>
              <a:gd name="connsiteY8" fmla="*/ 2467664 h 2783255"/>
              <a:gd name="connsiteX9" fmla="*/ 295275 w 3890962"/>
              <a:gd name="connsiteY9" fmla="*/ 2443851 h 2783255"/>
              <a:gd name="connsiteX10" fmla="*/ 333375 w 3890962"/>
              <a:gd name="connsiteY10" fmla="*/ 2439089 h 2783255"/>
              <a:gd name="connsiteX11" fmla="*/ 371475 w 3890962"/>
              <a:gd name="connsiteY11" fmla="*/ 2429564 h 2783255"/>
              <a:gd name="connsiteX12" fmla="*/ 390525 w 3890962"/>
              <a:gd name="connsiteY12" fmla="*/ 2334314 h 2783255"/>
              <a:gd name="connsiteX13" fmla="*/ 404812 w 3890962"/>
              <a:gd name="connsiteY13" fmla="*/ 2329551 h 2783255"/>
              <a:gd name="connsiteX14" fmla="*/ 423862 w 3890962"/>
              <a:gd name="connsiteY14" fmla="*/ 2324789 h 2783255"/>
              <a:gd name="connsiteX15" fmla="*/ 538162 w 3890962"/>
              <a:gd name="connsiteY15" fmla="*/ 2320026 h 2783255"/>
              <a:gd name="connsiteX16" fmla="*/ 552450 w 3890962"/>
              <a:gd name="connsiteY16" fmla="*/ 2286689 h 2783255"/>
              <a:gd name="connsiteX17" fmla="*/ 566737 w 3890962"/>
              <a:gd name="connsiteY17" fmla="*/ 2281926 h 2783255"/>
              <a:gd name="connsiteX18" fmla="*/ 571500 w 3890962"/>
              <a:gd name="connsiteY18" fmla="*/ 2248589 h 2783255"/>
              <a:gd name="connsiteX19" fmla="*/ 576262 w 3890962"/>
              <a:gd name="connsiteY19" fmla="*/ 2229539 h 2783255"/>
              <a:gd name="connsiteX20" fmla="*/ 581025 w 3890962"/>
              <a:gd name="connsiteY20" fmla="*/ 2129526 h 2783255"/>
              <a:gd name="connsiteX21" fmla="*/ 695325 w 3890962"/>
              <a:gd name="connsiteY21" fmla="*/ 2134289 h 2783255"/>
              <a:gd name="connsiteX22" fmla="*/ 723900 w 3890962"/>
              <a:gd name="connsiteY22" fmla="*/ 2143814 h 2783255"/>
              <a:gd name="connsiteX23" fmla="*/ 781050 w 3890962"/>
              <a:gd name="connsiteY23" fmla="*/ 2153339 h 2783255"/>
              <a:gd name="connsiteX24" fmla="*/ 828675 w 3890962"/>
              <a:gd name="connsiteY24" fmla="*/ 2143814 h 2783255"/>
              <a:gd name="connsiteX25" fmla="*/ 842962 w 3890962"/>
              <a:gd name="connsiteY25" fmla="*/ 2139051 h 2783255"/>
              <a:gd name="connsiteX26" fmla="*/ 857250 w 3890962"/>
              <a:gd name="connsiteY26" fmla="*/ 2129526 h 2783255"/>
              <a:gd name="connsiteX27" fmla="*/ 885825 w 3890962"/>
              <a:gd name="connsiteY27" fmla="*/ 2120001 h 2783255"/>
              <a:gd name="connsiteX28" fmla="*/ 919162 w 3890962"/>
              <a:gd name="connsiteY28" fmla="*/ 2100951 h 2783255"/>
              <a:gd name="connsiteX29" fmla="*/ 962025 w 3890962"/>
              <a:gd name="connsiteY29" fmla="*/ 2096189 h 2783255"/>
              <a:gd name="connsiteX30" fmla="*/ 1166812 w 3890962"/>
              <a:gd name="connsiteY30" fmla="*/ 2100951 h 2783255"/>
              <a:gd name="connsiteX31" fmla="*/ 1181100 w 3890962"/>
              <a:gd name="connsiteY31" fmla="*/ 2105714 h 2783255"/>
              <a:gd name="connsiteX32" fmla="*/ 1214437 w 3890962"/>
              <a:gd name="connsiteY32" fmla="*/ 2120001 h 2783255"/>
              <a:gd name="connsiteX33" fmla="*/ 1243012 w 3890962"/>
              <a:gd name="connsiteY33" fmla="*/ 2139051 h 2783255"/>
              <a:gd name="connsiteX34" fmla="*/ 1276350 w 3890962"/>
              <a:gd name="connsiteY34" fmla="*/ 2158101 h 2783255"/>
              <a:gd name="connsiteX35" fmla="*/ 1304925 w 3890962"/>
              <a:gd name="connsiteY35" fmla="*/ 2167626 h 2783255"/>
              <a:gd name="connsiteX36" fmla="*/ 1319212 w 3890962"/>
              <a:gd name="connsiteY36" fmla="*/ 2177151 h 2783255"/>
              <a:gd name="connsiteX37" fmla="*/ 1347787 w 3890962"/>
              <a:gd name="connsiteY37" fmla="*/ 2186676 h 2783255"/>
              <a:gd name="connsiteX38" fmla="*/ 1376362 w 3890962"/>
              <a:gd name="connsiteY38" fmla="*/ 2215251 h 2783255"/>
              <a:gd name="connsiteX39" fmla="*/ 1385887 w 3890962"/>
              <a:gd name="connsiteY39" fmla="*/ 2229539 h 2783255"/>
              <a:gd name="connsiteX40" fmla="*/ 1414462 w 3890962"/>
              <a:gd name="connsiteY40" fmla="*/ 2243826 h 2783255"/>
              <a:gd name="connsiteX41" fmla="*/ 1552575 w 3890962"/>
              <a:gd name="connsiteY41" fmla="*/ 2248589 h 2783255"/>
              <a:gd name="connsiteX42" fmla="*/ 1585912 w 3890962"/>
              <a:gd name="connsiteY42" fmla="*/ 2258114 h 2783255"/>
              <a:gd name="connsiteX43" fmla="*/ 1633537 w 3890962"/>
              <a:gd name="connsiteY43" fmla="*/ 2262876 h 2783255"/>
              <a:gd name="connsiteX44" fmla="*/ 1662112 w 3890962"/>
              <a:gd name="connsiteY44" fmla="*/ 2281926 h 2783255"/>
              <a:gd name="connsiteX45" fmla="*/ 1681162 w 3890962"/>
              <a:gd name="connsiteY45" fmla="*/ 2310501 h 2783255"/>
              <a:gd name="connsiteX46" fmla="*/ 1709737 w 3890962"/>
              <a:gd name="connsiteY46" fmla="*/ 2329551 h 2783255"/>
              <a:gd name="connsiteX47" fmla="*/ 1771650 w 3890962"/>
              <a:gd name="connsiteY47" fmla="*/ 2324789 h 2783255"/>
              <a:gd name="connsiteX48" fmla="*/ 1790700 w 3890962"/>
              <a:gd name="connsiteY48" fmla="*/ 2320026 h 2783255"/>
              <a:gd name="connsiteX49" fmla="*/ 1814512 w 3890962"/>
              <a:gd name="connsiteY49" fmla="*/ 2315264 h 2783255"/>
              <a:gd name="connsiteX50" fmla="*/ 1828800 w 3890962"/>
              <a:gd name="connsiteY50" fmla="*/ 2305739 h 2783255"/>
              <a:gd name="connsiteX51" fmla="*/ 1833562 w 3890962"/>
              <a:gd name="connsiteY51" fmla="*/ 2291451 h 2783255"/>
              <a:gd name="connsiteX52" fmla="*/ 1866900 w 3890962"/>
              <a:gd name="connsiteY52" fmla="*/ 2277164 h 2783255"/>
              <a:gd name="connsiteX53" fmla="*/ 1881187 w 3890962"/>
              <a:gd name="connsiteY53" fmla="*/ 2262876 h 2783255"/>
              <a:gd name="connsiteX54" fmla="*/ 1895475 w 3890962"/>
              <a:gd name="connsiteY54" fmla="*/ 2253351 h 2783255"/>
              <a:gd name="connsiteX55" fmla="*/ 1890712 w 3890962"/>
              <a:gd name="connsiteY55" fmla="*/ 2234301 h 2783255"/>
              <a:gd name="connsiteX56" fmla="*/ 1895475 w 3890962"/>
              <a:gd name="connsiteY56" fmla="*/ 2200964 h 2783255"/>
              <a:gd name="connsiteX57" fmla="*/ 1909762 w 3890962"/>
              <a:gd name="connsiteY57" fmla="*/ 2191439 h 2783255"/>
              <a:gd name="connsiteX58" fmla="*/ 1928812 w 3890962"/>
              <a:gd name="connsiteY58" fmla="*/ 2181914 h 2783255"/>
              <a:gd name="connsiteX59" fmla="*/ 1943100 w 3890962"/>
              <a:gd name="connsiteY59" fmla="*/ 2172389 h 2783255"/>
              <a:gd name="connsiteX60" fmla="*/ 1976437 w 3890962"/>
              <a:gd name="connsiteY60" fmla="*/ 2167626 h 2783255"/>
              <a:gd name="connsiteX61" fmla="*/ 1990725 w 3890962"/>
              <a:gd name="connsiteY61" fmla="*/ 2162864 h 2783255"/>
              <a:gd name="connsiteX62" fmla="*/ 2033587 w 3890962"/>
              <a:gd name="connsiteY62" fmla="*/ 2129526 h 2783255"/>
              <a:gd name="connsiteX63" fmla="*/ 2052637 w 3890962"/>
              <a:gd name="connsiteY63" fmla="*/ 2100951 h 2783255"/>
              <a:gd name="connsiteX64" fmla="*/ 2062162 w 3890962"/>
              <a:gd name="connsiteY64" fmla="*/ 2086664 h 2783255"/>
              <a:gd name="connsiteX65" fmla="*/ 2071687 w 3890962"/>
              <a:gd name="connsiteY65" fmla="*/ 2058089 h 2783255"/>
              <a:gd name="connsiteX66" fmla="*/ 2066925 w 3890962"/>
              <a:gd name="connsiteY66" fmla="*/ 2015226 h 2783255"/>
              <a:gd name="connsiteX67" fmla="*/ 2052637 w 3890962"/>
              <a:gd name="connsiteY67" fmla="*/ 2010464 h 2783255"/>
              <a:gd name="connsiteX68" fmla="*/ 2038350 w 3890962"/>
              <a:gd name="connsiteY68" fmla="*/ 2000939 h 2783255"/>
              <a:gd name="connsiteX69" fmla="*/ 1971675 w 3890962"/>
              <a:gd name="connsiteY69" fmla="*/ 1996176 h 2783255"/>
              <a:gd name="connsiteX70" fmla="*/ 2157412 w 3890962"/>
              <a:gd name="connsiteY70" fmla="*/ 2000939 h 2783255"/>
              <a:gd name="connsiteX71" fmla="*/ 2362200 w 3890962"/>
              <a:gd name="connsiteY71" fmla="*/ 1996176 h 2783255"/>
              <a:gd name="connsiteX72" fmla="*/ 2376487 w 3890962"/>
              <a:gd name="connsiteY72" fmla="*/ 1991414 h 2783255"/>
              <a:gd name="connsiteX73" fmla="*/ 2424112 w 3890962"/>
              <a:gd name="connsiteY73" fmla="*/ 1986651 h 2783255"/>
              <a:gd name="connsiteX74" fmla="*/ 2652712 w 3890962"/>
              <a:gd name="connsiteY74" fmla="*/ 1991414 h 2783255"/>
              <a:gd name="connsiteX75" fmla="*/ 2724150 w 3890962"/>
              <a:gd name="connsiteY75" fmla="*/ 1986651 h 2783255"/>
              <a:gd name="connsiteX76" fmla="*/ 2752725 w 3890962"/>
              <a:gd name="connsiteY76" fmla="*/ 1967601 h 2783255"/>
              <a:gd name="connsiteX77" fmla="*/ 2757487 w 3890962"/>
              <a:gd name="connsiteY77" fmla="*/ 1953314 h 2783255"/>
              <a:gd name="connsiteX78" fmla="*/ 2776537 w 3890962"/>
              <a:gd name="connsiteY78" fmla="*/ 1924739 h 2783255"/>
              <a:gd name="connsiteX79" fmla="*/ 2762250 w 3890962"/>
              <a:gd name="connsiteY79" fmla="*/ 1919976 h 2783255"/>
              <a:gd name="connsiteX80" fmla="*/ 2752725 w 3890962"/>
              <a:gd name="connsiteY80" fmla="*/ 1886639 h 2783255"/>
              <a:gd name="connsiteX81" fmla="*/ 2743200 w 3890962"/>
              <a:gd name="connsiteY81" fmla="*/ 1872351 h 2783255"/>
              <a:gd name="connsiteX82" fmla="*/ 2747962 w 3890962"/>
              <a:gd name="connsiteY82" fmla="*/ 1829489 h 2783255"/>
              <a:gd name="connsiteX83" fmla="*/ 2743200 w 3890962"/>
              <a:gd name="connsiteY83" fmla="*/ 1729476 h 2783255"/>
              <a:gd name="connsiteX84" fmla="*/ 2624137 w 3890962"/>
              <a:gd name="connsiteY84" fmla="*/ 1724714 h 2783255"/>
              <a:gd name="connsiteX85" fmla="*/ 2609850 w 3890962"/>
              <a:gd name="connsiteY85" fmla="*/ 1715189 h 2783255"/>
              <a:gd name="connsiteX86" fmla="*/ 2566987 w 3890962"/>
              <a:gd name="connsiteY86" fmla="*/ 1729476 h 2783255"/>
              <a:gd name="connsiteX87" fmla="*/ 2552700 w 3890962"/>
              <a:gd name="connsiteY87" fmla="*/ 1724714 h 2783255"/>
              <a:gd name="connsiteX88" fmla="*/ 2576512 w 3890962"/>
              <a:gd name="connsiteY88" fmla="*/ 1686614 h 2783255"/>
              <a:gd name="connsiteX89" fmla="*/ 2595562 w 3890962"/>
              <a:gd name="connsiteY89" fmla="*/ 1672326 h 2783255"/>
              <a:gd name="connsiteX90" fmla="*/ 2605087 w 3890962"/>
              <a:gd name="connsiteY90" fmla="*/ 1638989 h 2783255"/>
              <a:gd name="connsiteX91" fmla="*/ 2614612 w 3890962"/>
              <a:gd name="connsiteY91" fmla="*/ 1610414 h 2783255"/>
              <a:gd name="connsiteX92" fmla="*/ 2619375 w 3890962"/>
              <a:gd name="connsiteY92" fmla="*/ 1596126 h 2783255"/>
              <a:gd name="connsiteX93" fmla="*/ 2624137 w 3890962"/>
              <a:gd name="connsiteY93" fmla="*/ 1553264 h 2783255"/>
              <a:gd name="connsiteX94" fmla="*/ 2657475 w 3890962"/>
              <a:gd name="connsiteY94" fmla="*/ 1548501 h 2783255"/>
              <a:gd name="connsiteX95" fmla="*/ 2681287 w 3890962"/>
              <a:gd name="connsiteY95" fmla="*/ 1543739 h 2783255"/>
              <a:gd name="connsiteX96" fmla="*/ 2719387 w 3890962"/>
              <a:gd name="connsiteY96" fmla="*/ 1524689 h 2783255"/>
              <a:gd name="connsiteX97" fmla="*/ 2743200 w 3890962"/>
              <a:gd name="connsiteY97" fmla="*/ 1519926 h 2783255"/>
              <a:gd name="connsiteX98" fmla="*/ 2757487 w 3890962"/>
              <a:gd name="connsiteY98" fmla="*/ 1515164 h 2783255"/>
              <a:gd name="connsiteX99" fmla="*/ 2771775 w 3890962"/>
              <a:gd name="connsiteY99" fmla="*/ 1505639 h 2783255"/>
              <a:gd name="connsiteX100" fmla="*/ 2805112 w 3890962"/>
              <a:gd name="connsiteY100" fmla="*/ 1500876 h 2783255"/>
              <a:gd name="connsiteX101" fmla="*/ 2819400 w 3890962"/>
              <a:gd name="connsiteY101" fmla="*/ 1496114 h 2783255"/>
              <a:gd name="connsiteX102" fmla="*/ 2828925 w 3890962"/>
              <a:gd name="connsiteY102" fmla="*/ 1458014 h 2783255"/>
              <a:gd name="connsiteX103" fmla="*/ 2838450 w 3890962"/>
              <a:gd name="connsiteY103" fmla="*/ 1429439 h 2783255"/>
              <a:gd name="connsiteX104" fmla="*/ 2833687 w 3890962"/>
              <a:gd name="connsiteY104" fmla="*/ 1367526 h 2783255"/>
              <a:gd name="connsiteX105" fmla="*/ 2824162 w 3890962"/>
              <a:gd name="connsiteY105" fmla="*/ 1338951 h 2783255"/>
              <a:gd name="connsiteX106" fmla="*/ 2819400 w 3890962"/>
              <a:gd name="connsiteY106" fmla="*/ 1324664 h 2783255"/>
              <a:gd name="connsiteX107" fmla="*/ 2824162 w 3890962"/>
              <a:gd name="connsiteY107" fmla="*/ 1257989 h 2783255"/>
              <a:gd name="connsiteX108" fmla="*/ 2833687 w 3890962"/>
              <a:gd name="connsiteY108" fmla="*/ 1224651 h 2783255"/>
              <a:gd name="connsiteX109" fmla="*/ 2847975 w 3890962"/>
              <a:gd name="connsiteY109" fmla="*/ 1196076 h 2783255"/>
              <a:gd name="connsiteX110" fmla="*/ 2828925 w 3890962"/>
              <a:gd name="connsiteY110" fmla="*/ 1110351 h 2783255"/>
              <a:gd name="connsiteX111" fmla="*/ 2814637 w 3890962"/>
              <a:gd name="connsiteY111" fmla="*/ 1105589 h 2783255"/>
              <a:gd name="connsiteX112" fmla="*/ 2767012 w 3890962"/>
              <a:gd name="connsiteY112" fmla="*/ 1086539 h 2783255"/>
              <a:gd name="connsiteX113" fmla="*/ 2752725 w 3890962"/>
              <a:gd name="connsiteY113" fmla="*/ 1081776 h 2783255"/>
              <a:gd name="connsiteX114" fmla="*/ 2624137 w 3890962"/>
              <a:gd name="connsiteY114" fmla="*/ 1086539 h 2783255"/>
              <a:gd name="connsiteX115" fmla="*/ 2571750 w 3890962"/>
              <a:gd name="connsiteY115" fmla="*/ 1086539 h 2783255"/>
              <a:gd name="connsiteX116" fmla="*/ 2562225 w 3890962"/>
              <a:gd name="connsiteY116" fmla="*/ 1057964 h 2783255"/>
              <a:gd name="connsiteX117" fmla="*/ 2557462 w 3890962"/>
              <a:gd name="connsiteY117" fmla="*/ 1043676 h 2783255"/>
              <a:gd name="connsiteX118" fmla="*/ 2543175 w 3890962"/>
              <a:gd name="connsiteY118" fmla="*/ 1034151 h 2783255"/>
              <a:gd name="connsiteX119" fmla="*/ 2533650 w 3890962"/>
              <a:gd name="connsiteY119" fmla="*/ 1019864 h 2783255"/>
              <a:gd name="connsiteX120" fmla="*/ 2524125 w 3890962"/>
              <a:gd name="connsiteY120" fmla="*/ 948426 h 2783255"/>
              <a:gd name="connsiteX121" fmla="*/ 2514600 w 3890962"/>
              <a:gd name="connsiteY121" fmla="*/ 934139 h 2783255"/>
              <a:gd name="connsiteX122" fmla="*/ 2486025 w 3890962"/>
              <a:gd name="connsiteY122" fmla="*/ 924614 h 2783255"/>
              <a:gd name="connsiteX123" fmla="*/ 2481262 w 3890962"/>
              <a:gd name="connsiteY123" fmla="*/ 910326 h 2783255"/>
              <a:gd name="connsiteX124" fmla="*/ 2476500 w 3890962"/>
              <a:gd name="connsiteY124" fmla="*/ 848414 h 2783255"/>
              <a:gd name="connsiteX125" fmla="*/ 2443162 w 3890962"/>
              <a:gd name="connsiteY125" fmla="*/ 829364 h 2783255"/>
              <a:gd name="connsiteX126" fmla="*/ 2433637 w 3890962"/>
              <a:gd name="connsiteY126" fmla="*/ 815076 h 2783255"/>
              <a:gd name="connsiteX127" fmla="*/ 2447925 w 3890962"/>
              <a:gd name="connsiteY127" fmla="*/ 800789 h 2783255"/>
              <a:gd name="connsiteX128" fmla="*/ 2457450 w 3890962"/>
              <a:gd name="connsiteY128" fmla="*/ 786501 h 2783255"/>
              <a:gd name="connsiteX129" fmla="*/ 2476500 w 3890962"/>
              <a:gd name="connsiteY129" fmla="*/ 762689 h 2783255"/>
              <a:gd name="connsiteX130" fmla="*/ 2500312 w 3890962"/>
              <a:gd name="connsiteY130" fmla="*/ 743639 h 2783255"/>
              <a:gd name="connsiteX131" fmla="*/ 2524125 w 3890962"/>
              <a:gd name="connsiteY131" fmla="*/ 715064 h 2783255"/>
              <a:gd name="connsiteX132" fmla="*/ 2552700 w 3890962"/>
              <a:gd name="connsiteY132" fmla="*/ 696014 h 2783255"/>
              <a:gd name="connsiteX133" fmla="*/ 2576512 w 3890962"/>
              <a:gd name="connsiteY133" fmla="*/ 667439 h 2783255"/>
              <a:gd name="connsiteX134" fmla="*/ 2538412 w 3890962"/>
              <a:gd name="connsiteY134" fmla="*/ 657914 h 2783255"/>
              <a:gd name="connsiteX135" fmla="*/ 2509837 w 3890962"/>
              <a:gd name="connsiteY135" fmla="*/ 648389 h 2783255"/>
              <a:gd name="connsiteX136" fmla="*/ 2500312 w 3890962"/>
              <a:gd name="connsiteY136" fmla="*/ 629339 h 2783255"/>
              <a:gd name="connsiteX137" fmla="*/ 2509837 w 3890962"/>
              <a:gd name="connsiteY137" fmla="*/ 605526 h 2783255"/>
              <a:gd name="connsiteX138" fmla="*/ 2524125 w 3890962"/>
              <a:gd name="connsiteY138" fmla="*/ 586476 h 2783255"/>
              <a:gd name="connsiteX139" fmla="*/ 2533650 w 3890962"/>
              <a:gd name="connsiteY139" fmla="*/ 572189 h 2783255"/>
              <a:gd name="connsiteX140" fmla="*/ 2557462 w 3890962"/>
              <a:gd name="connsiteY140" fmla="*/ 495989 h 2783255"/>
              <a:gd name="connsiteX141" fmla="*/ 2571750 w 3890962"/>
              <a:gd name="connsiteY141" fmla="*/ 491226 h 2783255"/>
              <a:gd name="connsiteX142" fmla="*/ 2605087 w 3890962"/>
              <a:gd name="connsiteY142" fmla="*/ 462651 h 2783255"/>
              <a:gd name="connsiteX143" fmla="*/ 2619375 w 3890962"/>
              <a:gd name="connsiteY143" fmla="*/ 453126 h 2783255"/>
              <a:gd name="connsiteX144" fmla="*/ 2624137 w 3890962"/>
              <a:gd name="connsiteY144" fmla="*/ 438839 h 2783255"/>
              <a:gd name="connsiteX145" fmla="*/ 2638425 w 3890962"/>
              <a:gd name="connsiteY145" fmla="*/ 424551 h 2783255"/>
              <a:gd name="connsiteX146" fmla="*/ 2643187 w 3890962"/>
              <a:gd name="connsiteY146" fmla="*/ 410264 h 2783255"/>
              <a:gd name="connsiteX147" fmla="*/ 2633662 w 3890962"/>
              <a:gd name="connsiteY147" fmla="*/ 372164 h 2783255"/>
              <a:gd name="connsiteX148" fmla="*/ 2662237 w 3890962"/>
              <a:gd name="connsiteY148" fmla="*/ 343589 h 2783255"/>
              <a:gd name="connsiteX149" fmla="*/ 2690812 w 3890962"/>
              <a:gd name="connsiteY149" fmla="*/ 334064 h 2783255"/>
              <a:gd name="connsiteX150" fmla="*/ 2714625 w 3890962"/>
              <a:gd name="connsiteY150" fmla="*/ 338826 h 2783255"/>
              <a:gd name="connsiteX151" fmla="*/ 2738437 w 3890962"/>
              <a:gd name="connsiteY151" fmla="*/ 348351 h 2783255"/>
              <a:gd name="connsiteX152" fmla="*/ 2809875 w 3890962"/>
              <a:gd name="connsiteY152" fmla="*/ 343589 h 2783255"/>
              <a:gd name="connsiteX153" fmla="*/ 2824162 w 3890962"/>
              <a:gd name="connsiteY153" fmla="*/ 338826 h 2783255"/>
              <a:gd name="connsiteX154" fmla="*/ 2857500 w 3890962"/>
              <a:gd name="connsiteY154" fmla="*/ 319776 h 2783255"/>
              <a:gd name="connsiteX155" fmla="*/ 2876550 w 3890962"/>
              <a:gd name="connsiteY155" fmla="*/ 315014 h 2783255"/>
              <a:gd name="connsiteX156" fmla="*/ 2895600 w 3890962"/>
              <a:gd name="connsiteY156" fmla="*/ 305489 h 2783255"/>
              <a:gd name="connsiteX157" fmla="*/ 2909887 w 3890962"/>
              <a:gd name="connsiteY157" fmla="*/ 300726 h 2783255"/>
              <a:gd name="connsiteX158" fmla="*/ 2947987 w 3890962"/>
              <a:gd name="connsiteY158" fmla="*/ 281676 h 2783255"/>
              <a:gd name="connsiteX159" fmla="*/ 2986087 w 3890962"/>
              <a:gd name="connsiteY159" fmla="*/ 272151 h 2783255"/>
              <a:gd name="connsiteX160" fmla="*/ 3014662 w 3890962"/>
              <a:gd name="connsiteY160" fmla="*/ 257864 h 2783255"/>
              <a:gd name="connsiteX161" fmla="*/ 3028950 w 3890962"/>
              <a:gd name="connsiteY161" fmla="*/ 248339 h 2783255"/>
              <a:gd name="connsiteX162" fmla="*/ 3105150 w 3890962"/>
              <a:gd name="connsiteY162" fmla="*/ 238814 h 2783255"/>
              <a:gd name="connsiteX163" fmla="*/ 3205162 w 3890962"/>
              <a:gd name="connsiteY163" fmla="*/ 238814 h 2783255"/>
              <a:gd name="connsiteX164" fmla="*/ 3338512 w 3890962"/>
              <a:gd name="connsiteY164" fmla="*/ 234051 h 2783255"/>
              <a:gd name="connsiteX165" fmla="*/ 3390900 w 3890962"/>
              <a:gd name="connsiteY165" fmla="*/ 210239 h 2783255"/>
              <a:gd name="connsiteX166" fmla="*/ 3405187 w 3890962"/>
              <a:gd name="connsiteY166" fmla="*/ 200714 h 2783255"/>
              <a:gd name="connsiteX167" fmla="*/ 3419475 w 3890962"/>
              <a:gd name="connsiteY167" fmla="*/ 195951 h 2783255"/>
              <a:gd name="connsiteX168" fmla="*/ 3433762 w 3890962"/>
              <a:gd name="connsiteY168" fmla="*/ 186426 h 2783255"/>
              <a:gd name="connsiteX169" fmla="*/ 3457575 w 3890962"/>
              <a:gd name="connsiteY169" fmla="*/ 176901 h 2783255"/>
              <a:gd name="connsiteX170" fmla="*/ 3471862 w 3890962"/>
              <a:gd name="connsiteY170" fmla="*/ 167376 h 2783255"/>
              <a:gd name="connsiteX171" fmla="*/ 3490912 w 3890962"/>
              <a:gd name="connsiteY171" fmla="*/ 157851 h 2783255"/>
              <a:gd name="connsiteX172" fmla="*/ 3519487 w 3890962"/>
              <a:gd name="connsiteY172" fmla="*/ 143564 h 2783255"/>
              <a:gd name="connsiteX173" fmla="*/ 3529012 w 3890962"/>
              <a:gd name="connsiteY173" fmla="*/ 129276 h 2783255"/>
              <a:gd name="connsiteX174" fmla="*/ 3538537 w 3890962"/>
              <a:gd name="connsiteY174" fmla="*/ 81651 h 2783255"/>
              <a:gd name="connsiteX175" fmla="*/ 3548062 w 3890962"/>
              <a:gd name="connsiteY175" fmla="*/ 53076 h 2783255"/>
              <a:gd name="connsiteX176" fmla="*/ 3552825 w 3890962"/>
              <a:gd name="connsiteY176" fmla="*/ 38789 h 2783255"/>
              <a:gd name="connsiteX177" fmla="*/ 3562350 w 3890962"/>
              <a:gd name="connsiteY177" fmla="*/ 24501 h 2783255"/>
              <a:gd name="connsiteX178" fmla="*/ 3581400 w 3890962"/>
              <a:gd name="connsiteY178" fmla="*/ 689 h 2783255"/>
              <a:gd name="connsiteX179" fmla="*/ 3595687 w 3890962"/>
              <a:gd name="connsiteY179" fmla="*/ 34026 h 2783255"/>
              <a:gd name="connsiteX180" fmla="*/ 3619500 w 3890962"/>
              <a:gd name="connsiteY180" fmla="*/ 62601 h 2783255"/>
              <a:gd name="connsiteX181" fmla="*/ 3638550 w 3890962"/>
              <a:gd name="connsiteY181" fmla="*/ 67364 h 2783255"/>
              <a:gd name="connsiteX182" fmla="*/ 3667125 w 3890962"/>
              <a:gd name="connsiteY182" fmla="*/ 91176 h 2783255"/>
              <a:gd name="connsiteX183" fmla="*/ 3695700 w 3890962"/>
              <a:gd name="connsiteY183" fmla="*/ 105464 h 2783255"/>
              <a:gd name="connsiteX184" fmla="*/ 3810000 w 3890962"/>
              <a:gd name="connsiteY184" fmla="*/ 110226 h 2783255"/>
              <a:gd name="connsiteX185" fmla="*/ 3829050 w 3890962"/>
              <a:gd name="connsiteY185" fmla="*/ 138801 h 2783255"/>
              <a:gd name="connsiteX186" fmla="*/ 3843337 w 3890962"/>
              <a:gd name="connsiteY186" fmla="*/ 157851 h 2783255"/>
              <a:gd name="connsiteX187" fmla="*/ 3862387 w 3890962"/>
              <a:gd name="connsiteY187" fmla="*/ 186426 h 2783255"/>
              <a:gd name="connsiteX188" fmla="*/ 3867150 w 3890962"/>
              <a:gd name="connsiteY188" fmla="*/ 205476 h 2783255"/>
              <a:gd name="connsiteX189" fmla="*/ 3871912 w 3890962"/>
              <a:gd name="connsiteY189" fmla="*/ 219764 h 2783255"/>
              <a:gd name="connsiteX190" fmla="*/ 3876675 w 3890962"/>
              <a:gd name="connsiteY190" fmla="*/ 248339 h 2783255"/>
              <a:gd name="connsiteX191" fmla="*/ 3881437 w 3890962"/>
              <a:gd name="connsiteY191" fmla="*/ 310251 h 2783255"/>
              <a:gd name="connsiteX192" fmla="*/ 3890962 w 3890962"/>
              <a:gd name="connsiteY192" fmla="*/ 472176 h 2783255"/>
              <a:gd name="connsiteX193" fmla="*/ 3881437 w 3890962"/>
              <a:gd name="connsiteY193" fmla="*/ 657914 h 2783255"/>
              <a:gd name="connsiteX194" fmla="*/ 3876675 w 3890962"/>
              <a:gd name="connsiteY194" fmla="*/ 672201 h 2783255"/>
              <a:gd name="connsiteX195" fmla="*/ 3871912 w 3890962"/>
              <a:gd name="connsiteY195" fmla="*/ 729351 h 2783255"/>
              <a:gd name="connsiteX196" fmla="*/ 3857625 w 3890962"/>
              <a:gd name="connsiteY196" fmla="*/ 867464 h 2783255"/>
              <a:gd name="connsiteX197" fmla="*/ 3619501 w 3890962"/>
              <a:gd name="connsiteY197" fmla="*/ 2648640 h 2783255"/>
              <a:gd name="connsiteX198" fmla="*/ 3495675 w 3890962"/>
              <a:gd name="connsiteY198" fmla="*/ 2658164 h 2783255"/>
              <a:gd name="connsiteX199" fmla="*/ 3462337 w 3890962"/>
              <a:gd name="connsiteY199" fmla="*/ 2662926 h 2783255"/>
              <a:gd name="connsiteX200" fmla="*/ 3448050 w 3890962"/>
              <a:gd name="connsiteY200" fmla="*/ 2667689 h 2783255"/>
              <a:gd name="connsiteX201" fmla="*/ 3271837 w 3890962"/>
              <a:gd name="connsiteY201" fmla="*/ 2672451 h 2783255"/>
              <a:gd name="connsiteX202" fmla="*/ 3252787 w 3890962"/>
              <a:gd name="connsiteY202" fmla="*/ 2677214 h 2783255"/>
              <a:gd name="connsiteX203" fmla="*/ 2995612 w 3890962"/>
              <a:gd name="connsiteY203" fmla="*/ 2681976 h 2783255"/>
              <a:gd name="connsiteX204" fmla="*/ 2933700 w 3890962"/>
              <a:gd name="connsiteY204" fmla="*/ 2691501 h 2783255"/>
              <a:gd name="connsiteX205" fmla="*/ 2886075 w 3890962"/>
              <a:gd name="connsiteY205" fmla="*/ 2701026 h 2783255"/>
              <a:gd name="connsiteX206" fmla="*/ 2852737 w 3890962"/>
              <a:gd name="connsiteY206" fmla="*/ 2705789 h 2783255"/>
              <a:gd name="connsiteX207" fmla="*/ 595312 w 3890962"/>
              <a:gd name="connsiteY207" fmla="*/ 2701026 h 2783255"/>
              <a:gd name="connsiteX208" fmla="*/ 581025 w 3890962"/>
              <a:gd name="connsiteY208" fmla="*/ 2696264 h 2783255"/>
              <a:gd name="connsiteX209" fmla="*/ 481012 w 3890962"/>
              <a:gd name="connsiteY209" fmla="*/ 2691501 h 2783255"/>
              <a:gd name="connsiteX210" fmla="*/ 161925 w 3890962"/>
              <a:gd name="connsiteY210" fmla="*/ 2686739 h 2783255"/>
              <a:gd name="connsiteX211" fmla="*/ 95250 w 3890962"/>
              <a:gd name="connsiteY211" fmla="*/ 2677214 h 2783255"/>
              <a:gd name="connsiteX212" fmla="*/ 57150 w 3890962"/>
              <a:gd name="connsiteY212" fmla="*/ 2653401 h 2783255"/>
              <a:gd name="connsiteX213" fmla="*/ 28575 w 3890962"/>
              <a:gd name="connsiteY213" fmla="*/ 2643876 h 2783255"/>
              <a:gd name="connsiteX214" fmla="*/ 0 w 3890962"/>
              <a:gd name="connsiteY214" fmla="*/ 2624826 h 2783255"/>
              <a:gd name="connsiteX215" fmla="*/ 4762 w 3890962"/>
              <a:gd name="connsiteY215" fmla="*/ 2605776 h 2783255"/>
              <a:gd name="connsiteX216" fmla="*/ 19050 w 3890962"/>
              <a:gd name="connsiteY216" fmla="*/ 2596251 h 2783255"/>
              <a:gd name="connsiteX217" fmla="*/ 19050 w 3890962"/>
              <a:gd name="connsiteY217" fmla="*/ 2558151 h 2783255"/>
              <a:gd name="connsiteX0" fmla="*/ 19050 w 3891890"/>
              <a:gd name="connsiteY0" fmla="*/ 2558151 h 2793483"/>
              <a:gd name="connsiteX1" fmla="*/ 66675 w 3891890"/>
              <a:gd name="connsiteY1" fmla="*/ 2553389 h 2793483"/>
              <a:gd name="connsiteX2" fmla="*/ 90487 w 3891890"/>
              <a:gd name="connsiteY2" fmla="*/ 2548626 h 2793483"/>
              <a:gd name="connsiteX3" fmla="*/ 142875 w 3891890"/>
              <a:gd name="connsiteY3" fmla="*/ 2520051 h 2793483"/>
              <a:gd name="connsiteX4" fmla="*/ 171450 w 3891890"/>
              <a:gd name="connsiteY4" fmla="*/ 2515289 h 2793483"/>
              <a:gd name="connsiteX5" fmla="*/ 176212 w 3891890"/>
              <a:gd name="connsiteY5" fmla="*/ 2496239 h 2793483"/>
              <a:gd name="connsiteX6" fmla="*/ 228600 w 3891890"/>
              <a:gd name="connsiteY6" fmla="*/ 2491476 h 2793483"/>
              <a:gd name="connsiteX7" fmla="*/ 280987 w 3891890"/>
              <a:gd name="connsiteY7" fmla="*/ 2481951 h 2793483"/>
              <a:gd name="connsiteX8" fmla="*/ 290512 w 3891890"/>
              <a:gd name="connsiteY8" fmla="*/ 2467664 h 2793483"/>
              <a:gd name="connsiteX9" fmla="*/ 295275 w 3891890"/>
              <a:gd name="connsiteY9" fmla="*/ 2443851 h 2793483"/>
              <a:gd name="connsiteX10" fmla="*/ 333375 w 3891890"/>
              <a:gd name="connsiteY10" fmla="*/ 2439089 h 2793483"/>
              <a:gd name="connsiteX11" fmla="*/ 371475 w 3891890"/>
              <a:gd name="connsiteY11" fmla="*/ 2429564 h 2793483"/>
              <a:gd name="connsiteX12" fmla="*/ 390525 w 3891890"/>
              <a:gd name="connsiteY12" fmla="*/ 2334314 h 2793483"/>
              <a:gd name="connsiteX13" fmla="*/ 404812 w 3891890"/>
              <a:gd name="connsiteY13" fmla="*/ 2329551 h 2793483"/>
              <a:gd name="connsiteX14" fmla="*/ 423862 w 3891890"/>
              <a:gd name="connsiteY14" fmla="*/ 2324789 h 2793483"/>
              <a:gd name="connsiteX15" fmla="*/ 538162 w 3891890"/>
              <a:gd name="connsiteY15" fmla="*/ 2320026 h 2793483"/>
              <a:gd name="connsiteX16" fmla="*/ 552450 w 3891890"/>
              <a:gd name="connsiteY16" fmla="*/ 2286689 h 2793483"/>
              <a:gd name="connsiteX17" fmla="*/ 566737 w 3891890"/>
              <a:gd name="connsiteY17" fmla="*/ 2281926 h 2793483"/>
              <a:gd name="connsiteX18" fmla="*/ 571500 w 3891890"/>
              <a:gd name="connsiteY18" fmla="*/ 2248589 h 2793483"/>
              <a:gd name="connsiteX19" fmla="*/ 576262 w 3891890"/>
              <a:gd name="connsiteY19" fmla="*/ 2229539 h 2793483"/>
              <a:gd name="connsiteX20" fmla="*/ 581025 w 3891890"/>
              <a:gd name="connsiteY20" fmla="*/ 2129526 h 2793483"/>
              <a:gd name="connsiteX21" fmla="*/ 695325 w 3891890"/>
              <a:gd name="connsiteY21" fmla="*/ 2134289 h 2793483"/>
              <a:gd name="connsiteX22" fmla="*/ 723900 w 3891890"/>
              <a:gd name="connsiteY22" fmla="*/ 2143814 h 2793483"/>
              <a:gd name="connsiteX23" fmla="*/ 781050 w 3891890"/>
              <a:gd name="connsiteY23" fmla="*/ 2153339 h 2793483"/>
              <a:gd name="connsiteX24" fmla="*/ 828675 w 3891890"/>
              <a:gd name="connsiteY24" fmla="*/ 2143814 h 2793483"/>
              <a:gd name="connsiteX25" fmla="*/ 842962 w 3891890"/>
              <a:gd name="connsiteY25" fmla="*/ 2139051 h 2793483"/>
              <a:gd name="connsiteX26" fmla="*/ 857250 w 3891890"/>
              <a:gd name="connsiteY26" fmla="*/ 2129526 h 2793483"/>
              <a:gd name="connsiteX27" fmla="*/ 885825 w 3891890"/>
              <a:gd name="connsiteY27" fmla="*/ 2120001 h 2793483"/>
              <a:gd name="connsiteX28" fmla="*/ 919162 w 3891890"/>
              <a:gd name="connsiteY28" fmla="*/ 2100951 h 2793483"/>
              <a:gd name="connsiteX29" fmla="*/ 962025 w 3891890"/>
              <a:gd name="connsiteY29" fmla="*/ 2096189 h 2793483"/>
              <a:gd name="connsiteX30" fmla="*/ 1166812 w 3891890"/>
              <a:gd name="connsiteY30" fmla="*/ 2100951 h 2793483"/>
              <a:gd name="connsiteX31" fmla="*/ 1181100 w 3891890"/>
              <a:gd name="connsiteY31" fmla="*/ 2105714 h 2793483"/>
              <a:gd name="connsiteX32" fmla="*/ 1214437 w 3891890"/>
              <a:gd name="connsiteY32" fmla="*/ 2120001 h 2793483"/>
              <a:gd name="connsiteX33" fmla="*/ 1243012 w 3891890"/>
              <a:gd name="connsiteY33" fmla="*/ 2139051 h 2793483"/>
              <a:gd name="connsiteX34" fmla="*/ 1276350 w 3891890"/>
              <a:gd name="connsiteY34" fmla="*/ 2158101 h 2793483"/>
              <a:gd name="connsiteX35" fmla="*/ 1304925 w 3891890"/>
              <a:gd name="connsiteY35" fmla="*/ 2167626 h 2793483"/>
              <a:gd name="connsiteX36" fmla="*/ 1319212 w 3891890"/>
              <a:gd name="connsiteY36" fmla="*/ 2177151 h 2793483"/>
              <a:gd name="connsiteX37" fmla="*/ 1347787 w 3891890"/>
              <a:gd name="connsiteY37" fmla="*/ 2186676 h 2793483"/>
              <a:gd name="connsiteX38" fmla="*/ 1376362 w 3891890"/>
              <a:gd name="connsiteY38" fmla="*/ 2215251 h 2793483"/>
              <a:gd name="connsiteX39" fmla="*/ 1385887 w 3891890"/>
              <a:gd name="connsiteY39" fmla="*/ 2229539 h 2793483"/>
              <a:gd name="connsiteX40" fmla="*/ 1414462 w 3891890"/>
              <a:gd name="connsiteY40" fmla="*/ 2243826 h 2793483"/>
              <a:gd name="connsiteX41" fmla="*/ 1552575 w 3891890"/>
              <a:gd name="connsiteY41" fmla="*/ 2248589 h 2793483"/>
              <a:gd name="connsiteX42" fmla="*/ 1585912 w 3891890"/>
              <a:gd name="connsiteY42" fmla="*/ 2258114 h 2793483"/>
              <a:gd name="connsiteX43" fmla="*/ 1633537 w 3891890"/>
              <a:gd name="connsiteY43" fmla="*/ 2262876 h 2793483"/>
              <a:gd name="connsiteX44" fmla="*/ 1662112 w 3891890"/>
              <a:gd name="connsiteY44" fmla="*/ 2281926 h 2793483"/>
              <a:gd name="connsiteX45" fmla="*/ 1681162 w 3891890"/>
              <a:gd name="connsiteY45" fmla="*/ 2310501 h 2793483"/>
              <a:gd name="connsiteX46" fmla="*/ 1709737 w 3891890"/>
              <a:gd name="connsiteY46" fmla="*/ 2329551 h 2793483"/>
              <a:gd name="connsiteX47" fmla="*/ 1771650 w 3891890"/>
              <a:gd name="connsiteY47" fmla="*/ 2324789 h 2793483"/>
              <a:gd name="connsiteX48" fmla="*/ 1790700 w 3891890"/>
              <a:gd name="connsiteY48" fmla="*/ 2320026 h 2793483"/>
              <a:gd name="connsiteX49" fmla="*/ 1814512 w 3891890"/>
              <a:gd name="connsiteY49" fmla="*/ 2315264 h 2793483"/>
              <a:gd name="connsiteX50" fmla="*/ 1828800 w 3891890"/>
              <a:gd name="connsiteY50" fmla="*/ 2305739 h 2793483"/>
              <a:gd name="connsiteX51" fmla="*/ 1833562 w 3891890"/>
              <a:gd name="connsiteY51" fmla="*/ 2291451 h 2793483"/>
              <a:gd name="connsiteX52" fmla="*/ 1866900 w 3891890"/>
              <a:gd name="connsiteY52" fmla="*/ 2277164 h 2793483"/>
              <a:gd name="connsiteX53" fmla="*/ 1881187 w 3891890"/>
              <a:gd name="connsiteY53" fmla="*/ 2262876 h 2793483"/>
              <a:gd name="connsiteX54" fmla="*/ 1895475 w 3891890"/>
              <a:gd name="connsiteY54" fmla="*/ 2253351 h 2793483"/>
              <a:gd name="connsiteX55" fmla="*/ 1890712 w 3891890"/>
              <a:gd name="connsiteY55" fmla="*/ 2234301 h 2793483"/>
              <a:gd name="connsiteX56" fmla="*/ 1895475 w 3891890"/>
              <a:gd name="connsiteY56" fmla="*/ 2200964 h 2793483"/>
              <a:gd name="connsiteX57" fmla="*/ 1909762 w 3891890"/>
              <a:gd name="connsiteY57" fmla="*/ 2191439 h 2793483"/>
              <a:gd name="connsiteX58" fmla="*/ 1928812 w 3891890"/>
              <a:gd name="connsiteY58" fmla="*/ 2181914 h 2793483"/>
              <a:gd name="connsiteX59" fmla="*/ 1943100 w 3891890"/>
              <a:gd name="connsiteY59" fmla="*/ 2172389 h 2793483"/>
              <a:gd name="connsiteX60" fmla="*/ 1976437 w 3891890"/>
              <a:gd name="connsiteY60" fmla="*/ 2167626 h 2793483"/>
              <a:gd name="connsiteX61" fmla="*/ 1990725 w 3891890"/>
              <a:gd name="connsiteY61" fmla="*/ 2162864 h 2793483"/>
              <a:gd name="connsiteX62" fmla="*/ 2033587 w 3891890"/>
              <a:gd name="connsiteY62" fmla="*/ 2129526 h 2793483"/>
              <a:gd name="connsiteX63" fmla="*/ 2052637 w 3891890"/>
              <a:gd name="connsiteY63" fmla="*/ 2100951 h 2793483"/>
              <a:gd name="connsiteX64" fmla="*/ 2062162 w 3891890"/>
              <a:gd name="connsiteY64" fmla="*/ 2086664 h 2793483"/>
              <a:gd name="connsiteX65" fmla="*/ 2071687 w 3891890"/>
              <a:gd name="connsiteY65" fmla="*/ 2058089 h 2793483"/>
              <a:gd name="connsiteX66" fmla="*/ 2066925 w 3891890"/>
              <a:gd name="connsiteY66" fmla="*/ 2015226 h 2793483"/>
              <a:gd name="connsiteX67" fmla="*/ 2052637 w 3891890"/>
              <a:gd name="connsiteY67" fmla="*/ 2010464 h 2793483"/>
              <a:gd name="connsiteX68" fmla="*/ 2038350 w 3891890"/>
              <a:gd name="connsiteY68" fmla="*/ 2000939 h 2793483"/>
              <a:gd name="connsiteX69" fmla="*/ 1971675 w 3891890"/>
              <a:gd name="connsiteY69" fmla="*/ 1996176 h 2793483"/>
              <a:gd name="connsiteX70" fmla="*/ 2157412 w 3891890"/>
              <a:gd name="connsiteY70" fmla="*/ 2000939 h 2793483"/>
              <a:gd name="connsiteX71" fmla="*/ 2362200 w 3891890"/>
              <a:gd name="connsiteY71" fmla="*/ 1996176 h 2793483"/>
              <a:gd name="connsiteX72" fmla="*/ 2376487 w 3891890"/>
              <a:gd name="connsiteY72" fmla="*/ 1991414 h 2793483"/>
              <a:gd name="connsiteX73" fmla="*/ 2424112 w 3891890"/>
              <a:gd name="connsiteY73" fmla="*/ 1986651 h 2793483"/>
              <a:gd name="connsiteX74" fmla="*/ 2652712 w 3891890"/>
              <a:gd name="connsiteY74" fmla="*/ 1991414 h 2793483"/>
              <a:gd name="connsiteX75" fmla="*/ 2724150 w 3891890"/>
              <a:gd name="connsiteY75" fmla="*/ 1986651 h 2793483"/>
              <a:gd name="connsiteX76" fmla="*/ 2752725 w 3891890"/>
              <a:gd name="connsiteY76" fmla="*/ 1967601 h 2793483"/>
              <a:gd name="connsiteX77" fmla="*/ 2757487 w 3891890"/>
              <a:gd name="connsiteY77" fmla="*/ 1953314 h 2793483"/>
              <a:gd name="connsiteX78" fmla="*/ 2776537 w 3891890"/>
              <a:gd name="connsiteY78" fmla="*/ 1924739 h 2793483"/>
              <a:gd name="connsiteX79" fmla="*/ 2762250 w 3891890"/>
              <a:gd name="connsiteY79" fmla="*/ 1919976 h 2793483"/>
              <a:gd name="connsiteX80" fmla="*/ 2752725 w 3891890"/>
              <a:gd name="connsiteY80" fmla="*/ 1886639 h 2793483"/>
              <a:gd name="connsiteX81" fmla="*/ 2743200 w 3891890"/>
              <a:gd name="connsiteY81" fmla="*/ 1872351 h 2793483"/>
              <a:gd name="connsiteX82" fmla="*/ 2747962 w 3891890"/>
              <a:gd name="connsiteY82" fmla="*/ 1829489 h 2793483"/>
              <a:gd name="connsiteX83" fmla="*/ 2743200 w 3891890"/>
              <a:gd name="connsiteY83" fmla="*/ 1729476 h 2793483"/>
              <a:gd name="connsiteX84" fmla="*/ 2624137 w 3891890"/>
              <a:gd name="connsiteY84" fmla="*/ 1724714 h 2793483"/>
              <a:gd name="connsiteX85" fmla="*/ 2609850 w 3891890"/>
              <a:gd name="connsiteY85" fmla="*/ 1715189 h 2793483"/>
              <a:gd name="connsiteX86" fmla="*/ 2566987 w 3891890"/>
              <a:gd name="connsiteY86" fmla="*/ 1729476 h 2793483"/>
              <a:gd name="connsiteX87" fmla="*/ 2552700 w 3891890"/>
              <a:gd name="connsiteY87" fmla="*/ 1724714 h 2793483"/>
              <a:gd name="connsiteX88" fmla="*/ 2576512 w 3891890"/>
              <a:gd name="connsiteY88" fmla="*/ 1686614 h 2793483"/>
              <a:gd name="connsiteX89" fmla="*/ 2595562 w 3891890"/>
              <a:gd name="connsiteY89" fmla="*/ 1672326 h 2793483"/>
              <a:gd name="connsiteX90" fmla="*/ 2605087 w 3891890"/>
              <a:gd name="connsiteY90" fmla="*/ 1638989 h 2793483"/>
              <a:gd name="connsiteX91" fmla="*/ 2614612 w 3891890"/>
              <a:gd name="connsiteY91" fmla="*/ 1610414 h 2793483"/>
              <a:gd name="connsiteX92" fmla="*/ 2619375 w 3891890"/>
              <a:gd name="connsiteY92" fmla="*/ 1596126 h 2793483"/>
              <a:gd name="connsiteX93" fmla="*/ 2624137 w 3891890"/>
              <a:gd name="connsiteY93" fmla="*/ 1553264 h 2793483"/>
              <a:gd name="connsiteX94" fmla="*/ 2657475 w 3891890"/>
              <a:gd name="connsiteY94" fmla="*/ 1548501 h 2793483"/>
              <a:gd name="connsiteX95" fmla="*/ 2681287 w 3891890"/>
              <a:gd name="connsiteY95" fmla="*/ 1543739 h 2793483"/>
              <a:gd name="connsiteX96" fmla="*/ 2719387 w 3891890"/>
              <a:gd name="connsiteY96" fmla="*/ 1524689 h 2793483"/>
              <a:gd name="connsiteX97" fmla="*/ 2743200 w 3891890"/>
              <a:gd name="connsiteY97" fmla="*/ 1519926 h 2793483"/>
              <a:gd name="connsiteX98" fmla="*/ 2757487 w 3891890"/>
              <a:gd name="connsiteY98" fmla="*/ 1515164 h 2793483"/>
              <a:gd name="connsiteX99" fmla="*/ 2771775 w 3891890"/>
              <a:gd name="connsiteY99" fmla="*/ 1505639 h 2793483"/>
              <a:gd name="connsiteX100" fmla="*/ 2805112 w 3891890"/>
              <a:gd name="connsiteY100" fmla="*/ 1500876 h 2793483"/>
              <a:gd name="connsiteX101" fmla="*/ 2819400 w 3891890"/>
              <a:gd name="connsiteY101" fmla="*/ 1496114 h 2793483"/>
              <a:gd name="connsiteX102" fmla="*/ 2828925 w 3891890"/>
              <a:gd name="connsiteY102" fmla="*/ 1458014 h 2793483"/>
              <a:gd name="connsiteX103" fmla="*/ 2838450 w 3891890"/>
              <a:gd name="connsiteY103" fmla="*/ 1429439 h 2793483"/>
              <a:gd name="connsiteX104" fmla="*/ 2833687 w 3891890"/>
              <a:gd name="connsiteY104" fmla="*/ 1367526 h 2793483"/>
              <a:gd name="connsiteX105" fmla="*/ 2824162 w 3891890"/>
              <a:gd name="connsiteY105" fmla="*/ 1338951 h 2793483"/>
              <a:gd name="connsiteX106" fmla="*/ 2819400 w 3891890"/>
              <a:gd name="connsiteY106" fmla="*/ 1324664 h 2793483"/>
              <a:gd name="connsiteX107" fmla="*/ 2824162 w 3891890"/>
              <a:gd name="connsiteY107" fmla="*/ 1257989 h 2793483"/>
              <a:gd name="connsiteX108" fmla="*/ 2833687 w 3891890"/>
              <a:gd name="connsiteY108" fmla="*/ 1224651 h 2793483"/>
              <a:gd name="connsiteX109" fmla="*/ 2847975 w 3891890"/>
              <a:gd name="connsiteY109" fmla="*/ 1196076 h 2793483"/>
              <a:gd name="connsiteX110" fmla="*/ 2828925 w 3891890"/>
              <a:gd name="connsiteY110" fmla="*/ 1110351 h 2793483"/>
              <a:gd name="connsiteX111" fmla="*/ 2814637 w 3891890"/>
              <a:gd name="connsiteY111" fmla="*/ 1105589 h 2793483"/>
              <a:gd name="connsiteX112" fmla="*/ 2767012 w 3891890"/>
              <a:gd name="connsiteY112" fmla="*/ 1086539 h 2793483"/>
              <a:gd name="connsiteX113" fmla="*/ 2752725 w 3891890"/>
              <a:gd name="connsiteY113" fmla="*/ 1081776 h 2793483"/>
              <a:gd name="connsiteX114" fmla="*/ 2624137 w 3891890"/>
              <a:gd name="connsiteY114" fmla="*/ 1086539 h 2793483"/>
              <a:gd name="connsiteX115" fmla="*/ 2571750 w 3891890"/>
              <a:gd name="connsiteY115" fmla="*/ 1086539 h 2793483"/>
              <a:gd name="connsiteX116" fmla="*/ 2562225 w 3891890"/>
              <a:gd name="connsiteY116" fmla="*/ 1057964 h 2793483"/>
              <a:gd name="connsiteX117" fmla="*/ 2557462 w 3891890"/>
              <a:gd name="connsiteY117" fmla="*/ 1043676 h 2793483"/>
              <a:gd name="connsiteX118" fmla="*/ 2543175 w 3891890"/>
              <a:gd name="connsiteY118" fmla="*/ 1034151 h 2793483"/>
              <a:gd name="connsiteX119" fmla="*/ 2533650 w 3891890"/>
              <a:gd name="connsiteY119" fmla="*/ 1019864 h 2793483"/>
              <a:gd name="connsiteX120" fmla="*/ 2524125 w 3891890"/>
              <a:gd name="connsiteY120" fmla="*/ 948426 h 2793483"/>
              <a:gd name="connsiteX121" fmla="*/ 2514600 w 3891890"/>
              <a:gd name="connsiteY121" fmla="*/ 934139 h 2793483"/>
              <a:gd name="connsiteX122" fmla="*/ 2486025 w 3891890"/>
              <a:gd name="connsiteY122" fmla="*/ 924614 h 2793483"/>
              <a:gd name="connsiteX123" fmla="*/ 2481262 w 3891890"/>
              <a:gd name="connsiteY123" fmla="*/ 910326 h 2793483"/>
              <a:gd name="connsiteX124" fmla="*/ 2476500 w 3891890"/>
              <a:gd name="connsiteY124" fmla="*/ 848414 h 2793483"/>
              <a:gd name="connsiteX125" fmla="*/ 2443162 w 3891890"/>
              <a:gd name="connsiteY125" fmla="*/ 829364 h 2793483"/>
              <a:gd name="connsiteX126" fmla="*/ 2433637 w 3891890"/>
              <a:gd name="connsiteY126" fmla="*/ 815076 h 2793483"/>
              <a:gd name="connsiteX127" fmla="*/ 2447925 w 3891890"/>
              <a:gd name="connsiteY127" fmla="*/ 800789 h 2793483"/>
              <a:gd name="connsiteX128" fmla="*/ 2457450 w 3891890"/>
              <a:gd name="connsiteY128" fmla="*/ 786501 h 2793483"/>
              <a:gd name="connsiteX129" fmla="*/ 2476500 w 3891890"/>
              <a:gd name="connsiteY129" fmla="*/ 762689 h 2793483"/>
              <a:gd name="connsiteX130" fmla="*/ 2500312 w 3891890"/>
              <a:gd name="connsiteY130" fmla="*/ 743639 h 2793483"/>
              <a:gd name="connsiteX131" fmla="*/ 2524125 w 3891890"/>
              <a:gd name="connsiteY131" fmla="*/ 715064 h 2793483"/>
              <a:gd name="connsiteX132" fmla="*/ 2552700 w 3891890"/>
              <a:gd name="connsiteY132" fmla="*/ 696014 h 2793483"/>
              <a:gd name="connsiteX133" fmla="*/ 2576512 w 3891890"/>
              <a:gd name="connsiteY133" fmla="*/ 667439 h 2793483"/>
              <a:gd name="connsiteX134" fmla="*/ 2538412 w 3891890"/>
              <a:gd name="connsiteY134" fmla="*/ 657914 h 2793483"/>
              <a:gd name="connsiteX135" fmla="*/ 2509837 w 3891890"/>
              <a:gd name="connsiteY135" fmla="*/ 648389 h 2793483"/>
              <a:gd name="connsiteX136" fmla="*/ 2500312 w 3891890"/>
              <a:gd name="connsiteY136" fmla="*/ 629339 h 2793483"/>
              <a:gd name="connsiteX137" fmla="*/ 2509837 w 3891890"/>
              <a:gd name="connsiteY137" fmla="*/ 605526 h 2793483"/>
              <a:gd name="connsiteX138" fmla="*/ 2524125 w 3891890"/>
              <a:gd name="connsiteY138" fmla="*/ 586476 h 2793483"/>
              <a:gd name="connsiteX139" fmla="*/ 2533650 w 3891890"/>
              <a:gd name="connsiteY139" fmla="*/ 572189 h 2793483"/>
              <a:gd name="connsiteX140" fmla="*/ 2557462 w 3891890"/>
              <a:gd name="connsiteY140" fmla="*/ 495989 h 2793483"/>
              <a:gd name="connsiteX141" fmla="*/ 2571750 w 3891890"/>
              <a:gd name="connsiteY141" fmla="*/ 491226 h 2793483"/>
              <a:gd name="connsiteX142" fmla="*/ 2605087 w 3891890"/>
              <a:gd name="connsiteY142" fmla="*/ 462651 h 2793483"/>
              <a:gd name="connsiteX143" fmla="*/ 2619375 w 3891890"/>
              <a:gd name="connsiteY143" fmla="*/ 453126 h 2793483"/>
              <a:gd name="connsiteX144" fmla="*/ 2624137 w 3891890"/>
              <a:gd name="connsiteY144" fmla="*/ 438839 h 2793483"/>
              <a:gd name="connsiteX145" fmla="*/ 2638425 w 3891890"/>
              <a:gd name="connsiteY145" fmla="*/ 424551 h 2793483"/>
              <a:gd name="connsiteX146" fmla="*/ 2643187 w 3891890"/>
              <a:gd name="connsiteY146" fmla="*/ 410264 h 2793483"/>
              <a:gd name="connsiteX147" fmla="*/ 2633662 w 3891890"/>
              <a:gd name="connsiteY147" fmla="*/ 372164 h 2793483"/>
              <a:gd name="connsiteX148" fmla="*/ 2662237 w 3891890"/>
              <a:gd name="connsiteY148" fmla="*/ 343589 h 2793483"/>
              <a:gd name="connsiteX149" fmla="*/ 2690812 w 3891890"/>
              <a:gd name="connsiteY149" fmla="*/ 334064 h 2793483"/>
              <a:gd name="connsiteX150" fmla="*/ 2714625 w 3891890"/>
              <a:gd name="connsiteY150" fmla="*/ 338826 h 2793483"/>
              <a:gd name="connsiteX151" fmla="*/ 2738437 w 3891890"/>
              <a:gd name="connsiteY151" fmla="*/ 348351 h 2793483"/>
              <a:gd name="connsiteX152" fmla="*/ 2809875 w 3891890"/>
              <a:gd name="connsiteY152" fmla="*/ 343589 h 2793483"/>
              <a:gd name="connsiteX153" fmla="*/ 2824162 w 3891890"/>
              <a:gd name="connsiteY153" fmla="*/ 338826 h 2793483"/>
              <a:gd name="connsiteX154" fmla="*/ 2857500 w 3891890"/>
              <a:gd name="connsiteY154" fmla="*/ 319776 h 2793483"/>
              <a:gd name="connsiteX155" fmla="*/ 2876550 w 3891890"/>
              <a:gd name="connsiteY155" fmla="*/ 315014 h 2793483"/>
              <a:gd name="connsiteX156" fmla="*/ 2895600 w 3891890"/>
              <a:gd name="connsiteY156" fmla="*/ 305489 h 2793483"/>
              <a:gd name="connsiteX157" fmla="*/ 2909887 w 3891890"/>
              <a:gd name="connsiteY157" fmla="*/ 300726 h 2793483"/>
              <a:gd name="connsiteX158" fmla="*/ 2947987 w 3891890"/>
              <a:gd name="connsiteY158" fmla="*/ 281676 h 2793483"/>
              <a:gd name="connsiteX159" fmla="*/ 2986087 w 3891890"/>
              <a:gd name="connsiteY159" fmla="*/ 272151 h 2793483"/>
              <a:gd name="connsiteX160" fmla="*/ 3014662 w 3891890"/>
              <a:gd name="connsiteY160" fmla="*/ 257864 h 2793483"/>
              <a:gd name="connsiteX161" fmla="*/ 3028950 w 3891890"/>
              <a:gd name="connsiteY161" fmla="*/ 248339 h 2793483"/>
              <a:gd name="connsiteX162" fmla="*/ 3105150 w 3891890"/>
              <a:gd name="connsiteY162" fmla="*/ 238814 h 2793483"/>
              <a:gd name="connsiteX163" fmla="*/ 3205162 w 3891890"/>
              <a:gd name="connsiteY163" fmla="*/ 238814 h 2793483"/>
              <a:gd name="connsiteX164" fmla="*/ 3338512 w 3891890"/>
              <a:gd name="connsiteY164" fmla="*/ 234051 h 2793483"/>
              <a:gd name="connsiteX165" fmla="*/ 3390900 w 3891890"/>
              <a:gd name="connsiteY165" fmla="*/ 210239 h 2793483"/>
              <a:gd name="connsiteX166" fmla="*/ 3405187 w 3891890"/>
              <a:gd name="connsiteY166" fmla="*/ 200714 h 2793483"/>
              <a:gd name="connsiteX167" fmla="*/ 3419475 w 3891890"/>
              <a:gd name="connsiteY167" fmla="*/ 195951 h 2793483"/>
              <a:gd name="connsiteX168" fmla="*/ 3433762 w 3891890"/>
              <a:gd name="connsiteY168" fmla="*/ 186426 h 2793483"/>
              <a:gd name="connsiteX169" fmla="*/ 3457575 w 3891890"/>
              <a:gd name="connsiteY169" fmla="*/ 176901 h 2793483"/>
              <a:gd name="connsiteX170" fmla="*/ 3471862 w 3891890"/>
              <a:gd name="connsiteY170" fmla="*/ 167376 h 2793483"/>
              <a:gd name="connsiteX171" fmla="*/ 3490912 w 3891890"/>
              <a:gd name="connsiteY171" fmla="*/ 157851 h 2793483"/>
              <a:gd name="connsiteX172" fmla="*/ 3519487 w 3891890"/>
              <a:gd name="connsiteY172" fmla="*/ 143564 h 2793483"/>
              <a:gd name="connsiteX173" fmla="*/ 3529012 w 3891890"/>
              <a:gd name="connsiteY173" fmla="*/ 129276 h 2793483"/>
              <a:gd name="connsiteX174" fmla="*/ 3538537 w 3891890"/>
              <a:gd name="connsiteY174" fmla="*/ 81651 h 2793483"/>
              <a:gd name="connsiteX175" fmla="*/ 3548062 w 3891890"/>
              <a:gd name="connsiteY175" fmla="*/ 53076 h 2793483"/>
              <a:gd name="connsiteX176" fmla="*/ 3552825 w 3891890"/>
              <a:gd name="connsiteY176" fmla="*/ 38789 h 2793483"/>
              <a:gd name="connsiteX177" fmla="*/ 3562350 w 3891890"/>
              <a:gd name="connsiteY177" fmla="*/ 24501 h 2793483"/>
              <a:gd name="connsiteX178" fmla="*/ 3581400 w 3891890"/>
              <a:gd name="connsiteY178" fmla="*/ 689 h 2793483"/>
              <a:gd name="connsiteX179" fmla="*/ 3595687 w 3891890"/>
              <a:gd name="connsiteY179" fmla="*/ 34026 h 2793483"/>
              <a:gd name="connsiteX180" fmla="*/ 3619500 w 3891890"/>
              <a:gd name="connsiteY180" fmla="*/ 62601 h 2793483"/>
              <a:gd name="connsiteX181" fmla="*/ 3638550 w 3891890"/>
              <a:gd name="connsiteY181" fmla="*/ 67364 h 2793483"/>
              <a:gd name="connsiteX182" fmla="*/ 3667125 w 3891890"/>
              <a:gd name="connsiteY182" fmla="*/ 91176 h 2793483"/>
              <a:gd name="connsiteX183" fmla="*/ 3695700 w 3891890"/>
              <a:gd name="connsiteY183" fmla="*/ 105464 h 2793483"/>
              <a:gd name="connsiteX184" fmla="*/ 3810000 w 3891890"/>
              <a:gd name="connsiteY184" fmla="*/ 110226 h 2793483"/>
              <a:gd name="connsiteX185" fmla="*/ 3829050 w 3891890"/>
              <a:gd name="connsiteY185" fmla="*/ 138801 h 2793483"/>
              <a:gd name="connsiteX186" fmla="*/ 3843337 w 3891890"/>
              <a:gd name="connsiteY186" fmla="*/ 157851 h 2793483"/>
              <a:gd name="connsiteX187" fmla="*/ 3862387 w 3891890"/>
              <a:gd name="connsiteY187" fmla="*/ 186426 h 2793483"/>
              <a:gd name="connsiteX188" fmla="*/ 3867150 w 3891890"/>
              <a:gd name="connsiteY188" fmla="*/ 205476 h 2793483"/>
              <a:gd name="connsiteX189" fmla="*/ 3871912 w 3891890"/>
              <a:gd name="connsiteY189" fmla="*/ 219764 h 2793483"/>
              <a:gd name="connsiteX190" fmla="*/ 3876675 w 3891890"/>
              <a:gd name="connsiteY190" fmla="*/ 248339 h 2793483"/>
              <a:gd name="connsiteX191" fmla="*/ 3881437 w 3891890"/>
              <a:gd name="connsiteY191" fmla="*/ 310251 h 2793483"/>
              <a:gd name="connsiteX192" fmla="*/ 3890962 w 3891890"/>
              <a:gd name="connsiteY192" fmla="*/ 472176 h 2793483"/>
              <a:gd name="connsiteX193" fmla="*/ 3881437 w 3891890"/>
              <a:gd name="connsiteY193" fmla="*/ 657914 h 2793483"/>
              <a:gd name="connsiteX194" fmla="*/ 3876675 w 3891890"/>
              <a:gd name="connsiteY194" fmla="*/ 672201 h 2793483"/>
              <a:gd name="connsiteX195" fmla="*/ 3871912 w 3891890"/>
              <a:gd name="connsiteY195" fmla="*/ 729351 h 2793483"/>
              <a:gd name="connsiteX196" fmla="*/ 3619501 w 3891890"/>
              <a:gd name="connsiteY196" fmla="*/ 2648640 h 2793483"/>
              <a:gd name="connsiteX197" fmla="*/ 3495675 w 3891890"/>
              <a:gd name="connsiteY197" fmla="*/ 2658164 h 2793483"/>
              <a:gd name="connsiteX198" fmla="*/ 3462337 w 3891890"/>
              <a:gd name="connsiteY198" fmla="*/ 2662926 h 2793483"/>
              <a:gd name="connsiteX199" fmla="*/ 3448050 w 3891890"/>
              <a:gd name="connsiteY199" fmla="*/ 2667689 h 2793483"/>
              <a:gd name="connsiteX200" fmla="*/ 3271837 w 3891890"/>
              <a:gd name="connsiteY200" fmla="*/ 2672451 h 2793483"/>
              <a:gd name="connsiteX201" fmla="*/ 3252787 w 3891890"/>
              <a:gd name="connsiteY201" fmla="*/ 2677214 h 2793483"/>
              <a:gd name="connsiteX202" fmla="*/ 2995612 w 3891890"/>
              <a:gd name="connsiteY202" fmla="*/ 2681976 h 2793483"/>
              <a:gd name="connsiteX203" fmla="*/ 2933700 w 3891890"/>
              <a:gd name="connsiteY203" fmla="*/ 2691501 h 2793483"/>
              <a:gd name="connsiteX204" fmla="*/ 2886075 w 3891890"/>
              <a:gd name="connsiteY204" fmla="*/ 2701026 h 2793483"/>
              <a:gd name="connsiteX205" fmla="*/ 2852737 w 3891890"/>
              <a:gd name="connsiteY205" fmla="*/ 2705789 h 2793483"/>
              <a:gd name="connsiteX206" fmla="*/ 595312 w 3891890"/>
              <a:gd name="connsiteY206" fmla="*/ 2701026 h 2793483"/>
              <a:gd name="connsiteX207" fmla="*/ 581025 w 3891890"/>
              <a:gd name="connsiteY207" fmla="*/ 2696264 h 2793483"/>
              <a:gd name="connsiteX208" fmla="*/ 481012 w 3891890"/>
              <a:gd name="connsiteY208" fmla="*/ 2691501 h 2793483"/>
              <a:gd name="connsiteX209" fmla="*/ 161925 w 3891890"/>
              <a:gd name="connsiteY209" fmla="*/ 2686739 h 2793483"/>
              <a:gd name="connsiteX210" fmla="*/ 95250 w 3891890"/>
              <a:gd name="connsiteY210" fmla="*/ 2677214 h 2793483"/>
              <a:gd name="connsiteX211" fmla="*/ 57150 w 3891890"/>
              <a:gd name="connsiteY211" fmla="*/ 2653401 h 2793483"/>
              <a:gd name="connsiteX212" fmla="*/ 28575 w 3891890"/>
              <a:gd name="connsiteY212" fmla="*/ 2643876 h 2793483"/>
              <a:gd name="connsiteX213" fmla="*/ 0 w 3891890"/>
              <a:gd name="connsiteY213" fmla="*/ 2624826 h 2793483"/>
              <a:gd name="connsiteX214" fmla="*/ 4762 w 3891890"/>
              <a:gd name="connsiteY214" fmla="*/ 2605776 h 2793483"/>
              <a:gd name="connsiteX215" fmla="*/ 19050 w 3891890"/>
              <a:gd name="connsiteY215" fmla="*/ 2596251 h 2793483"/>
              <a:gd name="connsiteX216" fmla="*/ 19050 w 3891890"/>
              <a:gd name="connsiteY216" fmla="*/ 2558151 h 2793483"/>
              <a:gd name="connsiteX0" fmla="*/ 19050 w 3890962"/>
              <a:gd name="connsiteY0" fmla="*/ 2558151 h 2797715"/>
              <a:gd name="connsiteX1" fmla="*/ 66675 w 3890962"/>
              <a:gd name="connsiteY1" fmla="*/ 2553389 h 2797715"/>
              <a:gd name="connsiteX2" fmla="*/ 90487 w 3890962"/>
              <a:gd name="connsiteY2" fmla="*/ 2548626 h 2797715"/>
              <a:gd name="connsiteX3" fmla="*/ 142875 w 3890962"/>
              <a:gd name="connsiteY3" fmla="*/ 2520051 h 2797715"/>
              <a:gd name="connsiteX4" fmla="*/ 171450 w 3890962"/>
              <a:gd name="connsiteY4" fmla="*/ 2515289 h 2797715"/>
              <a:gd name="connsiteX5" fmla="*/ 176212 w 3890962"/>
              <a:gd name="connsiteY5" fmla="*/ 2496239 h 2797715"/>
              <a:gd name="connsiteX6" fmla="*/ 228600 w 3890962"/>
              <a:gd name="connsiteY6" fmla="*/ 2491476 h 2797715"/>
              <a:gd name="connsiteX7" fmla="*/ 280987 w 3890962"/>
              <a:gd name="connsiteY7" fmla="*/ 2481951 h 2797715"/>
              <a:gd name="connsiteX8" fmla="*/ 290512 w 3890962"/>
              <a:gd name="connsiteY8" fmla="*/ 2467664 h 2797715"/>
              <a:gd name="connsiteX9" fmla="*/ 295275 w 3890962"/>
              <a:gd name="connsiteY9" fmla="*/ 2443851 h 2797715"/>
              <a:gd name="connsiteX10" fmla="*/ 333375 w 3890962"/>
              <a:gd name="connsiteY10" fmla="*/ 2439089 h 2797715"/>
              <a:gd name="connsiteX11" fmla="*/ 371475 w 3890962"/>
              <a:gd name="connsiteY11" fmla="*/ 2429564 h 2797715"/>
              <a:gd name="connsiteX12" fmla="*/ 390525 w 3890962"/>
              <a:gd name="connsiteY12" fmla="*/ 2334314 h 2797715"/>
              <a:gd name="connsiteX13" fmla="*/ 404812 w 3890962"/>
              <a:gd name="connsiteY13" fmla="*/ 2329551 h 2797715"/>
              <a:gd name="connsiteX14" fmla="*/ 423862 w 3890962"/>
              <a:gd name="connsiteY14" fmla="*/ 2324789 h 2797715"/>
              <a:gd name="connsiteX15" fmla="*/ 538162 w 3890962"/>
              <a:gd name="connsiteY15" fmla="*/ 2320026 h 2797715"/>
              <a:gd name="connsiteX16" fmla="*/ 552450 w 3890962"/>
              <a:gd name="connsiteY16" fmla="*/ 2286689 h 2797715"/>
              <a:gd name="connsiteX17" fmla="*/ 566737 w 3890962"/>
              <a:gd name="connsiteY17" fmla="*/ 2281926 h 2797715"/>
              <a:gd name="connsiteX18" fmla="*/ 571500 w 3890962"/>
              <a:gd name="connsiteY18" fmla="*/ 2248589 h 2797715"/>
              <a:gd name="connsiteX19" fmla="*/ 576262 w 3890962"/>
              <a:gd name="connsiteY19" fmla="*/ 2229539 h 2797715"/>
              <a:gd name="connsiteX20" fmla="*/ 581025 w 3890962"/>
              <a:gd name="connsiteY20" fmla="*/ 2129526 h 2797715"/>
              <a:gd name="connsiteX21" fmla="*/ 695325 w 3890962"/>
              <a:gd name="connsiteY21" fmla="*/ 2134289 h 2797715"/>
              <a:gd name="connsiteX22" fmla="*/ 723900 w 3890962"/>
              <a:gd name="connsiteY22" fmla="*/ 2143814 h 2797715"/>
              <a:gd name="connsiteX23" fmla="*/ 781050 w 3890962"/>
              <a:gd name="connsiteY23" fmla="*/ 2153339 h 2797715"/>
              <a:gd name="connsiteX24" fmla="*/ 828675 w 3890962"/>
              <a:gd name="connsiteY24" fmla="*/ 2143814 h 2797715"/>
              <a:gd name="connsiteX25" fmla="*/ 842962 w 3890962"/>
              <a:gd name="connsiteY25" fmla="*/ 2139051 h 2797715"/>
              <a:gd name="connsiteX26" fmla="*/ 857250 w 3890962"/>
              <a:gd name="connsiteY26" fmla="*/ 2129526 h 2797715"/>
              <a:gd name="connsiteX27" fmla="*/ 885825 w 3890962"/>
              <a:gd name="connsiteY27" fmla="*/ 2120001 h 2797715"/>
              <a:gd name="connsiteX28" fmla="*/ 919162 w 3890962"/>
              <a:gd name="connsiteY28" fmla="*/ 2100951 h 2797715"/>
              <a:gd name="connsiteX29" fmla="*/ 962025 w 3890962"/>
              <a:gd name="connsiteY29" fmla="*/ 2096189 h 2797715"/>
              <a:gd name="connsiteX30" fmla="*/ 1166812 w 3890962"/>
              <a:gd name="connsiteY30" fmla="*/ 2100951 h 2797715"/>
              <a:gd name="connsiteX31" fmla="*/ 1181100 w 3890962"/>
              <a:gd name="connsiteY31" fmla="*/ 2105714 h 2797715"/>
              <a:gd name="connsiteX32" fmla="*/ 1214437 w 3890962"/>
              <a:gd name="connsiteY32" fmla="*/ 2120001 h 2797715"/>
              <a:gd name="connsiteX33" fmla="*/ 1243012 w 3890962"/>
              <a:gd name="connsiteY33" fmla="*/ 2139051 h 2797715"/>
              <a:gd name="connsiteX34" fmla="*/ 1276350 w 3890962"/>
              <a:gd name="connsiteY34" fmla="*/ 2158101 h 2797715"/>
              <a:gd name="connsiteX35" fmla="*/ 1304925 w 3890962"/>
              <a:gd name="connsiteY35" fmla="*/ 2167626 h 2797715"/>
              <a:gd name="connsiteX36" fmla="*/ 1319212 w 3890962"/>
              <a:gd name="connsiteY36" fmla="*/ 2177151 h 2797715"/>
              <a:gd name="connsiteX37" fmla="*/ 1347787 w 3890962"/>
              <a:gd name="connsiteY37" fmla="*/ 2186676 h 2797715"/>
              <a:gd name="connsiteX38" fmla="*/ 1376362 w 3890962"/>
              <a:gd name="connsiteY38" fmla="*/ 2215251 h 2797715"/>
              <a:gd name="connsiteX39" fmla="*/ 1385887 w 3890962"/>
              <a:gd name="connsiteY39" fmla="*/ 2229539 h 2797715"/>
              <a:gd name="connsiteX40" fmla="*/ 1414462 w 3890962"/>
              <a:gd name="connsiteY40" fmla="*/ 2243826 h 2797715"/>
              <a:gd name="connsiteX41" fmla="*/ 1552575 w 3890962"/>
              <a:gd name="connsiteY41" fmla="*/ 2248589 h 2797715"/>
              <a:gd name="connsiteX42" fmla="*/ 1585912 w 3890962"/>
              <a:gd name="connsiteY42" fmla="*/ 2258114 h 2797715"/>
              <a:gd name="connsiteX43" fmla="*/ 1633537 w 3890962"/>
              <a:gd name="connsiteY43" fmla="*/ 2262876 h 2797715"/>
              <a:gd name="connsiteX44" fmla="*/ 1662112 w 3890962"/>
              <a:gd name="connsiteY44" fmla="*/ 2281926 h 2797715"/>
              <a:gd name="connsiteX45" fmla="*/ 1681162 w 3890962"/>
              <a:gd name="connsiteY45" fmla="*/ 2310501 h 2797715"/>
              <a:gd name="connsiteX46" fmla="*/ 1709737 w 3890962"/>
              <a:gd name="connsiteY46" fmla="*/ 2329551 h 2797715"/>
              <a:gd name="connsiteX47" fmla="*/ 1771650 w 3890962"/>
              <a:gd name="connsiteY47" fmla="*/ 2324789 h 2797715"/>
              <a:gd name="connsiteX48" fmla="*/ 1790700 w 3890962"/>
              <a:gd name="connsiteY48" fmla="*/ 2320026 h 2797715"/>
              <a:gd name="connsiteX49" fmla="*/ 1814512 w 3890962"/>
              <a:gd name="connsiteY49" fmla="*/ 2315264 h 2797715"/>
              <a:gd name="connsiteX50" fmla="*/ 1828800 w 3890962"/>
              <a:gd name="connsiteY50" fmla="*/ 2305739 h 2797715"/>
              <a:gd name="connsiteX51" fmla="*/ 1833562 w 3890962"/>
              <a:gd name="connsiteY51" fmla="*/ 2291451 h 2797715"/>
              <a:gd name="connsiteX52" fmla="*/ 1866900 w 3890962"/>
              <a:gd name="connsiteY52" fmla="*/ 2277164 h 2797715"/>
              <a:gd name="connsiteX53" fmla="*/ 1881187 w 3890962"/>
              <a:gd name="connsiteY53" fmla="*/ 2262876 h 2797715"/>
              <a:gd name="connsiteX54" fmla="*/ 1895475 w 3890962"/>
              <a:gd name="connsiteY54" fmla="*/ 2253351 h 2797715"/>
              <a:gd name="connsiteX55" fmla="*/ 1890712 w 3890962"/>
              <a:gd name="connsiteY55" fmla="*/ 2234301 h 2797715"/>
              <a:gd name="connsiteX56" fmla="*/ 1895475 w 3890962"/>
              <a:gd name="connsiteY56" fmla="*/ 2200964 h 2797715"/>
              <a:gd name="connsiteX57" fmla="*/ 1909762 w 3890962"/>
              <a:gd name="connsiteY57" fmla="*/ 2191439 h 2797715"/>
              <a:gd name="connsiteX58" fmla="*/ 1928812 w 3890962"/>
              <a:gd name="connsiteY58" fmla="*/ 2181914 h 2797715"/>
              <a:gd name="connsiteX59" fmla="*/ 1943100 w 3890962"/>
              <a:gd name="connsiteY59" fmla="*/ 2172389 h 2797715"/>
              <a:gd name="connsiteX60" fmla="*/ 1976437 w 3890962"/>
              <a:gd name="connsiteY60" fmla="*/ 2167626 h 2797715"/>
              <a:gd name="connsiteX61" fmla="*/ 1990725 w 3890962"/>
              <a:gd name="connsiteY61" fmla="*/ 2162864 h 2797715"/>
              <a:gd name="connsiteX62" fmla="*/ 2033587 w 3890962"/>
              <a:gd name="connsiteY62" fmla="*/ 2129526 h 2797715"/>
              <a:gd name="connsiteX63" fmla="*/ 2052637 w 3890962"/>
              <a:gd name="connsiteY63" fmla="*/ 2100951 h 2797715"/>
              <a:gd name="connsiteX64" fmla="*/ 2062162 w 3890962"/>
              <a:gd name="connsiteY64" fmla="*/ 2086664 h 2797715"/>
              <a:gd name="connsiteX65" fmla="*/ 2071687 w 3890962"/>
              <a:gd name="connsiteY65" fmla="*/ 2058089 h 2797715"/>
              <a:gd name="connsiteX66" fmla="*/ 2066925 w 3890962"/>
              <a:gd name="connsiteY66" fmla="*/ 2015226 h 2797715"/>
              <a:gd name="connsiteX67" fmla="*/ 2052637 w 3890962"/>
              <a:gd name="connsiteY67" fmla="*/ 2010464 h 2797715"/>
              <a:gd name="connsiteX68" fmla="*/ 2038350 w 3890962"/>
              <a:gd name="connsiteY68" fmla="*/ 2000939 h 2797715"/>
              <a:gd name="connsiteX69" fmla="*/ 1971675 w 3890962"/>
              <a:gd name="connsiteY69" fmla="*/ 1996176 h 2797715"/>
              <a:gd name="connsiteX70" fmla="*/ 2157412 w 3890962"/>
              <a:gd name="connsiteY70" fmla="*/ 2000939 h 2797715"/>
              <a:gd name="connsiteX71" fmla="*/ 2362200 w 3890962"/>
              <a:gd name="connsiteY71" fmla="*/ 1996176 h 2797715"/>
              <a:gd name="connsiteX72" fmla="*/ 2376487 w 3890962"/>
              <a:gd name="connsiteY72" fmla="*/ 1991414 h 2797715"/>
              <a:gd name="connsiteX73" fmla="*/ 2424112 w 3890962"/>
              <a:gd name="connsiteY73" fmla="*/ 1986651 h 2797715"/>
              <a:gd name="connsiteX74" fmla="*/ 2652712 w 3890962"/>
              <a:gd name="connsiteY74" fmla="*/ 1991414 h 2797715"/>
              <a:gd name="connsiteX75" fmla="*/ 2724150 w 3890962"/>
              <a:gd name="connsiteY75" fmla="*/ 1986651 h 2797715"/>
              <a:gd name="connsiteX76" fmla="*/ 2752725 w 3890962"/>
              <a:gd name="connsiteY76" fmla="*/ 1967601 h 2797715"/>
              <a:gd name="connsiteX77" fmla="*/ 2757487 w 3890962"/>
              <a:gd name="connsiteY77" fmla="*/ 1953314 h 2797715"/>
              <a:gd name="connsiteX78" fmla="*/ 2776537 w 3890962"/>
              <a:gd name="connsiteY78" fmla="*/ 1924739 h 2797715"/>
              <a:gd name="connsiteX79" fmla="*/ 2762250 w 3890962"/>
              <a:gd name="connsiteY79" fmla="*/ 1919976 h 2797715"/>
              <a:gd name="connsiteX80" fmla="*/ 2752725 w 3890962"/>
              <a:gd name="connsiteY80" fmla="*/ 1886639 h 2797715"/>
              <a:gd name="connsiteX81" fmla="*/ 2743200 w 3890962"/>
              <a:gd name="connsiteY81" fmla="*/ 1872351 h 2797715"/>
              <a:gd name="connsiteX82" fmla="*/ 2747962 w 3890962"/>
              <a:gd name="connsiteY82" fmla="*/ 1829489 h 2797715"/>
              <a:gd name="connsiteX83" fmla="*/ 2743200 w 3890962"/>
              <a:gd name="connsiteY83" fmla="*/ 1729476 h 2797715"/>
              <a:gd name="connsiteX84" fmla="*/ 2624137 w 3890962"/>
              <a:gd name="connsiteY84" fmla="*/ 1724714 h 2797715"/>
              <a:gd name="connsiteX85" fmla="*/ 2609850 w 3890962"/>
              <a:gd name="connsiteY85" fmla="*/ 1715189 h 2797715"/>
              <a:gd name="connsiteX86" fmla="*/ 2566987 w 3890962"/>
              <a:gd name="connsiteY86" fmla="*/ 1729476 h 2797715"/>
              <a:gd name="connsiteX87" fmla="*/ 2552700 w 3890962"/>
              <a:gd name="connsiteY87" fmla="*/ 1724714 h 2797715"/>
              <a:gd name="connsiteX88" fmla="*/ 2576512 w 3890962"/>
              <a:gd name="connsiteY88" fmla="*/ 1686614 h 2797715"/>
              <a:gd name="connsiteX89" fmla="*/ 2595562 w 3890962"/>
              <a:gd name="connsiteY89" fmla="*/ 1672326 h 2797715"/>
              <a:gd name="connsiteX90" fmla="*/ 2605087 w 3890962"/>
              <a:gd name="connsiteY90" fmla="*/ 1638989 h 2797715"/>
              <a:gd name="connsiteX91" fmla="*/ 2614612 w 3890962"/>
              <a:gd name="connsiteY91" fmla="*/ 1610414 h 2797715"/>
              <a:gd name="connsiteX92" fmla="*/ 2619375 w 3890962"/>
              <a:gd name="connsiteY92" fmla="*/ 1596126 h 2797715"/>
              <a:gd name="connsiteX93" fmla="*/ 2624137 w 3890962"/>
              <a:gd name="connsiteY93" fmla="*/ 1553264 h 2797715"/>
              <a:gd name="connsiteX94" fmla="*/ 2657475 w 3890962"/>
              <a:gd name="connsiteY94" fmla="*/ 1548501 h 2797715"/>
              <a:gd name="connsiteX95" fmla="*/ 2681287 w 3890962"/>
              <a:gd name="connsiteY95" fmla="*/ 1543739 h 2797715"/>
              <a:gd name="connsiteX96" fmla="*/ 2719387 w 3890962"/>
              <a:gd name="connsiteY96" fmla="*/ 1524689 h 2797715"/>
              <a:gd name="connsiteX97" fmla="*/ 2743200 w 3890962"/>
              <a:gd name="connsiteY97" fmla="*/ 1519926 h 2797715"/>
              <a:gd name="connsiteX98" fmla="*/ 2757487 w 3890962"/>
              <a:gd name="connsiteY98" fmla="*/ 1515164 h 2797715"/>
              <a:gd name="connsiteX99" fmla="*/ 2771775 w 3890962"/>
              <a:gd name="connsiteY99" fmla="*/ 1505639 h 2797715"/>
              <a:gd name="connsiteX100" fmla="*/ 2805112 w 3890962"/>
              <a:gd name="connsiteY100" fmla="*/ 1500876 h 2797715"/>
              <a:gd name="connsiteX101" fmla="*/ 2819400 w 3890962"/>
              <a:gd name="connsiteY101" fmla="*/ 1496114 h 2797715"/>
              <a:gd name="connsiteX102" fmla="*/ 2828925 w 3890962"/>
              <a:gd name="connsiteY102" fmla="*/ 1458014 h 2797715"/>
              <a:gd name="connsiteX103" fmla="*/ 2838450 w 3890962"/>
              <a:gd name="connsiteY103" fmla="*/ 1429439 h 2797715"/>
              <a:gd name="connsiteX104" fmla="*/ 2833687 w 3890962"/>
              <a:gd name="connsiteY104" fmla="*/ 1367526 h 2797715"/>
              <a:gd name="connsiteX105" fmla="*/ 2824162 w 3890962"/>
              <a:gd name="connsiteY105" fmla="*/ 1338951 h 2797715"/>
              <a:gd name="connsiteX106" fmla="*/ 2819400 w 3890962"/>
              <a:gd name="connsiteY106" fmla="*/ 1324664 h 2797715"/>
              <a:gd name="connsiteX107" fmla="*/ 2824162 w 3890962"/>
              <a:gd name="connsiteY107" fmla="*/ 1257989 h 2797715"/>
              <a:gd name="connsiteX108" fmla="*/ 2833687 w 3890962"/>
              <a:gd name="connsiteY108" fmla="*/ 1224651 h 2797715"/>
              <a:gd name="connsiteX109" fmla="*/ 2847975 w 3890962"/>
              <a:gd name="connsiteY109" fmla="*/ 1196076 h 2797715"/>
              <a:gd name="connsiteX110" fmla="*/ 2828925 w 3890962"/>
              <a:gd name="connsiteY110" fmla="*/ 1110351 h 2797715"/>
              <a:gd name="connsiteX111" fmla="*/ 2814637 w 3890962"/>
              <a:gd name="connsiteY111" fmla="*/ 1105589 h 2797715"/>
              <a:gd name="connsiteX112" fmla="*/ 2767012 w 3890962"/>
              <a:gd name="connsiteY112" fmla="*/ 1086539 h 2797715"/>
              <a:gd name="connsiteX113" fmla="*/ 2752725 w 3890962"/>
              <a:gd name="connsiteY113" fmla="*/ 1081776 h 2797715"/>
              <a:gd name="connsiteX114" fmla="*/ 2624137 w 3890962"/>
              <a:gd name="connsiteY114" fmla="*/ 1086539 h 2797715"/>
              <a:gd name="connsiteX115" fmla="*/ 2571750 w 3890962"/>
              <a:gd name="connsiteY115" fmla="*/ 1086539 h 2797715"/>
              <a:gd name="connsiteX116" fmla="*/ 2562225 w 3890962"/>
              <a:gd name="connsiteY116" fmla="*/ 1057964 h 2797715"/>
              <a:gd name="connsiteX117" fmla="*/ 2557462 w 3890962"/>
              <a:gd name="connsiteY117" fmla="*/ 1043676 h 2797715"/>
              <a:gd name="connsiteX118" fmla="*/ 2543175 w 3890962"/>
              <a:gd name="connsiteY118" fmla="*/ 1034151 h 2797715"/>
              <a:gd name="connsiteX119" fmla="*/ 2533650 w 3890962"/>
              <a:gd name="connsiteY119" fmla="*/ 1019864 h 2797715"/>
              <a:gd name="connsiteX120" fmla="*/ 2524125 w 3890962"/>
              <a:gd name="connsiteY120" fmla="*/ 948426 h 2797715"/>
              <a:gd name="connsiteX121" fmla="*/ 2514600 w 3890962"/>
              <a:gd name="connsiteY121" fmla="*/ 934139 h 2797715"/>
              <a:gd name="connsiteX122" fmla="*/ 2486025 w 3890962"/>
              <a:gd name="connsiteY122" fmla="*/ 924614 h 2797715"/>
              <a:gd name="connsiteX123" fmla="*/ 2481262 w 3890962"/>
              <a:gd name="connsiteY123" fmla="*/ 910326 h 2797715"/>
              <a:gd name="connsiteX124" fmla="*/ 2476500 w 3890962"/>
              <a:gd name="connsiteY124" fmla="*/ 848414 h 2797715"/>
              <a:gd name="connsiteX125" fmla="*/ 2443162 w 3890962"/>
              <a:gd name="connsiteY125" fmla="*/ 829364 h 2797715"/>
              <a:gd name="connsiteX126" fmla="*/ 2433637 w 3890962"/>
              <a:gd name="connsiteY126" fmla="*/ 815076 h 2797715"/>
              <a:gd name="connsiteX127" fmla="*/ 2447925 w 3890962"/>
              <a:gd name="connsiteY127" fmla="*/ 800789 h 2797715"/>
              <a:gd name="connsiteX128" fmla="*/ 2457450 w 3890962"/>
              <a:gd name="connsiteY128" fmla="*/ 786501 h 2797715"/>
              <a:gd name="connsiteX129" fmla="*/ 2476500 w 3890962"/>
              <a:gd name="connsiteY129" fmla="*/ 762689 h 2797715"/>
              <a:gd name="connsiteX130" fmla="*/ 2500312 w 3890962"/>
              <a:gd name="connsiteY130" fmla="*/ 743639 h 2797715"/>
              <a:gd name="connsiteX131" fmla="*/ 2524125 w 3890962"/>
              <a:gd name="connsiteY131" fmla="*/ 715064 h 2797715"/>
              <a:gd name="connsiteX132" fmla="*/ 2552700 w 3890962"/>
              <a:gd name="connsiteY132" fmla="*/ 696014 h 2797715"/>
              <a:gd name="connsiteX133" fmla="*/ 2576512 w 3890962"/>
              <a:gd name="connsiteY133" fmla="*/ 667439 h 2797715"/>
              <a:gd name="connsiteX134" fmla="*/ 2538412 w 3890962"/>
              <a:gd name="connsiteY134" fmla="*/ 657914 h 2797715"/>
              <a:gd name="connsiteX135" fmla="*/ 2509837 w 3890962"/>
              <a:gd name="connsiteY135" fmla="*/ 648389 h 2797715"/>
              <a:gd name="connsiteX136" fmla="*/ 2500312 w 3890962"/>
              <a:gd name="connsiteY136" fmla="*/ 629339 h 2797715"/>
              <a:gd name="connsiteX137" fmla="*/ 2509837 w 3890962"/>
              <a:gd name="connsiteY137" fmla="*/ 605526 h 2797715"/>
              <a:gd name="connsiteX138" fmla="*/ 2524125 w 3890962"/>
              <a:gd name="connsiteY138" fmla="*/ 586476 h 2797715"/>
              <a:gd name="connsiteX139" fmla="*/ 2533650 w 3890962"/>
              <a:gd name="connsiteY139" fmla="*/ 572189 h 2797715"/>
              <a:gd name="connsiteX140" fmla="*/ 2557462 w 3890962"/>
              <a:gd name="connsiteY140" fmla="*/ 495989 h 2797715"/>
              <a:gd name="connsiteX141" fmla="*/ 2571750 w 3890962"/>
              <a:gd name="connsiteY141" fmla="*/ 491226 h 2797715"/>
              <a:gd name="connsiteX142" fmla="*/ 2605087 w 3890962"/>
              <a:gd name="connsiteY142" fmla="*/ 462651 h 2797715"/>
              <a:gd name="connsiteX143" fmla="*/ 2619375 w 3890962"/>
              <a:gd name="connsiteY143" fmla="*/ 453126 h 2797715"/>
              <a:gd name="connsiteX144" fmla="*/ 2624137 w 3890962"/>
              <a:gd name="connsiteY144" fmla="*/ 438839 h 2797715"/>
              <a:gd name="connsiteX145" fmla="*/ 2638425 w 3890962"/>
              <a:gd name="connsiteY145" fmla="*/ 424551 h 2797715"/>
              <a:gd name="connsiteX146" fmla="*/ 2643187 w 3890962"/>
              <a:gd name="connsiteY146" fmla="*/ 410264 h 2797715"/>
              <a:gd name="connsiteX147" fmla="*/ 2633662 w 3890962"/>
              <a:gd name="connsiteY147" fmla="*/ 372164 h 2797715"/>
              <a:gd name="connsiteX148" fmla="*/ 2662237 w 3890962"/>
              <a:gd name="connsiteY148" fmla="*/ 343589 h 2797715"/>
              <a:gd name="connsiteX149" fmla="*/ 2690812 w 3890962"/>
              <a:gd name="connsiteY149" fmla="*/ 334064 h 2797715"/>
              <a:gd name="connsiteX150" fmla="*/ 2714625 w 3890962"/>
              <a:gd name="connsiteY150" fmla="*/ 338826 h 2797715"/>
              <a:gd name="connsiteX151" fmla="*/ 2738437 w 3890962"/>
              <a:gd name="connsiteY151" fmla="*/ 348351 h 2797715"/>
              <a:gd name="connsiteX152" fmla="*/ 2809875 w 3890962"/>
              <a:gd name="connsiteY152" fmla="*/ 343589 h 2797715"/>
              <a:gd name="connsiteX153" fmla="*/ 2824162 w 3890962"/>
              <a:gd name="connsiteY153" fmla="*/ 338826 h 2797715"/>
              <a:gd name="connsiteX154" fmla="*/ 2857500 w 3890962"/>
              <a:gd name="connsiteY154" fmla="*/ 319776 h 2797715"/>
              <a:gd name="connsiteX155" fmla="*/ 2876550 w 3890962"/>
              <a:gd name="connsiteY155" fmla="*/ 315014 h 2797715"/>
              <a:gd name="connsiteX156" fmla="*/ 2895600 w 3890962"/>
              <a:gd name="connsiteY156" fmla="*/ 305489 h 2797715"/>
              <a:gd name="connsiteX157" fmla="*/ 2909887 w 3890962"/>
              <a:gd name="connsiteY157" fmla="*/ 300726 h 2797715"/>
              <a:gd name="connsiteX158" fmla="*/ 2947987 w 3890962"/>
              <a:gd name="connsiteY158" fmla="*/ 281676 h 2797715"/>
              <a:gd name="connsiteX159" fmla="*/ 2986087 w 3890962"/>
              <a:gd name="connsiteY159" fmla="*/ 272151 h 2797715"/>
              <a:gd name="connsiteX160" fmla="*/ 3014662 w 3890962"/>
              <a:gd name="connsiteY160" fmla="*/ 257864 h 2797715"/>
              <a:gd name="connsiteX161" fmla="*/ 3028950 w 3890962"/>
              <a:gd name="connsiteY161" fmla="*/ 248339 h 2797715"/>
              <a:gd name="connsiteX162" fmla="*/ 3105150 w 3890962"/>
              <a:gd name="connsiteY162" fmla="*/ 238814 h 2797715"/>
              <a:gd name="connsiteX163" fmla="*/ 3205162 w 3890962"/>
              <a:gd name="connsiteY163" fmla="*/ 238814 h 2797715"/>
              <a:gd name="connsiteX164" fmla="*/ 3338512 w 3890962"/>
              <a:gd name="connsiteY164" fmla="*/ 234051 h 2797715"/>
              <a:gd name="connsiteX165" fmla="*/ 3390900 w 3890962"/>
              <a:gd name="connsiteY165" fmla="*/ 210239 h 2797715"/>
              <a:gd name="connsiteX166" fmla="*/ 3405187 w 3890962"/>
              <a:gd name="connsiteY166" fmla="*/ 200714 h 2797715"/>
              <a:gd name="connsiteX167" fmla="*/ 3419475 w 3890962"/>
              <a:gd name="connsiteY167" fmla="*/ 195951 h 2797715"/>
              <a:gd name="connsiteX168" fmla="*/ 3433762 w 3890962"/>
              <a:gd name="connsiteY168" fmla="*/ 186426 h 2797715"/>
              <a:gd name="connsiteX169" fmla="*/ 3457575 w 3890962"/>
              <a:gd name="connsiteY169" fmla="*/ 176901 h 2797715"/>
              <a:gd name="connsiteX170" fmla="*/ 3471862 w 3890962"/>
              <a:gd name="connsiteY170" fmla="*/ 167376 h 2797715"/>
              <a:gd name="connsiteX171" fmla="*/ 3490912 w 3890962"/>
              <a:gd name="connsiteY171" fmla="*/ 157851 h 2797715"/>
              <a:gd name="connsiteX172" fmla="*/ 3519487 w 3890962"/>
              <a:gd name="connsiteY172" fmla="*/ 143564 h 2797715"/>
              <a:gd name="connsiteX173" fmla="*/ 3529012 w 3890962"/>
              <a:gd name="connsiteY173" fmla="*/ 129276 h 2797715"/>
              <a:gd name="connsiteX174" fmla="*/ 3538537 w 3890962"/>
              <a:gd name="connsiteY174" fmla="*/ 81651 h 2797715"/>
              <a:gd name="connsiteX175" fmla="*/ 3548062 w 3890962"/>
              <a:gd name="connsiteY175" fmla="*/ 53076 h 2797715"/>
              <a:gd name="connsiteX176" fmla="*/ 3552825 w 3890962"/>
              <a:gd name="connsiteY176" fmla="*/ 38789 h 2797715"/>
              <a:gd name="connsiteX177" fmla="*/ 3562350 w 3890962"/>
              <a:gd name="connsiteY177" fmla="*/ 24501 h 2797715"/>
              <a:gd name="connsiteX178" fmla="*/ 3581400 w 3890962"/>
              <a:gd name="connsiteY178" fmla="*/ 689 h 2797715"/>
              <a:gd name="connsiteX179" fmla="*/ 3595687 w 3890962"/>
              <a:gd name="connsiteY179" fmla="*/ 34026 h 2797715"/>
              <a:gd name="connsiteX180" fmla="*/ 3619500 w 3890962"/>
              <a:gd name="connsiteY180" fmla="*/ 62601 h 2797715"/>
              <a:gd name="connsiteX181" fmla="*/ 3638550 w 3890962"/>
              <a:gd name="connsiteY181" fmla="*/ 67364 h 2797715"/>
              <a:gd name="connsiteX182" fmla="*/ 3667125 w 3890962"/>
              <a:gd name="connsiteY182" fmla="*/ 91176 h 2797715"/>
              <a:gd name="connsiteX183" fmla="*/ 3695700 w 3890962"/>
              <a:gd name="connsiteY183" fmla="*/ 105464 h 2797715"/>
              <a:gd name="connsiteX184" fmla="*/ 3810000 w 3890962"/>
              <a:gd name="connsiteY184" fmla="*/ 110226 h 2797715"/>
              <a:gd name="connsiteX185" fmla="*/ 3829050 w 3890962"/>
              <a:gd name="connsiteY185" fmla="*/ 138801 h 2797715"/>
              <a:gd name="connsiteX186" fmla="*/ 3843337 w 3890962"/>
              <a:gd name="connsiteY186" fmla="*/ 157851 h 2797715"/>
              <a:gd name="connsiteX187" fmla="*/ 3862387 w 3890962"/>
              <a:gd name="connsiteY187" fmla="*/ 186426 h 2797715"/>
              <a:gd name="connsiteX188" fmla="*/ 3867150 w 3890962"/>
              <a:gd name="connsiteY188" fmla="*/ 205476 h 2797715"/>
              <a:gd name="connsiteX189" fmla="*/ 3871912 w 3890962"/>
              <a:gd name="connsiteY189" fmla="*/ 219764 h 2797715"/>
              <a:gd name="connsiteX190" fmla="*/ 3876675 w 3890962"/>
              <a:gd name="connsiteY190" fmla="*/ 248339 h 2797715"/>
              <a:gd name="connsiteX191" fmla="*/ 3881437 w 3890962"/>
              <a:gd name="connsiteY191" fmla="*/ 310251 h 2797715"/>
              <a:gd name="connsiteX192" fmla="*/ 3890962 w 3890962"/>
              <a:gd name="connsiteY192" fmla="*/ 472176 h 2797715"/>
              <a:gd name="connsiteX193" fmla="*/ 3881437 w 3890962"/>
              <a:gd name="connsiteY193" fmla="*/ 657914 h 2797715"/>
              <a:gd name="connsiteX194" fmla="*/ 3876675 w 3890962"/>
              <a:gd name="connsiteY194" fmla="*/ 672201 h 2797715"/>
              <a:gd name="connsiteX195" fmla="*/ 3619501 w 3890962"/>
              <a:gd name="connsiteY195" fmla="*/ 2648640 h 2797715"/>
              <a:gd name="connsiteX196" fmla="*/ 3495675 w 3890962"/>
              <a:gd name="connsiteY196" fmla="*/ 2658164 h 2797715"/>
              <a:gd name="connsiteX197" fmla="*/ 3462337 w 3890962"/>
              <a:gd name="connsiteY197" fmla="*/ 2662926 h 2797715"/>
              <a:gd name="connsiteX198" fmla="*/ 3448050 w 3890962"/>
              <a:gd name="connsiteY198" fmla="*/ 2667689 h 2797715"/>
              <a:gd name="connsiteX199" fmla="*/ 3271837 w 3890962"/>
              <a:gd name="connsiteY199" fmla="*/ 2672451 h 2797715"/>
              <a:gd name="connsiteX200" fmla="*/ 3252787 w 3890962"/>
              <a:gd name="connsiteY200" fmla="*/ 2677214 h 2797715"/>
              <a:gd name="connsiteX201" fmla="*/ 2995612 w 3890962"/>
              <a:gd name="connsiteY201" fmla="*/ 2681976 h 2797715"/>
              <a:gd name="connsiteX202" fmla="*/ 2933700 w 3890962"/>
              <a:gd name="connsiteY202" fmla="*/ 2691501 h 2797715"/>
              <a:gd name="connsiteX203" fmla="*/ 2886075 w 3890962"/>
              <a:gd name="connsiteY203" fmla="*/ 2701026 h 2797715"/>
              <a:gd name="connsiteX204" fmla="*/ 2852737 w 3890962"/>
              <a:gd name="connsiteY204" fmla="*/ 2705789 h 2797715"/>
              <a:gd name="connsiteX205" fmla="*/ 595312 w 3890962"/>
              <a:gd name="connsiteY205" fmla="*/ 2701026 h 2797715"/>
              <a:gd name="connsiteX206" fmla="*/ 581025 w 3890962"/>
              <a:gd name="connsiteY206" fmla="*/ 2696264 h 2797715"/>
              <a:gd name="connsiteX207" fmla="*/ 481012 w 3890962"/>
              <a:gd name="connsiteY207" fmla="*/ 2691501 h 2797715"/>
              <a:gd name="connsiteX208" fmla="*/ 161925 w 3890962"/>
              <a:gd name="connsiteY208" fmla="*/ 2686739 h 2797715"/>
              <a:gd name="connsiteX209" fmla="*/ 95250 w 3890962"/>
              <a:gd name="connsiteY209" fmla="*/ 2677214 h 2797715"/>
              <a:gd name="connsiteX210" fmla="*/ 57150 w 3890962"/>
              <a:gd name="connsiteY210" fmla="*/ 2653401 h 2797715"/>
              <a:gd name="connsiteX211" fmla="*/ 28575 w 3890962"/>
              <a:gd name="connsiteY211" fmla="*/ 2643876 h 2797715"/>
              <a:gd name="connsiteX212" fmla="*/ 0 w 3890962"/>
              <a:gd name="connsiteY212" fmla="*/ 2624826 h 2797715"/>
              <a:gd name="connsiteX213" fmla="*/ 4762 w 3890962"/>
              <a:gd name="connsiteY213" fmla="*/ 2605776 h 2797715"/>
              <a:gd name="connsiteX214" fmla="*/ 19050 w 3890962"/>
              <a:gd name="connsiteY214" fmla="*/ 2596251 h 2797715"/>
              <a:gd name="connsiteX215" fmla="*/ 19050 w 3890962"/>
              <a:gd name="connsiteY215" fmla="*/ 2558151 h 2797715"/>
              <a:gd name="connsiteX0" fmla="*/ 19050 w 3904047"/>
              <a:gd name="connsiteY0" fmla="*/ 2558151 h 2798772"/>
              <a:gd name="connsiteX1" fmla="*/ 66675 w 3904047"/>
              <a:gd name="connsiteY1" fmla="*/ 2553389 h 2798772"/>
              <a:gd name="connsiteX2" fmla="*/ 90487 w 3904047"/>
              <a:gd name="connsiteY2" fmla="*/ 2548626 h 2798772"/>
              <a:gd name="connsiteX3" fmla="*/ 142875 w 3904047"/>
              <a:gd name="connsiteY3" fmla="*/ 2520051 h 2798772"/>
              <a:gd name="connsiteX4" fmla="*/ 171450 w 3904047"/>
              <a:gd name="connsiteY4" fmla="*/ 2515289 h 2798772"/>
              <a:gd name="connsiteX5" fmla="*/ 176212 w 3904047"/>
              <a:gd name="connsiteY5" fmla="*/ 2496239 h 2798772"/>
              <a:gd name="connsiteX6" fmla="*/ 228600 w 3904047"/>
              <a:gd name="connsiteY6" fmla="*/ 2491476 h 2798772"/>
              <a:gd name="connsiteX7" fmla="*/ 280987 w 3904047"/>
              <a:gd name="connsiteY7" fmla="*/ 2481951 h 2798772"/>
              <a:gd name="connsiteX8" fmla="*/ 290512 w 3904047"/>
              <a:gd name="connsiteY8" fmla="*/ 2467664 h 2798772"/>
              <a:gd name="connsiteX9" fmla="*/ 295275 w 3904047"/>
              <a:gd name="connsiteY9" fmla="*/ 2443851 h 2798772"/>
              <a:gd name="connsiteX10" fmla="*/ 333375 w 3904047"/>
              <a:gd name="connsiteY10" fmla="*/ 2439089 h 2798772"/>
              <a:gd name="connsiteX11" fmla="*/ 371475 w 3904047"/>
              <a:gd name="connsiteY11" fmla="*/ 2429564 h 2798772"/>
              <a:gd name="connsiteX12" fmla="*/ 390525 w 3904047"/>
              <a:gd name="connsiteY12" fmla="*/ 2334314 h 2798772"/>
              <a:gd name="connsiteX13" fmla="*/ 404812 w 3904047"/>
              <a:gd name="connsiteY13" fmla="*/ 2329551 h 2798772"/>
              <a:gd name="connsiteX14" fmla="*/ 423862 w 3904047"/>
              <a:gd name="connsiteY14" fmla="*/ 2324789 h 2798772"/>
              <a:gd name="connsiteX15" fmla="*/ 538162 w 3904047"/>
              <a:gd name="connsiteY15" fmla="*/ 2320026 h 2798772"/>
              <a:gd name="connsiteX16" fmla="*/ 552450 w 3904047"/>
              <a:gd name="connsiteY16" fmla="*/ 2286689 h 2798772"/>
              <a:gd name="connsiteX17" fmla="*/ 566737 w 3904047"/>
              <a:gd name="connsiteY17" fmla="*/ 2281926 h 2798772"/>
              <a:gd name="connsiteX18" fmla="*/ 571500 w 3904047"/>
              <a:gd name="connsiteY18" fmla="*/ 2248589 h 2798772"/>
              <a:gd name="connsiteX19" fmla="*/ 576262 w 3904047"/>
              <a:gd name="connsiteY19" fmla="*/ 2229539 h 2798772"/>
              <a:gd name="connsiteX20" fmla="*/ 581025 w 3904047"/>
              <a:gd name="connsiteY20" fmla="*/ 2129526 h 2798772"/>
              <a:gd name="connsiteX21" fmla="*/ 695325 w 3904047"/>
              <a:gd name="connsiteY21" fmla="*/ 2134289 h 2798772"/>
              <a:gd name="connsiteX22" fmla="*/ 723900 w 3904047"/>
              <a:gd name="connsiteY22" fmla="*/ 2143814 h 2798772"/>
              <a:gd name="connsiteX23" fmla="*/ 781050 w 3904047"/>
              <a:gd name="connsiteY23" fmla="*/ 2153339 h 2798772"/>
              <a:gd name="connsiteX24" fmla="*/ 828675 w 3904047"/>
              <a:gd name="connsiteY24" fmla="*/ 2143814 h 2798772"/>
              <a:gd name="connsiteX25" fmla="*/ 842962 w 3904047"/>
              <a:gd name="connsiteY25" fmla="*/ 2139051 h 2798772"/>
              <a:gd name="connsiteX26" fmla="*/ 857250 w 3904047"/>
              <a:gd name="connsiteY26" fmla="*/ 2129526 h 2798772"/>
              <a:gd name="connsiteX27" fmla="*/ 885825 w 3904047"/>
              <a:gd name="connsiteY27" fmla="*/ 2120001 h 2798772"/>
              <a:gd name="connsiteX28" fmla="*/ 919162 w 3904047"/>
              <a:gd name="connsiteY28" fmla="*/ 2100951 h 2798772"/>
              <a:gd name="connsiteX29" fmla="*/ 962025 w 3904047"/>
              <a:gd name="connsiteY29" fmla="*/ 2096189 h 2798772"/>
              <a:gd name="connsiteX30" fmla="*/ 1166812 w 3904047"/>
              <a:gd name="connsiteY30" fmla="*/ 2100951 h 2798772"/>
              <a:gd name="connsiteX31" fmla="*/ 1181100 w 3904047"/>
              <a:gd name="connsiteY31" fmla="*/ 2105714 h 2798772"/>
              <a:gd name="connsiteX32" fmla="*/ 1214437 w 3904047"/>
              <a:gd name="connsiteY32" fmla="*/ 2120001 h 2798772"/>
              <a:gd name="connsiteX33" fmla="*/ 1243012 w 3904047"/>
              <a:gd name="connsiteY33" fmla="*/ 2139051 h 2798772"/>
              <a:gd name="connsiteX34" fmla="*/ 1276350 w 3904047"/>
              <a:gd name="connsiteY34" fmla="*/ 2158101 h 2798772"/>
              <a:gd name="connsiteX35" fmla="*/ 1304925 w 3904047"/>
              <a:gd name="connsiteY35" fmla="*/ 2167626 h 2798772"/>
              <a:gd name="connsiteX36" fmla="*/ 1319212 w 3904047"/>
              <a:gd name="connsiteY36" fmla="*/ 2177151 h 2798772"/>
              <a:gd name="connsiteX37" fmla="*/ 1347787 w 3904047"/>
              <a:gd name="connsiteY37" fmla="*/ 2186676 h 2798772"/>
              <a:gd name="connsiteX38" fmla="*/ 1376362 w 3904047"/>
              <a:gd name="connsiteY38" fmla="*/ 2215251 h 2798772"/>
              <a:gd name="connsiteX39" fmla="*/ 1385887 w 3904047"/>
              <a:gd name="connsiteY39" fmla="*/ 2229539 h 2798772"/>
              <a:gd name="connsiteX40" fmla="*/ 1414462 w 3904047"/>
              <a:gd name="connsiteY40" fmla="*/ 2243826 h 2798772"/>
              <a:gd name="connsiteX41" fmla="*/ 1552575 w 3904047"/>
              <a:gd name="connsiteY41" fmla="*/ 2248589 h 2798772"/>
              <a:gd name="connsiteX42" fmla="*/ 1585912 w 3904047"/>
              <a:gd name="connsiteY42" fmla="*/ 2258114 h 2798772"/>
              <a:gd name="connsiteX43" fmla="*/ 1633537 w 3904047"/>
              <a:gd name="connsiteY43" fmla="*/ 2262876 h 2798772"/>
              <a:gd name="connsiteX44" fmla="*/ 1662112 w 3904047"/>
              <a:gd name="connsiteY44" fmla="*/ 2281926 h 2798772"/>
              <a:gd name="connsiteX45" fmla="*/ 1681162 w 3904047"/>
              <a:gd name="connsiteY45" fmla="*/ 2310501 h 2798772"/>
              <a:gd name="connsiteX46" fmla="*/ 1709737 w 3904047"/>
              <a:gd name="connsiteY46" fmla="*/ 2329551 h 2798772"/>
              <a:gd name="connsiteX47" fmla="*/ 1771650 w 3904047"/>
              <a:gd name="connsiteY47" fmla="*/ 2324789 h 2798772"/>
              <a:gd name="connsiteX48" fmla="*/ 1790700 w 3904047"/>
              <a:gd name="connsiteY48" fmla="*/ 2320026 h 2798772"/>
              <a:gd name="connsiteX49" fmla="*/ 1814512 w 3904047"/>
              <a:gd name="connsiteY49" fmla="*/ 2315264 h 2798772"/>
              <a:gd name="connsiteX50" fmla="*/ 1828800 w 3904047"/>
              <a:gd name="connsiteY50" fmla="*/ 2305739 h 2798772"/>
              <a:gd name="connsiteX51" fmla="*/ 1833562 w 3904047"/>
              <a:gd name="connsiteY51" fmla="*/ 2291451 h 2798772"/>
              <a:gd name="connsiteX52" fmla="*/ 1866900 w 3904047"/>
              <a:gd name="connsiteY52" fmla="*/ 2277164 h 2798772"/>
              <a:gd name="connsiteX53" fmla="*/ 1881187 w 3904047"/>
              <a:gd name="connsiteY53" fmla="*/ 2262876 h 2798772"/>
              <a:gd name="connsiteX54" fmla="*/ 1895475 w 3904047"/>
              <a:gd name="connsiteY54" fmla="*/ 2253351 h 2798772"/>
              <a:gd name="connsiteX55" fmla="*/ 1890712 w 3904047"/>
              <a:gd name="connsiteY55" fmla="*/ 2234301 h 2798772"/>
              <a:gd name="connsiteX56" fmla="*/ 1895475 w 3904047"/>
              <a:gd name="connsiteY56" fmla="*/ 2200964 h 2798772"/>
              <a:gd name="connsiteX57" fmla="*/ 1909762 w 3904047"/>
              <a:gd name="connsiteY57" fmla="*/ 2191439 h 2798772"/>
              <a:gd name="connsiteX58" fmla="*/ 1928812 w 3904047"/>
              <a:gd name="connsiteY58" fmla="*/ 2181914 h 2798772"/>
              <a:gd name="connsiteX59" fmla="*/ 1943100 w 3904047"/>
              <a:gd name="connsiteY59" fmla="*/ 2172389 h 2798772"/>
              <a:gd name="connsiteX60" fmla="*/ 1976437 w 3904047"/>
              <a:gd name="connsiteY60" fmla="*/ 2167626 h 2798772"/>
              <a:gd name="connsiteX61" fmla="*/ 1990725 w 3904047"/>
              <a:gd name="connsiteY61" fmla="*/ 2162864 h 2798772"/>
              <a:gd name="connsiteX62" fmla="*/ 2033587 w 3904047"/>
              <a:gd name="connsiteY62" fmla="*/ 2129526 h 2798772"/>
              <a:gd name="connsiteX63" fmla="*/ 2052637 w 3904047"/>
              <a:gd name="connsiteY63" fmla="*/ 2100951 h 2798772"/>
              <a:gd name="connsiteX64" fmla="*/ 2062162 w 3904047"/>
              <a:gd name="connsiteY64" fmla="*/ 2086664 h 2798772"/>
              <a:gd name="connsiteX65" fmla="*/ 2071687 w 3904047"/>
              <a:gd name="connsiteY65" fmla="*/ 2058089 h 2798772"/>
              <a:gd name="connsiteX66" fmla="*/ 2066925 w 3904047"/>
              <a:gd name="connsiteY66" fmla="*/ 2015226 h 2798772"/>
              <a:gd name="connsiteX67" fmla="*/ 2052637 w 3904047"/>
              <a:gd name="connsiteY67" fmla="*/ 2010464 h 2798772"/>
              <a:gd name="connsiteX68" fmla="*/ 2038350 w 3904047"/>
              <a:gd name="connsiteY68" fmla="*/ 2000939 h 2798772"/>
              <a:gd name="connsiteX69" fmla="*/ 1971675 w 3904047"/>
              <a:gd name="connsiteY69" fmla="*/ 1996176 h 2798772"/>
              <a:gd name="connsiteX70" fmla="*/ 2157412 w 3904047"/>
              <a:gd name="connsiteY70" fmla="*/ 2000939 h 2798772"/>
              <a:gd name="connsiteX71" fmla="*/ 2362200 w 3904047"/>
              <a:gd name="connsiteY71" fmla="*/ 1996176 h 2798772"/>
              <a:gd name="connsiteX72" fmla="*/ 2376487 w 3904047"/>
              <a:gd name="connsiteY72" fmla="*/ 1991414 h 2798772"/>
              <a:gd name="connsiteX73" fmla="*/ 2424112 w 3904047"/>
              <a:gd name="connsiteY73" fmla="*/ 1986651 h 2798772"/>
              <a:gd name="connsiteX74" fmla="*/ 2652712 w 3904047"/>
              <a:gd name="connsiteY74" fmla="*/ 1991414 h 2798772"/>
              <a:gd name="connsiteX75" fmla="*/ 2724150 w 3904047"/>
              <a:gd name="connsiteY75" fmla="*/ 1986651 h 2798772"/>
              <a:gd name="connsiteX76" fmla="*/ 2752725 w 3904047"/>
              <a:gd name="connsiteY76" fmla="*/ 1967601 h 2798772"/>
              <a:gd name="connsiteX77" fmla="*/ 2757487 w 3904047"/>
              <a:gd name="connsiteY77" fmla="*/ 1953314 h 2798772"/>
              <a:gd name="connsiteX78" fmla="*/ 2776537 w 3904047"/>
              <a:gd name="connsiteY78" fmla="*/ 1924739 h 2798772"/>
              <a:gd name="connsiteX79" fmla="*/ 2762250 w 3904047"/>
              <a:gd name="connsiteY79" fmla="*/ 1919976 h 2798772"/>
              <a:gd name="connsiteX80" fmla="*/ 2752725 w 3904047"/>
              <a:gd name="connsiteY80" fmla="*/ 1886639 h 2798772"/>
              <a:gd name="connsiteX81" fmla="*/ 2743200 w 3904047"/>
              <a:gd name="connsiteY81" fmla="*/ 1872351 h 2798772"/>
              <a:gd name="connsiteX82" fmla="*/ 2747962 w 3904047"/>
              <a:gd name="connsiteY82" fmla="*/ 1829489 h 2798772"/>
              <a:gd name="connsiteX83" fmla="*/ 2743200 w 3904047"/>
              <a:gd name="connsiteY83" fmla="*/ 1729476 h 2798772"/>
              <a:gd name="connsiteX84" fmla="*/ 2624137 w 3904047"/>
              <a:gd name="connsiteY84" fmla="*/ 1724714 h 2798772"/>
              <a:gd name="connsiteX85" fmla="*/ 2609850 w 3904047"/>
              <a:gd name="connsiteY85" fmla="*/ 1715189 h 2798772"/>
              <a:gd name="connsiteX86" fmla="*/ 2566987 w 3904047"/>
              <a:gd name="connsiteY86" fmla="*/ 1729476 h 2798772"/>
              <a:gd name="connsiteX87" fmla="*/ 2552700 w 3904047"/>
              <a:gd name="connsiteY87" fmla="*/ 1724714 h 2798772"/>
              <a:gd name="connsiteX88" fmla="*/ 2576512 w 3904047"/>
              <a:gd name="connsiteY88" fmla="*/ 1686614 h 2798772"/>
              <a:gd name="connsiteX89" fmla="*/ 2595562 w 3904047"/>
              <a:gd name="connsiteY89" fmla="*/ 1672326 h 2798772"/>
              <a:gd name="connsiteX90" fmla="*/ 2605087 w 3904047"/>
              <a:gd name="connsiteY90" fmla="*/ 1638989 h 2798772"/>
              <a:gd name="connsiteX91" fmla="*/ 2614612 w 3904047"/>
              <a:gd name="connsiteY91" fmla="*/ 1610414 h 2798772"/>
              <a:gd name="connsiteX92" fmla="*/ 2619375 w 3904047"/>
              <a:gd name="connsiteY92" fmla="*/ 1596126 h 2798772"/>
              <a:gd name="connsiteX93" fmla="*/ 2624137 w 3904047"/>
              <a:gd name="connsiteY93" fmla="*/ 1553264 h 2798772"/>
              <a:gd name="connsiteX94" fmla="*/ 2657475 w 3904047"/>
              <a:gd name="connsiteY94" fmla="*/ 1548501 h 2798772"/>
              <a:gd name="connsiteX95" fmla="*/ 2681287 w 3904047"/>
              <a:gd name="connsiteY95" fmla="*/ 1543739 h 2798772"/>
              <a:gd name="connsiteX96" fmla="*/ 2719387 w 3904047"/>
              <a:gd name="connsiteY96" fmla="*/ 1524689 h 2798772"/>
              <a:gd name="connsiteX97" fmla="*/ 2743200 w 3904047"/>
              <a:gd name="connsiteY97" fmla="*/ 1519926 h 2798772"/>
              <a:gd name="connsiteX98" fmla="*/ 2757487 w 3904047"/>
              <a:gd name="connsiteY98" fmla="*/ 1515164 h 2798772"/>
              <a:gd name="connsiteX99" fmla="*/ 2771775 w 3904047"/>
              <a:gd name="connsiteY99" fmla="*/ 1505639 h 2798772"/>
              <a:gd name="connsiteX100" fmla="*/ 2805112 w 3904047"/>
              <a:gd name="connsiteY100" fmla="*/ 1500876 h 2798772"/>
              <a:gd name="connsiteX101" fmla="*/ 2819400 w 3904047"/>
              <a:gd name="connsiteY101" fmla="*/ 1496114 h 2798772"/>
              <a:gd name="connsiteX102" fmla="*/ 2828925 w 3904047"/>
              <a:gd name="connsiteY102" fmla="*/ 1458014 h 2798772"/>
              <a:gd name="connsiteX103" fmla="*/ 2838450 w 3904047"/>
              <a:gd name="connsiteY103" fmla="*/ 1429439 h 2798772"/>
              <a:gd name="connsiteX104" fmla="*/ 2833687 w 3904047"/>
              <a:gd name="connsiteY104" fmla="*/ 1367526 h 2798772"/>
              <a:gd name="connsiteX105" fmla="*/ 2824162 w 3904047"/>
              <a:gd name="connsiteY105" fmla="*/ 1338951 h 2798772"/>
              <a:gd name="connsiteX106" fmla="*/ 2819400 w 3904047"/>
              <a:gd name="connsiteY106" fmla="*/ 1324664 h 2798772"/>
              <a:gd name="connsiteX107" fmla="*/ 2824162 w 3904047"/>
              <a:gd name="connsiteY107" fmla="*/ 1257989 h 2798772"/>
              <a:gd name="connsiteX108" fmla="*/ 2833687 w 3904047"/>
              <a:gd name="connsiteY108" fmla="*/ 1224651 h 2798772"/>
              <a:gd name="connsiteX109" fmla="*/ 2847975 w 3904047"/>
              <a:gd name="connsiteY109" fmla="*/ 1196076 h 2798772"/>
              <a:gd name="connsiteX110" fmla="*/ 2828925 w 3904047"/>
              <a:gd name="connsiteY110" fmla="*/ 1110351 h 2798772"/>
              <a:gd name="connsiteX111" fmla="*/ 2814637 w 3904047"/>
              <a:gd name="connsiteY111" fmla="*/ 1105589 h 2798772"/>
              <a:gd name="connsiteX112" fmla="*/ 2767012 w 3904047"/>
              <a:gd name="connsiteY112" fmla="*/ 1086539 h 2798772"/>
              <a:gd name="connsiteX113" fmla="*/ 2752725 w 3904047"/>
              <a:gd name="connsiteY113" fmla="*/ 1081776 h 2798772"/>
              <a:gd name="connsiteX114" fmla="*/ 2624137 w 3904047"/>
              <a:gd name="connsiteY114" fmla="*/ 1086539 h 2798772"/>
              <a:gd name="connsiteX115" fmla="*/ 2571750 w 3904047"/>
              <a:gd name="connsiteY115" fmla="*/ 1086539 h 2798772"/>
              <a:gd name="connsiteX116" fmla="*/ 2562225 w 3904047"/>
              <a:gd name="connsiteY116" fmla="*/ 1057964 h 2798772"/>
              <a:gd name="connsiteX117" fmla="*/ 2557462 w 3904047"/>
              <a:gd name="connsiteY117" fmla="*/ 1043676 h 2798772"/>
              <a:gd name="connsiteX118" fmla="*/ 2543175 w 3904047"/>
              <a:gd name="connsiteY118" fmla="*/ 1034151 h 2798772"/>
              <a:gd name="connsiteX119" fmla="*/ 2533650 w 3904047"/>
              <a:gd name="connsiteY119" fmla="*/ 1019864 h 2798772"/>
              <a:gd name="connsiteX120" fmla="*/ 2524125 w 3904047"/>
              <a:gd name="connsiteY120" fmla="*/ 948426 h 2798772"/>
              <a:gd name="connsiteX121" fmla="*/ 2514600 w 3904047"/>
              <a:gd name="connsiteY121" fmla="*/ 934139 h 2798772"/>
              <a:gd name="connsiteX122" fmla="*/ 2486025 w 3904047"/>
              <a:gd name="connsiteY122" fmla="*/ 924614 h 2798772"/>
              <a:gd name="connsiteX123" fmla="*/ 2481262 w 3904047"/>
              <a:gd name="connsiteY123" fmla="*/ 910326 h 2798772"/>
              <a:gd name="connsiteX124" fmla="*/ 2476500 w 3904047"/>
              <a:gd name="connsiteY124" fmla="*/ 848414 h 2798772"/>
              <a:gd name="connsiteX125" fmla="*/ 2443162 w 3904047"/>
              <a:gd name="connsiteY125" fmla="*/ 829364 h 2798772"/>
              <a:gd name="connsiteX126" fmla="*/ 2433637 w 3904047"/>
              <a:gd name="connsiteY126" fmla="*/ 815076 h 2798772"/>
              <a:gd name="connsiteX127" fmla="*/ 2447925 w 3904047"/>
              <a:gd name="connsiteY127" fmla="*/ 800789 h 2798772"/>
              <a:gd name="connsiteX128" fmla="*/ 2457450 w 3904047"/>
              <a:gd name="connsiteY128" fmla="*/ 786501 h 2798772"/>
              <a:gd name="connsiteX129" fmla="*/ 2476500 w 3904047"/>
              <a:gd name="connsiteY129" fmla="*/ 762689 h 2798772"/>
              <a:gd name="connsiteX130" fmla="*/ 2500312 w 3904047"/>
              <a:gd name="connsiteY130" fmla="*/ 743639 h 2798772"/>
              <a:gd name="connsiteX131" fmla="*/ 2524125 w 3904047"/>
              <a:gd name="connsiteY131" fmla="*/ 715064 h 2798772"/>
              <a:gd name="connsiteX132" fmla="*/ 2552700 w 3904047"/>
              <a:gd name="connsiteY132" fmla="*/ 696014 h 2798772"/>
              <a:gd name="connsiteX133" fmla="*/ 2576512 w 3904047"/>
              <a:gd name="connsiteY133" fmla="*/ 667439 h 2798772"/>
              <a:gd name="connsiteX134" fmla="*/ 2538412 w 3904047"/>
              <a:gd name="connsiteY134" fmla="*/ 657914 h 2798772"/>
              <a:gd name="connsiteX135" fmla="*/ 2509837 w 3904047"/>
              <a:gd name="connsiteY135" fmla="*/ 648389 h 2798772"/>
              <a:gd name="connsiteX136" fmla="*/ 2500312 w 3904047"/>
              <a:gd name="connsiteY136" fmla="*/ 629339 h 2798772"/>
              <a:gd name="connsiteX137" fmla="*/ 2509837 w 3904047"/>
              <a:gd name="connsiteY137" fmla="*/ 605526 h 2798772"/>
              <a:gd name="connsiteX138" fmla="*/ 2524125 w 3904047"/>
              <a:gd name="connsiteY138" fmla="*/ 586476 h 2798772"/>
              <a:gd name="connsiteX139" fmla="*/ 2533650 w 3904047"/>
              <a:gd name="connsiteY139" fmla="*/ 572189 h 2798772"/>
              <a:gd name="connsiteX140" fmla="*/ 2557462 w 3904047"/>
              <a:gd name="connsiteY140" fmla="*/ 495989 h 2798772"/>
              <a:gd name="connsiteX141" fmla="*/ 2571750 w 3904047"/>
              <a:gd name="connsiteY141" fmla="*/ 491226 h 2798772"/>
              <a:gd name="connsiteX142" fmla="*/ 2605087 w 3904047"/>
              <a:gd name="connsiteY142" fmla="*/ 462651 h 2798772"/>
              <a:gd name="connsiteX143" fmla="*/ 2619375 w 3904047"/>
              <a:gd name="connsiteY143" fmla="*/ 453126 h 2798772"/>
              <a:gd name="connsiteX144" fmla="*/ 2624137 w 3904047"/>
              <a:gd name="connsiteY144" fmla="*/ 438839 h 2798772"/>
              <a:gd name="connsiteX145" fmla="*/ 2638425 w 3904047"/>
              <a:gd name="connsiteY145" fmla="*/ 424551 h 2798772"/>
              <a:gd name="connsiteX146" fmla="*/ 2643187 w 3904047"/>
              <a:gd name="connsiteY146" fmla="*/ 410264 h 2798772"/>
              <a:gd name="connsiteX147" fmla="*/ 2633662 w 3904047"/>
              <a:gd name="connsiteY147" fmla="*/ 372164 h 2798772"/>
              <a:gd name="connsiteX148" fmla="*/ 2662237 w 3904047"/>
              <a:gd name="connsiteY148" fmla="*/ 343589 h 2798772"/>
              <a:gd name="connsiteX149" fmla="*/ 2690812 w 3904047"/>
              <a:gd name="connsiteY149" fmla="*/ 334064 h 2798772"/>
              <a:gd name="connsiteX150" fmla="*/ 2714625 w 3904047"/>
              <a:gd name="connsiteY150" fmla="*/ 338826 h 2798772"/>
              <a:gd name="connsiteX151" fmla="*/ 2738437 w 3904047"/>
              <a:gd name="connsiteY151" fmla="*/ 348351 h 2798772"/>
              <a:gd name="connsiteX152" fmla="*/ 2809875 w 3904047"/>
              <a:gd name="connsiteY152" fmla="*/ 343589 h 2798772"/>
              <a:gd name="connsiteX153" fmla="*/ 2824162 w 3904047"/>
              <a:gd name="connsiteY153" fmla="*/ 338826 h 2798772"/>
              <a:gd name="connsiteX154" fmla="*/ 2857500 w 3904047"/>
              <a:gd name="connsiteY154" fmla="*/ 319776 h 2798772"/>
              <a:gd name="connsiteX155" fmla="*/ 2876550 w 3904047"/>
              <a:gd name="connsiteY155" fmla="*/ 315014 h 2798772"/>
              <a:gd name="connsiteX156" fmla="*/ 2895600 w 3904047"/>
              <a:gd name="connsiteY156" fmla="*/ 305489 h 2798772"/>
              <a:gd name="connsiteX157" fmla="*/ 2909887 w 3904047"/>
              <a:gd name="connsiteY157" fmla="*/ 300726 h 2798772"/>
              <a:gd name="connsiteX158" fmla="*/ 2947987 w 3904047"/>
              <a:gd name="connsiteY158" fmla="*/ 281676 h 2798772"/>
              <a:gd name="connsiteX159" fmla="*/ 2986087 w 3904047"/>
              <a:gd name="connsiteY159" fmla="*/ 272151 h 2798772"/>
              <a:gd name="connsiteX160" fmla="*/ 3014662 w 3904047"/>
              <a:gd name="connsiteY160" fmla="*/ 257864 h 2798772"/>
              <a:gd name="connsiteX161" fmla="*/ 3028950 w 3904047"/>
              <a:gd name="connsiteY161" fmla="*/ 248339 h 2798772"/>
              <a:gd name="connsiteX162" fmla="*/ 3105150 w 3904047"/>
              <a:gd name="connsiteY162" fmla="*/ 238814 h 2798772"/>
              <a:gd name="connsiteX163" fmla="*/ 3205162 w 3904047"/>
              <a:gd name="connsiteY163" fmla="*/ 238814 h 2798772"/>
              <a:gd name="connsiteX164" fmla="*/ 3338512 w 3904047"/>
              <a:gd name="connsiteY164" fmla="*/ 234051 h 2798772"/>
              <a:gd name="connsiteX165" fmla="*/ 3390900 w 3904047"/>
              <a:gd name="connsiteY165" fmla="*/ 210239 h 2798772"/>
              <a:gd name="connsiteX166" fmla="*/ 3405187 w 3904047"/>
              <a:gd name="connsiteY166" fmla="*/ 200714 h 2798772"/>
              <a:gd name="connsiteX167" fmla="*/ 3419475 w 3904047"/>
              <a:gd name="connsiteY167" fmla="*/ 195951 h 2798772"/>
              <a:gd name="connsiteX168" fmla="*/ 3433762 w 3904047"/>
              <a:gd name="connsiteY168" fmla="*/ 186426 h 2798772"/>
              <a:gd name="connsiteX169" fmla="*/ 3457575 w 3904047"/>
              <a:gd name="connsiteY169" fmla="*/ 176901 h 2798772"/>
              <a:gd name="connsiteX170" fmla="*/ 3471862 w 3904047"/>
              <a:gd name="connsiteY170" fmla="*/ 167376 h 2798772"/>
              <a:gd name="connsiteX171" fmla="*/ 3490912 w 3904047"/>
              <a:gd name="connsiteY171" fmla="*/ 157851 h 2798772"/>
              <a:gd name="connsiteX172" fmla="*/ 3519487 w 3904047"/>
              <a:gd name="connsiteY172" fmla="*/ 143564 h 2798772"/>
              <a:gd name="connsiteX173" fmla="*/ 3529012 w 3904047"/>
              <a:gd name="connsiteY173" fmla="*/ 129276 h 2798772"/>
              <a:gd name="connsiteX174" fmla="*/ 3538537 w 3904047"/>
              <a:gd name="connsiteY174" fmla="*/ 81651 h 2798772"/>
              <a:gd name="connsiteX175" fmla="*/ 3548062 w 3904047"/>
              <a:gd name="connsiteY175" fmla="*/ 53076 h 2798772"/>
              <a:gd name="connsiteX176" fmla="*/ 3552825 w 3904047"/>
              <a:gd name="connsiteY176" fmla="*/ 38789 h 2798772"/>
              <a:gd name="connsiteX177" fmla="*/ 3562350 w 3904047"/>
              <a:gd name="connsiteY177" fmla="*/ 24501 h 2798772"/>
              <a:gd name="connsiteX178" fmla="*/ 3581400 w 3904047"/>
              <a:gd name="connsiteY178" fmla="*/ 689 h 2798772"/>
              <a:gd name="connsiteX179" fmla="*/ 3595687 w 3904047"/>
              <a:gd name="connsiteY179" fmla="*/ 34026 h 2798772"/>
              <a:gd name="connsiteX180" fmla="*/ 3619500 w 3904047"/>
              <a:gd name="connsiteY180" fmla="*/ 62601 h 2798772"/>
              <a:gd name="connsiteX181" fmla="*/ 3638550 w 3904047"/>
              <a:gd name="connsiteY181" fmla="*/ 67364 h 2798772"/>
              <a:gd name="connsiteX182" fmla="*/ 3667125 w 3904047"/>
              <a:gd name="connsiteY182" fmla="*/ 91176 h 2798772"/>
              <a:gd name="connsiteX183" fmla="*/ 3695700 w 3904047"/>
              <a:gd name="connsiteY183" fmla="*/ 105464 h 2798772"/>
              <a:gd name="connsiteX184" fmla="*/ 3810000 w 3904047"/>
              <a:gd name="connsiteY184" fmla="*/ 110226 h 2798772"/>
              <a:gd name="connsiteX185" fmla="*/ 3829050 w 3904047"/>
              <a:gd name="connsiteY185" fmla="*/ 138801 h 2798772"/>
              <a:gd name="connsiteX186" fmla="*/ 3843337 w 3904047"/>
              <a:gd name="connsiteY186" fmla="*/ 157851 h 2798772"/>
              <a:gd name="connsiteX187" fmla="*/ 3862387 w 3904047"/>
              <a:gd name="connsiteY187" fmla="*/ 186426 h 2798772"/>
              <a:gd name="connsiteX188" fmla="*/ 3867150 w 3904047"/>
              <a:gd name="connsiteY188" fmla="*/ 205476 h 2798772"/>
              <a:gd name="connsiteX189" fmla="*/ 3871912 w 3904047"/>
              <a:gd name="connsiteY189" fmla="*/ 219764 h 2798772"/>
              <a:gd name="connsiteX190" fmla="*/ 3876675 w 3904047"/>
              <a:gd name="connsiteY190" fmla="*/ 248339 h 2798772"/>
              <a:gd name="connsiteX191" fmla="*/ 3881437 w 3904047"/>
              <a:gd name="connsiteY191" fmla="*/ 310251 h 2798772"/>
              <a:gd name="connsiteX192" fmla="*/ 3890962 w 3904047"/>
              <a:gd name="connsiteY192" fmla="*/ 472176 h 2798772"/>
              <a:gd name="connsiteX193" fmla="*/ 3881437 w 3904047"/>
              <a:gd name="connsiteY193" fmla="*/ 657914 h 2798772"/>
              <a:gd name="connsiteX194" fmla="*/ 3619501 w 3904047"/>
              <a:gd name="connsiteY194" fmla="*/ 2648640 h 2798772"/>
              <a:gd name="connsiteX195" fmla="*/ 3495675 w 3904047"/>
              <a:gd name="connsiteY195" fmla="*/ 2658164 h 2798772"/>
              <a:gd name="connsiteX196" fmla="*/ 3462337 w 3904047"/>
              <a:gd name="connsiteY196" fmla="*/ 2662926 h 2798772"/>
              <a:gd name="connsiteX197" fmla="*/ 3448050 w 3904047"/>
              <a:gd name="connsiteY197" fmla="*/ 2667689 h 2798772"/>
              <a:gd name="connsiteX198" fmla="*/ 3271837 w 3904047"/>
              <a:gd name="connsiteY198" fmla="*/ 2672451 h 2798772"/>
              <a:gd name="connsiteX199" fmla="*/ 3252787 w 3904047"/>
              <a:gd name="connsiteY199" fmla="*/ 2677214 h 2798772"/>
              <a:gd name="connsiteX200" fmla="*/ 2995612 w 3904047"/>
              <a:gd name="connsiteY200" fmla="*/ 2681976 h 2798772"/>
              <a:gd name="connsiteX201" fmla="*/ 2933700 w 3904047"/>
              <a:gd name="connsiteY201" fmla="*/ 2691501 h 2798772"/>
              <a:gd name="connsiteX202" fmla="*/ 2886075 w 3904047"/>
              <a:gd name="connsiteY202" fmla="*/ 2701026 h 2798772"/>
              <a:gd name="connsiteX203" fmla="*/ 2852737 w 3904047"/>
              <a:gd name="connsiteY203" fmla="*/ 2705789 h 2798772"/>
              <a:gd name="connsiteX204" fmla="*/ 595312 w 3904047"/>
              <a:gd name="connsiteY204" fmla="*/ 2701026 h 2798772"/>
              <a:gd name="connsiteX205" fmla="*/ 581025 w 3904047"/>
              <a:gd name="connsiteY205" fmla="*/ 2696264 h 2798772"/>
              <a:gd name="connsiteX206" fmla="*/ 481012 w 3904047"/>
              <a:gd name="connsiteY206" fmla="*/ 2691501 h 2798772"/>
              <a:gd name="connsiteX207" fmla="*/ 161925 w 3904047"/>
              <a:gd name="connsiteY207" fmla="*/ 2686739 h 2798772"/>
              <a:gd name="connsiteX208" fmla="*/ 95250 w 3904047"/>
              <a:gd name="connsiteY208" fmla="*/ 2677214 h 2798772"/>
              <a:gd name="connsiteX209" fmla="*/ 57150 w 3904047"/>
              <a:gd name="connsiteY209" fmla="*/ 2653401 h 2798772"/>
              <a:gd name="connsiteX210" fmla="*/ 28575 w 3904047"/>
              <a:gd name="connsiteY210" fmla="*/ 2643876 h 2798772"/>
              <a:gd name="connsiteX211" fmla="*/ 0 w 3904047"/>
              <a:gd name="connsiteY211" fmla="*/ 2624826 h 2798772"/>
              <a:gd name="connsiteX212" fmla="*/ 4762 w 3904047"/>
              <a:gd name="connsiteY212" fmla="*/ 2605776 h 2798772"/>
              <a:gd name="connsiteX213" fmla="*/ 19050 w 3904047"/>
              <a:gd name="connsiteY213" fmla="*/ 2596251 h 2798772"/>
              <a:gd name="connsiteX214" fmla="*/ 19050 w 3904047"/>
              <a:gd name="connsiteY214" fmla="*/ 2558151 h 2798772"/>
              <a:gd name="connsiteX0" fmla="*/ 19050 w 3890962"/>
              <a:gd name="connsiteY0" fmla="*/ 2558151 h 2812529"/>
              <a:gd name="connsiteX1" fmla="*/ 66675 w 3890962"/>
              <a:gd name="connsiteY1" fmla="*/ 2553389 h 2812529"/>
              <a:gd name="connsiteX2" fmla="*/ 90487 w 3890962"/>
              <a:gd name="connsiteY2" fmla="*/ 2548626 h 2812529"/>
              <a:gd name="connsiteX3" fmla="*/ 142875 w 3890962"/>
              <a:gd name="connsiteY3" fmla="*/ 2520051 h 2812529"/>
              <a:gd name="connsiteX4" fmla="*/ 171450 w 3890962"/>
              <a:gd name="connsiteY4" fmla="*/ 2515289 h 2812529"/>
              <a:gd name="connsiteX5" fmla="*/ 176212 w 3890962"/>
              <a:gd name="connsiteY5" fmla="*/ 2496239 h 2812529"/>
              <a:gd name="connsiteX6" fmla="*/ 228600 w 3890962"/>
              <a:gd name="connsiteY6" fmla="*/ 2491476 h 2812529"/>
              <a:gd name="connsiteX7" fmla="*/ 280987 w 3890962"/>
              <a:gd name="connsiteY7" fmla="*/ 2481951 h 2812529"/>
              <a:gd name="connsiteX8" fmla="*/ 290512 w 3890962"/>
              <a:gd name="connsiteY8" fmla="*/ 2467664 h 2812529"/>
              <a:gd name="connsiteX9" fmla="*/ 295275 w 3890962"/>
              <a:gd name="connsiteY9" fmla="*/ 2443851 h 2812529"/>
              <a:gd name="connsiteX10" fmla="*/ 333375 w 3890962"/>
              <a:gd name="connsiteY10" fmla="*/ 2439089 h 2812529"/>
              <a:gd name="connsiteX11" fmla="*/ 371475 w 3890962"/>
              <a:gd name="connsiteY11" fmla="*/ 2429564 h 2812529"/>
              <a:gd name="connsiteX12" fmla="*/ 390525 w 3890962"/>
              <a:gd name="connsiteY12" fmla="*/ 2334314 h 2812529"/>
              <a:gd name="connsiteX13" fmla="*/ 404812 w 3890962"/>
              <a:gd name="connsiteY13" fmla="*/ 2329551 h 2812529"/>
              <a:gd name="connsiteX14" fmla="*/ 423862 w 3890962"/>
              <a:gd name="connsiteY14" fmla="*/ 2324789 h 2812529"/>
              <a:gd name="connsiteX15" fmla="*/ 538162 w 3890962"/>
              <a:gd name="connsiteY15" fmla="*/ 2320026 h 2812529"/>
              <a:gd name="connsiteX16" fmla="*/ 552450 w 3890962"/>
              <a:gd name="connsiteY16" fmla="*/ 2286689 h 2812529"/>
              <a:gd name="connsiteX17" fmla="*/ 566737 w 3890962"/>
              <a:gd name="connsiteY17" fmla="*/ 2281926 h 2812529"/>
              <a:gd name="connsiteX18" fmla="*/ 571500 w 3890962"/>
              <a:gd name="connsiteY18" fmla="*/ 2248589 h 2812529"/>
              <a:gd name="connsiteX19" fmla="*/ 576262 w 3890962"/>
              <a:gd name="connsiteY19" fmla="*/ 2229539 h 2812529"/>
              <a:gd name="connsiteX20" fmla="*/ 581025 w 3890962"/>
              <a:gd name="connsiteY20" fmla="*/ 2129526 h 2812529"/>
              <a:gd name="connsiteX21" fmla="*/ 695325 w 3890962"/>
              <a:gd name="connsiteY21" fmla="*/ 2134289 h 2812529"/>
              <a:gd name="connsiteX22" fmla="*/ 723900 w 3890962"/>
              <a:gd name="connsiteY22" fmla="*/ 2143814 h 2812529"/>
              <a:gd name="connsiteX23" fmla="*/ 781050 w 3890962"/>
              <a:gd name="connsiteY23" fmla="*/ 2153339 h 2812529"/>
              <a:gd name="connsiteX24" fmla="*/ 828675 w 3890962"/>
              <a:gd name="connsiteY24" fmla="*/ 2143814 h 2812529"/>
              <a:gd name="connsiteX25" fmla="*/ 842962 w 3890962"/>
              <a:gd name="connsiteY25" fmla="*/ 2139051 h 2812529"/>
              <a:gd name="connsiteX26" fmla="*/ 857250 w 3890962"/>
              <a:gd name="connsiteY26" fmla="*/ 2129526 h 2812529"/>
              <a:gd name="connsiteX27" fmla="*/ 885825 w 3890962"/>
              <a:gd name="connsiteY27" fmla="*/ 2120001 h 2812529"/>
              <a:gd name="connsiteX28" fmla="*/ 919162 w 3890962"/>
              <a:gd name="connsiteY28" fmla="*/ 2100951 h 2812529"/>
              <a:gd name="connsiteX29" fmla="*/ 962025 w 3890962"/>
              <a:gd name="connsiteY29" fmla="*/ 2096189 h 2812529"/>
              <a:gd name="connsiteX30" fmla="*/ 1166812 w 3890962"/>
              <a:gd name="connsiteY30" fmla="*/ 2100951 h 2812529"/>
              <a:gd name="connsiteX31" fmla="*/ 1181100 w 3890962"/>
              <a:gd name="connsiteY31" fmla="*/ 2105714 h 2812529"/>
              <a:gd name="connsiteX32" fmla="*/ 1214437 w 3890962"/>
              <a:gd name="connsiteY32" fmla="*/ 2120001 h 2812529"/>
              <a:gd name="connsiteX33" fmla="*/ 1243012 w 3890962"/>
              <a:gd name="connsiteY33" fmla="*/ 2139051 h 2812529"/>
              <a:gd name="connsiteX34" fmla="*/ 1276350 w 3890962"/>
              <a:gd name="connsiteY34" fmla="*/ 2158101 h 2812529"/>
              <a:gd name="connsiteX35" fmla="*/ 1304925 w 3890962"/>
              <a:gd name="connsiteY35" fmla="*/ 2167626 h 2812529"/>
              <a:gd name="connsiteX36" fmla="*/ 1319212 w 3890962"/>
              <a:gd name="connsiteY36" fmla="*/ 2177151 h 2812529"/>
              <a:gd name="connsiteX37" fmla="*/ 1347787 w 3890962"/>
              <a:gd name="connsiteY37" fmla="*/ 2186676 h 2812529"/>
              <a:gd name="connsiteX38" fmla="*/ 1376362 w 3890962"/>
              <a:gd name="connsiteY38" fmla="*/ 2215251 h 2812529"/>
              <a:gd name="connsiteX39" fmla="*/ 1385887 w 3890962"/>
              <a:gd name="connsiteY39" fmla="*/ 2229539 h 2812529"/>
              <a:gd name="connsiteX40" fmla="*/ 1414462 w 3890962"/>
              <a:gd name="connsiteY40" fmla="*/ 2243826 h 2812529"/>
              <a:gd name="connsiteX41" fmla="*/ 1552575 w 3890962"/>
              <a:gd name="connsiteY41" fmla="*/ 2248589 h 2812529"/>
              <a:gd name="connsiteX42" fmla="*/ 1585912 w 3890962"/>
              <a:gd name="connsiteY42" fmla="*/ 2258114 h 2812529"/>
              <a:gd name="connsiteX43" fmla="*/ 1633537 w 3890962"/>
              <a:gd name="connsiteY43" fmla="*/ 2262876 h 2812529"/>
              <a:gd name="connsiteX44" fmla="*/ 1662112 w 3890962"/>
              <a:gd name="connsiteY44" fmla="*/ 2281926 h 2812529"/>
              <a:gd name="connsiteX45" fmla="*/ 1681162 w 3890962"/>
              <a:gd name="connsiteY45" fmla="*/ 2310501 h 2812529"/>
              <a:gd name="connsiteX46" fmla="*/ 1709737 w 3890962"/>
              <a:gd name="connsiteY46" fmla="*/ 2329551 h 2812529"/>
              <a:gd name="connsiteX47" fmla="*/ 1771650 w 3890962"/>
              <a:gd name="connsiteY47" fmla="*/ 2324789 h 2812529"/>
              <a:gd name="connsiteX48" fmla="*/ 1790700 w 3890962"/>
              <a:gd name="connsiteY48" fmla="*/ 2320026 h 2812529"/>
              <a:gd name="connsiteX49" fmla="*/ 1814512 w 3890962"/>
              <a:gd name="connsiteY49" fmla="*/ 2315264 h 2812529"/>
              <a:gd name="connsiteX50" fmla="*/ 1828800 w 3890962"/>
              <a:gd name="connsiteY50" fmla="*/ 2305739 h 2812529"/>
              <a:gd name="connsiteX51" fmla="*/ 1833562 w 3890962"/>
              <a:gd name="connsiteY51" fmla="*/ 2291451 h 2812529"/>
              <a:gd name="connsiteX52" fmla="*/ 1866900 w 3890962"/>
              <a:gd name="connsiteY52" fmla="*/ 2277164 h 2812529"/>
              <a:gd name="connsiteX53" fmla="*/ 1881187 w 3890962"/>
              <a:gd name="connsiteY53" fmla="*/ 2262876 h 2812529"/>
              <a:gd name="connsiteX54" fmla="*/ 1895475 w 3890962"/>
              <a:gd name="connsiteY54" fmla="*/ 2253351 h 2812529"/>
              <a:gd name="connsiteX55" fmla="*/ 1890712 w 3890962"/>
              <a:gd name="connsiteY55" fmla="*/ 2234301 h 2812529"/>
              <a:gd name="connsiteX56" fmla="*/ 1895475 w 3890962"/>
              <a:gd name="connsiteY56" fmla="*/ 2200964 h 2812529"/>
              <a:gd name="connsiteX57" fmla="*/ 1909762 w 3890962"/>
              <a:gd name="connsiteY57" fmla="*/ 2191439 h 2812529"/>
              <a:gd name="connsiteX58" fmla="*/ 1928812 w 3890962"/>
              <a:gd name="connsiteY58" fmla="*/ 2181914 h 2812529"/>
              <a:gd name="connsiteX59" fmla="*/ 1943100 w 3890962"/>
              <a:gd name="connsiteY59" fmla="*/ 2172389 h 2812529"/>
              <a:gd name="connsiteX60" fmla="*/ 1976437 w 3890962"/>
              <a:gd name="connsiteY60" fmla="*/ 2167626 h 2812529"/>
              <a:gd name="connsiteX61" fmla="*/ 1990725 w 3890962"/>
              <a:gd name="connsiteY61" fmla="*/ 2162864 h 2812529"/>
              <a:gd name="connsiteX62" fmla="*/ 2033587 w 3890962"/>
              <a:gd name="connsiteY62" fmla="*/ 2129526 h 2812529"/>
              <a:gd name="connsiteX63" fmla="*/ 2052637 w 3890962"/>
              <a:gd name="connsiteY63" fmla="*/ 2100951 h 2812529"/>
              <a:gd name="connsiteX64" fmla="*/ 2062162 w 3890962"/>
              <a:gd name="connsiteY64" fmla="*/ 2086664 h 2812529"/>
              <a:gd name="connsiteX65" fmla="*/ 2071687 w 3890962"/>
              <a:gd name="connsiteY65" fmla="*/ 2058089 h 2812529"/>
              <a:gd name="connsiteX66" fmla="*/ 2066925 w 3890962"/>
              <a:gd name="connsiteY66" fmla="*/ 2015226 h 2812529"/>
              <a:gd name="connsiteX67" fmla="*/ 2052637 w 3890962"/>
              <a:gd name="connsiteY67" fmla="*/ 2010464 h 2812529"/>
              <a:gd name="connsiteX68" fmla="*/ 2038350 w 3890962"/>
              <a:gd name="connsiteY68" fmla="*/ 2000939 h 2812529"/>
              <a:gd name="connsiteX69" fmla="*/ 1971675 w 3890962"/>
              <a:gd name="connsiteY69" fmla="*/ 1996176 h 2812529"/>
              <a:gd name="connsiteX70" fmla="*/ 2157412 w 3890962"/>
              <a:gd name="connsiteY70" fmla="*/ 2000939 h 2812529"/>
              <a:gd name="connsiteX71" fmla="*/ 2362200 w 3890962"/>
              <a:gd name="connsiteY71" fmla="*/ 1996176 h 2812529"/>
              <a:gd name="connsiteX72" fmla="*/ 2376487 w 3890962"/>
              <a:gd name="connsiteY72" fmla="*/ 1991414 h 2812529"/>
              <a:gd name="connsiteX73" fmla="*/ 2424112 w 3890962"/>
              <a:gd name="connsiteY73" fmla="*/ 1986651 h 2812529"/>
              <a:gd name="connsiteX74" fmla="*/ 2652712 w 3890962"/>
              <a:gd name="connsiteY74" fmla="*/ 1991414 h 2812529"/>
              <a:gd name="connsiteX75" fmla="*/ 2724150 w 3890962"/>
              <a:gd name="connsiteY75" fmla="*/ 1986651 h 2812529"/>
              <a:gd name="connsiteX76" fmla="*/ 2752725 w 3890962"/>
              <a:gd name="connsiteY76" fmla="*/ 1967601 h 2812529"/>
              <a:gd name="connsiteX77" fmla="*/ 2757487 w 3890962"/>
              <a:gd name="connsiteY77" fmla="*/ 1953314 h 2812529"/>
              <a:gd name="connsiteX78" fmla="*/ 2776537 w 3890962"/>
              <a:gd name="connsiteY78" fmla="*/ 1924739 h 2812529"/>
              <a:gd name="connsiteX79" fmla="*/ 2762250 w 3890962"/>
              <a:gd name="connsiteY79" fmla="*/ 1919976 h 2812529"/>
              <a:gd name="connsiteX80" fmla="*/ 2752725 w 3890962"/>
              <a:gd name="connsiteY80" fmla="*/ 1886639 h 2812529"/>
              <a:gd name="connsiteX81" fmla="*/ 2743200 w 3890962"/>
              <a:gd name="connsiteY81" fmla="*/ 1872351 h 2812529"/>
              <a:gd name="connsiteX82" fmla="*/ 2747962 w 3890962"/>
              <a:gd name="connsiteY82" fmla="*/ 1829489 h 2812529"/>
              <a:gd name="connsiteX83" fmla="*/ 2743200 w 3890962"/>
              <a:gd name="connsiteY83" fmla="*/ 1729476 h 2812529"/>
              <a:gd name="connsiteX84" fmla="*/ 2624137 w 3890962"/>
              <a:gd name="connsiteY84" fmla="*/ 1724714 h 2812529"/>
              <a:gd name="connsiteX85" fmla="*/ 2609850 w 3890962"/>
              <a:gd name="connsiteY85" fmla="*/ 1715189 h 2812529"/>
              <a:gd name="connsiteX86" fmla="*/ 2566987 w 3890962"/>
              <a:gd name="connsiteY86" fmla="*/ 1729476 h 2812529"/>
              <a:gd name="connsiteX87" fmla="*/ 2552700 w 3890962"/>
              <a:gd name="connsiteY87" fmla="*/ 1724714 h 2812529"/>
              <a:gd name="connsiteX88" fmla="*/ 2576512 w 3890962"/>
              <a:gd name="connsiteY88" fmla="*/ 1686614 h 2812529"/>
              <a:gd name="connsiteX89" fmla="*/ 2595562 w 3890962"/>
              <a:gd name="connsiteY89" fmla="*/ 1672326 h 2812529"/>
              <a:gd name="connsiteX90" fmla="*/ 2605087 w 3890962"/>
              <a:gd name="connsiteY90" fmla="*/ 1638989 h 2812529"/>
              <a:gd name="connsiteX91" fmla="*/ 2614612 w 3890962"/>
              <a:gd name="connsiteY91" fmla="*/ 1610414 h 2812529"/>
              <a:gd name="connsiteX92" fmla="*/ 2619375 w 3890962"/>
              <a:gd name="connsiteY92" fmla="*/ 1596126 h 2812529"/>
              <a:gd name="connsiteX93" fmla="*/ 2624137 w 3890962"/>
              <a:gd name="connsiteY93" fmla="*/ 1553264 h 2812529"/>
              <a:gd name="connsiteX94" fmla="*/ 2657475 w 3890962"/>
              <a:gd name="connsiteY94" fmla="*/ 1548501 h 2812529"/>
              <a:gd name="connsiteX95" fmla="*/ 2681287 w 3890962"/>
              <a:gd name="connsiteY95" fmla="*/ 1543739 h 2812529"/>
              <a:gd name="connsiteX96" fmla="*/ 2719387 w 3890962"/>
              <a:gd name="connsiteY96" fmla="*/ 1524689 h 2812529"/>
              <a:gd name="connsiteX97" fmla="*/ 2743200 w 3890962"/>
              <a:gd name="connsiteY97" fmla="*/ 1519926 h 2812529"/>
              <a:gd name="connsiteX98" fmla="*/ 2757487 w 3890962"/>
              <a:gd name="connsiteY98" fmla="*/ 1515164 h 2812529"/>
              <a:gd name="connsiteX99" fmla="*/ 2771775 w 3890962"/>
              <a:gd name="connsiteY99" fmla="*/ 1505639 h 2812529"/>
              <a:gd name="connsiteX100" fmla="*/ 2805112 w 3890962"/>
              <a:gd name="connsiteY100" fmla="*/ 1500876 h 2812529"/>
              <a:gd name="connsiteX101" fmla="*/ 2819400 w 3890962"/>
              <a:gd name="connsiteY101" fmla="*/ 1496114 h 2812529"/>
              <a:gd name="connsiteX102" fmla="*/ 2828925 w 3890962"/>
              <a:gd name="connsiteY102" fmla="*/ 1458014 h 2812529"/>
              <a:gd name="connsiteX103" fmla="*/ 2838450 w 3890962"/>
              <a:gd name="connsiteY103" fmla="*/ 1429439 h 2812529"/>
              <a:gd name="connsiteX104" fmla="*/ 2833687 w 3890962"/>
              <a:gd name="connsiteY104" fmla="*/ 1367526 h 2812529"/>
              <a:gd name="connsiteX105" fmla="*/ 2824162 w 3890962"/>
              <a:gd name="connsiteY105" fmla="*/ 1338951 h 2812529"/>
              <a:gd name="connsiteX106" fmla="*/ 2819400 w 3890962"/>
              <a:gd name="connsiteY106" fmla="*/ 1324664 h 2812529"/>
              <a:gd name="connsiteX107" fmla="*/ 2824162 w 3890962"/>
              <a:gd name="connsiteY107" fmla="*/ 1257989 h 2812529"/>
              <a:gd name="connsiteX108" fmla="*/ 2833687 w 3890962"/>
              <a:gd name="connsiteY108" fmla="*/ 1224651 h 2812529"/>
              <a:gd name="connsiteX109" fmla="*/ 2847975 w 3890962"/>
              <a:gd name="connsiteY109" fmla="*/ 1196076 h 2812529"/>
              <a:gd name="connsiteX110" fmla="*/ 2828925 w 3890962"/>
              <a:gd name="connsiteY110" fmla="*/ 1110351 h 2812529"/>
              <a:gd name="connsiteX111" fmla="*/ 2814637 w 3890962"/>
              <a:gd name="connsiteY111" fmla="*/ 1105589 h 2812529"/>
              <a:gd name="connsiteX112" fmla="*/ 2767012 w 3890962"/>
              <a:gd name="connsiteY112" fmla="*/ 1086539 h 2812529"/>
              <a:gd name="connsiteX113" fmla="*/ 2752725 w 3890962"/>
              <a:gd name="connsiteY113" fmla="*/ 1081776 h 2812529"/>
              <a:gd name="connsiteX114" fmla="*/ 2624137 w 3890962"/>
              <a:gd name="connsiteY114" fmla="*/ 1086539 h 2812529"/>
              <a:gd name="connsiteX115" fmla="*/ 2571750 w 3890962"/>
              <a:gd name="connsiteY115" fmla="*/ 1086539 h 2812529"/>
              <a:gd name="connsiteX116" fmla="*/ 2562225 w 3890962"/>
              <a:gd name="connsiteY116" fmla="*/ 1057964 h 2812529"/>
              <a:gd name="connsiteX117" fmla="*/ 2557462 w 3890962"/>
              <a:gd name="connsiteY117" fmla="*/ 1043676 h 2812529"/>
              <a:gd name="connsiteX118" fmla="*/ 2543175 w 3890962"/>
              <a:gd name="connsiteY118" fmla="*/ 1034151 h 2812529"/>
              <a:gd name="connsiteX119" fmla="*/ 2533650 w 3890962"/>
              <a:gd name="connsiteY119" fmla="*/ 1019864 h 2812529"/>
              <a:gd name="connsiteX120" fmla="*/ 2524125 w 3890962"/>
              <a:gd name="connsiteY120" fmla="*/ 948426 h 2812529"/>
              <a:gd name="connsiteX121" fmla="*/ 2514600 w 3890962"/>
              <a:gd name="connsiteY121" fmla="*/ 934139 h 2812529"/>
              <a:gd name="connsiteX122" fmla="*/ 2486025 w 3890962"/>
              <a:gd name="connsiteY122" fmla="*/ 924614 h 2812529"/>
              <a:gd name="connsiteX123" fmla="*/ 2481262 w 3890962"/>
              <a:gd name="connsiteY123" fmla="*/ 910326 h 2812529"/>
              <a:gd name="connsiteX124" fmla="*/ 2476500 w 3890962"/>
              <a:gd name="connsiteY124" fmla="*/ 848414 h 2812529"/>
              <a:gd name="connsiteX125" fmla="*/ 2443162 w 3890962"/>
              <a:gd name="connsiteY125" fmla="*/ 829364 h 2812529"/>
              <a:gd name="connsiteX126" fmla="*/ 2433637 w 3890962"/>
              <a:gd name="connsiteY126" fmla="*/ 815076 h 2812529"/>
              <a:gd name="connsiteX127" fmla="*/ 2447925 w 3890962"/>
              <a:gd name="connsiteY127" fmla="*/ 800789 h 2812529"/>
              <a:gd name="connsiteX128" fmla="*/ 2457450 w 3890962"/>
              <a:gd name="connsiteY128" fmla="*/ 786501 h 2812529"/>
              <a:gd name="connsiteX129" fmla="*/ 2476500 w 3890962"/>
              <a:gd name="connsiteY129" fmla="*/ 762689 h 2812529"/>
              <a:gd name="connsiteX130" fmla="*/ 2500312 w 3890962"/>
              <a:gd name="connsiteY130" fmla="*/ 743639 h 2812529"/>
              <a:gd name="connsiteX131" fmla="*/ 2524125 w 3890962"/>
              <a:gd name="connsiteY131" fmla="*/ 715064 h 2812529"/>
              <a:gd name="connsiteX132" fmla="*/ 2552700 w 3890962"/>
              <a:gd name="connsiteY132" fmla="*/ 696014 h 2812529"/>
              <a:gd name="connsiteX133" fmla="*/ 2576512 w 3890962"/>
              <a:gd name="connsiteY133" fmla="*/ 667439 h 2812529"/>
              <a:gd name="connsiteX134" fmla="*/ 2538412 w 3890962"/>
              <a:gd name="connsiteY134" fmla="*/ 657914 h 2812529"/>
              <a:gd name="connsiteX135" fmla="*/ 2509837 w 3890962"/>
              <a:gd name="connsiteY135" fmla="*/ 648389 h 2812529"/>
              <a:gd name="connsiteX136" fmla="*/ 2500312 w 3890962"/>
              <a:gd name="connsiteY136" fmla="*/ 629339 h 2812529"/>
              <a:gd name="connsiteX137" fmla="*/ 2509837 w 3890962"/>
              <a:gd name="connsiteY137" fmla="*/ 605526 h 2812529"/>
              <a:gd name="connsiteX138" fmla="*/ 2524125 w 3890962"/>
              <a:gd name="connsiteY138" fmla="*/ 586476 h 2812529"/>
              <a:gd name="connsiteX139" fmla="*/ 2533650 w 3890962"/>
              <a:gd name="connsiteY139" fmla="*/ 572189 h 2812529"/>
              <a:gd name="connsiteX140" fmla="*/ 2557462 w 3890962"/>
              <a:gd name="connsiteY140" fmla="*/ 495989 h 2812529"/>
              <a:gd name="connsiteX141" fmla="*/ 2571750 w 3890962"/>
              <a:gd name="connsiteY141" fmla="*/ 491226 h 2812529"/>
              <a:gd name="connsiteX142" fmla="*/ 2605087 w 3890962"/>
              <a:gd name="connsiteY142" fmla="*/ 462651 h 2812529"/>
              <a:gd name="connsiteX143" fmla="*/ 2619375 w 3890962"/>
              <a:gd name="connsiteY143" fmla="*/ 453126 h 2812529"/>
              <a:gd name="connsiteX144" fmla="*/ 2624137 w 3890962"/>
              <a:gd name="connsiteY144" fmla="*/ 438839 h 2812529"/>
              <a:gd name="connsiteX145" fmla="*/ 2638425 w 3890962"/>
              <a:gd name="connsiteY145" fmla="*/ 424551 h 2812529"/>
              <a:gd name="connsiteX146" fmla="*/ 2643187 w 3890962"/>
              <a:gd name="connsiteY146" fmla="*/ 410264 h 2812529"/>
              <a:gd name="connsiteX147" fmla="*/ 2633662 w 3890962"/>
              <a:gd name="connsiteY147" fmla="*/ 372164 h 2812529"/>
              <a:gd name="connsiteX148" fmla="*/ 2662237 w 3890962"/>
              <a:gd name="connsiteY148" fmla="*/ 343589 h 2812529"/>
              <a:gd name="connsiteX149" fmla="*/ 2690812 w 3890962"/>
              <a:gd name="connsiteY149" fmla="*/ 334064 h 2812529"/>
              <a:gd name="connsiteX150" fmla="*/ 2714625 w 3890962"/>
              <a:gd name="connsiteY150" fmla="*/ 338826 h 2812529"/>
              <a:gd name="connsiteX151" fmla="*/ 2738437 w 3890962"/>
              <a:gd name="connsiteY151" fmla="*/ 348351 h 2812529"/>
              <a:gd name="connsiteX152" fmla="*/ 2809875 w 3890962"/>
              <a:gd name="connsiteY152" fmla="*/ 343589 h 2812529"/>
              <a:gd name="connsiteX153" fmla="*/ 2824162 w 3890962"/>
              <a:gd name="connsiteY153" fmla="*/ 338826 h 2812529"/>
              <a:gd name="connsiteX154" fmla="*/ 2857500 w 3890962"/>
              <a:gd name="connsiteY154" fmla="*/ 319776 h 2812529"/>
              <a:gd name="connsiteX155" fmla="*/ 2876550 w 3890962"/>
              <a:gd name="connsiteY155" fmla="*/ 315014 h 2812529"/>
              <a:gd name="connsiteX156" fmla="*/ 2895600 w 3890962"/>
              <a:gd name="connsiteY156" fmla="*/ 305489 h 2812529"/>
              <a:gd name="connsiteX157" fmla="*/ 2909887 w 3890962"/>
              <a:gd name="connsiteY157" fmla="*/ 300726 h 2812529"/>
              <a:gd name="connsiteX158" fmla="*/ 2947987 w 3890962"/>
              <a:gd name="connsiteY158" fmla="*/ 281676 h 2812529"/>
              <a:gd name="connsiteX159" fmla="*/ 2986087 w 3890962"/>
              <a:gd name="connsiteY159" fmla="*/ 272151 h 2812529"/>
              <a:gd name="connsiteX160" fmla="*/ 3014662 w 3890962"/>
              <a:gd name="connsiteY160" fmla="*/ 257864 h 2812529"/>
              <a:gd name="connsiteX161" fmla="*/ 3028950 w 3890962"/>
              <a:gd name="connsiteY161" fmla="*/ 248339 h 2812529"/>
              <a:gd name="connsiteX162" fmla="*/ 3105150 w 3890962"/>
              <a:gd name="connsiteY162" fmla="*/ 238814 h 2812529"/>
              <a:gd name="connsiteX163" fmla="*/ 3205162 w 3890962"/>
              <a:gd name="connsiteY163" fmla="*/ 238814 h 2812529"/>
              <a:gd name="connsiteX164" fmla="*/ 3338512 w 3890962"/>
              <a:gd name="connsiteY164" fmla="*/ 234051 h 2812529"/>
              <a:gd name="connsiteX165" fmla="*/ 3390900 w 3890962"/>
              <a:gd name="connsiteY165" fmla="*/ 210239 h 2812529"/>
              <a:gd name="connsiteX166" fmla="*/ 3405187 w 3890962"/>
              <a:gd name="connsiteY166" fmla="*/ 200714 h 2812529"/>
              <a:gd name="connsiteX167" fmla="*/ 3419475 w 3890962"/>
              <a:gd name="connsiteY167" fmla="*/ 195951 h 2812529"/>
              <a:gd name="connsiteX168" fmla="*/ 3433762 w 3890962"/>
              <a:gd name="connsiteY168" fmla="*/ 186426 h 2812529"/>
              <a:gd name="connsiteX169" fmla="*/ 3457575 w 3890962"/>
              <a:gd name="connsiteY169" fmla="*/ 176901 h 2812529"/>
              <a:gd name="connsiteX170" fmla="*/ 3471862 w 3890962"/>
              <a:gd name="connsiteY170" fmla="*/ 167376 h 2812529"/>
              <a:gd name="connsiteX171" fmla="*/ 3490912 w 3890962"/>
              <a:gd name="connsiteY171" fmla="*/ 157851 h 2812529"/>
              <a:gd name="connsiteX172" fmla="*/ 3519487 w 3890962"/>
              <a:gd name="connsiteY172" fmla="*/ 143564 h 2812529"/>
              <a:gd name="connsiteX173" fmla="*/ 3529012 w 3890962"/>
              <a:gd name="connsiteY173" fmla="*/ 129276 h 2812529"/>
              <a:gd name="connsiteX174" fmla="*/ 3538537 w 3890962"/>
              <a:gd name="connsiteY174" fmla="*/ 81651 h 2812529"/>
              <a:gd name="connsiteX175" fmla="*/ 3548062 w 3890962"/>
              <a:gd name="connsiteY175" fmla="*/ 53076 h 2812529"/>
              <a:gd name="connsiteX176" fmla="*/ 3552825 w 3890962"/>
              <a:gd name="connsiteY176" fmla="*/ 38789 h 2812529"/>
              <a:gd name="connsiteX177" fmla="*/ 3562350 w 3890962"/>
              <a:gd name="connsiteY177" fmla="*/ 24501 h 2812529"/>
              <a:gd name="connsiteX178" fmla="*/ 3581400 w 3890962"/>
              <a:gd name="connsiteY178" fmla="*/ 689 h 2812529"/>
              <a:gd name="connsiteX179" fmla="*/ 3595687 w 3890962"/>
              <a:gd name="connsiteY179" fmla="*/ 34026 h 2812529"/>
              <a:gd name="connsiteX180" fmla="*/ 3619500 w 3890962"/>
              <a:gd name="connsiteY180" fmla="*/ 62601 h 2812529"/>
              <a:gd name="connsiteX181" fmla="*/ 3638550 w 3890962"/>
              <a:gd name="connsiteY181" fmla="*/ 67364 h 2812529"/>
              <a:gd name="connsiteX182" fmla="*/ 3667125 w 3890962"/>
              <a:gd name="connsiteY182" fmla="*/ 91176 h 2812529"/>
              <a:gd name="connsiteX183" fmla="*/ 3695700 w 3890962"/>
              <a:gd name="connsiteY183" fmla="*/ 105464 h 2812529"/>
              <a:gd name="connsiteX184" fmla="*/ 3810000 w 3890962"/>
              <a:gd name="connsiteY184" fmla="*/ 110226 h 2812529"/>
              <a:gd name="connsiteX185" fmla="*/ 3829050 w 3890962"/>
              <a:gd name="connsiteY185" fmla="*/ 138801 h 2812529"/>
              <a:gd name="connsiteX186" fmla="*/ 3843337 w 3890962"/>
              <a:gd name="connsiteY186" fmla="*/ 157851 h 2812529"/>
              <a:gd name="connsiteX187" fmla="*/ 3862387 w 3890962"/>
              <a:gd name="connsiteY187" fmla="*/ 186426 h 2812529"/>
              <a:gd name="connsiteX188" fmla="*/ 3867150 w 3890962"/>
              <a:gd name="connsiteY188" fmla="*/ 205476 h 2812529"/>
              <a:gd name="connsiteX189" fmla="*/ 3871912 w 3890962"/>
              <a:gd name="connsiteY189" fmla="*/ 219764 h 2812529"/>
              <a:gd name="connsiteX190" fmla="*/ 3876675 w 3890962"/>
              <a:gd name="connsiteY190" fmla="*/ 248339 h 2812529"/>
              <a:gd name="connsiteX191" fmla="*/ 3881437 w 3890962"/>
              <a:gd name="connsiteY191" fmla="*/ 310251 h 2812529"/>
              <a:gd name="connsiteX192" fmla="*/ 3890962 w 3890962"/>
              <a:gd name="connsiteY192" fmla="*/ 472176 h 2812529"/>
              <a:gd name="connsiteX193" fmla="*/ 3619501 w 3890962"/>
              <a:gd name="connsiteY193" fmla="*/ 2648640 h 2812529"/>
              <a:gd name="connsiteX194" fmla="*/ 3495675 w 3890962"/>
              <a:gd name="connsiteY194" fmla="*/ 2658164 h 2812529"/>
              <a:gd name="connsiteX195" fmla="*/ 3462337 w 3890962"/>
              <a:gd name="connsiteY195" fmla="*/ 2662926 h 2812529"/>
              <a:gd name="connsiteX196" fmla="*/ 3448050 w 3890962"/>
              <a:gd name="connsiteY196" fmla="*/ 2667689 h 2812529"/>
              <a:gd name="connsiteX197" fmla="*/ 3271837 w 3890962"/>
              <a:gd name="connsiteY197" fmla="*/ 2672451 h 2812529"/>
              <a:gd name="connsiteX198" fmla="*/ 3252787 w 3890962"/>
              <a:gd name="connsiteY198" fmla="*/ 2677214 h 2812529"/>
              <a:gd name="connsiteX199" fmla="*/ 2995612 w 3890962"/>
              <a:gd name="connsiteY199" fmla="*/ 2681976 h 2812529"/>
              <a:gd name="connsiteX200" fmla="*/ 2933700 w 3890962"/>
              <a:gd name="connsiteY200" fmla="*/ 2691501 h 2812529"/>
              <a:gd name="connsiteX201" fmla="*/ 2886075 w 3890962"/>
              <a:gd name="connsiteY201" fmla="*/ 2701026 h 2812529"/>
              <a:gd name="connsiteX202" fmla="*/ 2852737 w 3890962"/>
              <a:gd name="connsiteY202" fmla="*/ 2705789 h 2812529"/>
              <a:gd name="connsiteX203" fmla="*/ 595312 w 3890962"/>
              <a:gd name="connsiteY203" fmla="*/ 2701026 h 2812529"/>
              <a:gd name="connsiteX204" fmla="*/ 581025 w 3890962"/>
              <a:gd name="connsiteY204" fmla="*/ 2696264 h 2812529"/>
              <a:gd name="connsiteX205" fmla="*/ 481012 w 3890962"/>
              <a:gd name="connsiteY205" fmla="*/ 2691501 h 2812529"/>
              <a:gd name="connsiteX206" fmla="*/ 161925 w 3890962"/>
              <a:gd name="connsiteY206" fmla="*/ 2686739 h 2812529"/>
              <a:gd name="connsiteX207" fmla="*/ 95250 w 3890962"/>
              <a:gd name="connsiteY207" fmla="*/ 2677214 h 2812529"/>
              <a:gd name="connsiteX208" fmla="*/ 57150 w 3890962"/>
              <a:gd name="connsiteY208" fmla="*/ 2653401 h 2812529"/>
              <a:gd name="connsiteX209" fmla="*/ 28575 w 3890962"/>
              <a:gd name="connsiteY209" fmla="*/ 2643876 h 2812529"/>
              <a:gd name="connsiteX210" fmla="*/ 0 w 3890962"/>
              <a:gd name="connsiteY210" fmla="*/ 2624826 h 2812529"/>
              <a:gd name="connsiteX211" fmla="*/ 4762 w 3890962"/>
              <a:gd name="connsiteY211" fmla="*/ 2605776 h 2812529"/>
              <a:gd name="connsiteX212" fmla="*/ 19050 w 3890962"/>
              <a:gd name="connsiteY212" fmla="*/ 2596251 h 2812529"/>
              <a:gd name="connsiteX213" fmla="*/ 19050 w 3890962"/>
              <a:gd name="connsiteY213" fmla="*/ 2558151 h 2812529"/>
              <a:gd name="connsiteX0" fmla="*/ 19050 w 3899646"/>
              <a:gd name="connsiteY0" fmla="*/ 2558151 h 2824522"/>
              <a:gd name="connsiteX1" fmla="*/ 66675 w 3899646"/>
              <a:gd name="connsiteY1" fmla="*/ 2553389 h 2824522"/>
              <a:gd name="connsiteX2" fmla="*/ 90487 w 3899646"/>
              <a:gd name="connsiteY2" fmla="*/ 2548626 h 2824522"/>
              <a:gd name="connsiteX3" fmla="*/ 142875 w 3899646"/>
              <a:gd name="connsiteY3" fmla="*/ 2520051 h 2824522"/>
              <a:gd name="connsiteX4" fmla="*/ 171450 w 3899646"/>
              <a:gd name="connsiteY4" fmla="*/ 2515289 h 2824522"/>
              <a:gd name="connsiteX5" fmla="*/ 176212 w 3899646"/>
              <a:gd name="connsiteY5" fmla="*/ 2496239 h 2824522"/>
              <a:gd name="connsiteX6" fmla="*/ 228600 w 3899646"/>
              <a:gd name="connsiteY6" fmla="*/ 2491476 h 2824522"/>
              <a:gd name="connsiteX7" fmla="*/ 280987 w 3899646"/>
              <a:gd name="connsiteY7" fmla="*/ 2481951 h 2824522"/>
              <a:gd name="connsiteX8" fmla="*/ 290512 w 3899646"/>
              <a:gd name="connsiteY8" fmla="*/ 2467664 h 2824522"/>
              <a:gd name="connsiteX9" fmla="*/ 295275 w 3899646"/>
              <a:gd name="connsiteY9" fmla="*/ 2443851 h 2824522"/>
              <a:gd name="connsiteX10" fmla="*/ 333375 w 3899646"/>
              <a:gd name="connsiteY10" fmla="*/ 2439089 h 2824522"/>
              <a:gd name="connsiteX11" fmla="*/ 371475 w 3899646"/>
              <a:gd name="connsiteY11" fmla="*/ 2429564 h 2824522"/>
              <a:gd name="connsiteX12" fmla="*/ 390525 w 3899646"/>
              <a:gd name="connsiteY12" fmla="*/ 2334314 h 2824522"/>
              <a:gd name="connsiteX13" fmla="*/ 404812 w 3899646"/>
              <a:gd name="connsiteY13" fmla="*/ 2329551 h 2824522"/>
              <a:gd name="connsiteX14" fmla="*/ 423862 w 3899646"/>
              <a:gd name="connsiteY14" fmla="*/ 2324789 h 2824522"/>
              <a:gd name="connsiteX15" fmla="*/ 538162 w 3899646"/>
              <a:gd name="connsiteY15" fmla="*/ 2320026 h 2824522"/>
              <a:gd name="connsiteX16" fmla="*/ 552450 w 3899646"/>
              <a:gd name="connsiteY16" fmla="*/ 2286689 h 2824522"/>
              <a:gd name="connsiteX17" fmla="*/ 566737 w 3899646"/>
              <a:gd name="connsiteY17" fmla="*/ 2281926 h 2824522"/>
              <a:gd name="connsiteX18" fmla="*/ 571500 w 3899646"/>
              <a:gd name="connsiteY18" fmla="*/ 2248589 h 2824522"/>
              <a:gd name="connsiteX19" fmla="*/ 576262 w 3899646"/>
              <a:gd name="connsiteY19" fmla="*/ 2229539 h 2824522"/>
              <a:gd name="connsiteX20" fmla="*/ 581025 w 3899646"/>
              <a:gd name="connsiteY20" fmla="*/ 2129526 h 2824522"/>
              <a:gd name="connsiteX21" fmla="*/ 695325 w 3899646"/>
              <a:gd name="connsiteY21" fmla="*/ 2134289 h 2824522"/>
              <a:gd name="connsiteX22" fmla="*/ 723900 w 3899646"/>
              <a:gd name="connsiteY22" fmla="*/ 2143814 h 2824522"/>
              <a:gd name="connsiteX23" fmla="*/ 781050 w 3899646"/>
              <a:gd name="connsiteY23" fmla="*/ 2153339 h 2824522"/>
              <a:gd name="connsiteX24" fmla="*/ 828675 w 3899646"/>
              <a:gd name="connsiteY24" fmla="*/ 2143814 h 2824522"/>
              <a:gd name="connsiteX25" fmla="*/ 842962 w 3899646"/>
              <a:gd name="connsiteY25" fmla="*/ 2139051 h 2824522"/>
              <a:gd name="connsiteX26" fmla="*/ 857250 w 3899646"/>
              <a:gd name="connsiteY26" fmla="*/ 2129526 h 2824522"/>
              <a:gd name="connsiteX27" fmla="*/ 885825 w 3899646"/>
              <a:gd name="connsiteY27" fmla="*/ 2120001 h 2824522"/>
              <a:gd name="connsiteX28" fmla="*/ 919162 w 3899646"/>
              <a:gd name="connsiteY28" fmla="*/ 2100951 h 2824522"/>
              <a:gd name="connsiteX29" fmla="*/ 962025 w 3899646"/>
              <a:gd name="connsiteY29" fmla="*/ 2096189 h 2824522"/>
              <a:gd name="connsiteX30" fmla="*/ 1166812 w 3899646"/>
              <a:gd name="connsiteY30" fmla="*/ 2100951 h 2824522"/>
              <a:gd name="connsiteX31" fmla="*/ 1181100 w 3899646"/>
              <a:gd name="connsiteY31" fmla="*/ 2105714 h 2824522"/>
              <a:gd name="connsiteX32" fmla="*/ 1214437 w 3899646"/>
              <a:gd name="connsiteY32" fmla="*/ 2120001 h 2824522"/>
              <a:gd name="connsiteX33" fmla="*/ 1243012 w 3899646"/>
              <a:gd name="connsiteY33" fmla="*/ 2139051 h 2824522"/>
              <a:gd name="connsiteX34" fmla="*/ 1276350 w 3899646"/>
              <a:gd name="connsiteY34" fmla="*/ 2158101 h 2824522"/>
              <a:gd name="connsiteX35" fmla="*/ 1304925 w 3899646"/>
              <a:gd name="connsiteY35" fmla="*/ 2167626 h 2824522"/>
              <a:gd name="connsiteX36" fmla="*/ 1319212 w 3899646"/>
              <a:gd name="connsiteY36" fmla="*/ 2177151 h 2824522"/>
              <a:gd name="connsiteX37" fmla="*/ 1347787 w 3899646"/>
              <a:gd name="connsiteY37" fmla="*/ 2186676 h 2824522"/>
              <a:gd name="connsiteX38" fmla="*/ 1376362 w 3899646"/>
              <a:gd name="connsiteY38" fmla="*/ 2215251 h 2824522"/>
              <a:gd name="connsiteX39" fmla="*/ 1385887 w 3899646"/>
              <a:gd name="connsiteY39" fmla="*/ 2229539 h 2824522"/>
              <a:gd name="connsiteX40" fmla="*/ 1414462 w 3899646"/>
              <a:gd name="connsiteY40" fmla="*/ 2243826 h 2824522"/>
              <a:gd name="connsiteX41" fmla="*/ 1552575 w 3899646"/>
              <a:gd name="connsiteY41" fmla="*/ 2248589 h 2824522"/>
              <a:gd name="connsiteX42" fmla="*/ 1585912 w 3899646"/>
              <a:gd name="connsiteY42" fmla="*/ 2258114 h 2824522"/>
              <a:gd name="connsiteX43" fmla="*/ 1633537 w 3899646"/>
              <a:gd name="connsiteY43" fmla="*/ 2262876 h 2824522"/>
              <a:gd name="connsiteX44" fmla="*/ 1662112 w 3899646"/>
              <a:gd name="connsiteY44" fmla="*/ 2281926 h 2824522"/>
              <a:gd name="connsiteX45" fmla="*/ 1681162 w 3899646"/>
              <a:gd name="connsiteY45" fmla="*/ 2310501 h 2824522"/>
              <a:gd name="connsiteX46" fmla="*/ 1709737 w 3899646"/>
              <a:gd name="connsiteY46" fmla="*/ 2329551 h 2824522"/>
              <a:gd name="connsiteX47" fmla="*/ 1771650 w 3899646"/>
              <a:gd name="connsiteY47" fmla="*/ 2324789 h 2824522"/>
              <a:gd name="connsiteX48" fmla="*/ 1790700 w 3899646"/>
              <a:gd name="connsiteY48" fmla="*/ 2320026 h 2824522"/>
              <a:gd name="connsiteX49" fmla="*/ 1814512 w 3899646"/>
              <a:gd name="connsiteY49" fmla="*/ 2315264 h 2824522"/>
              <a:gd name="connsiteX50" fmla="*/ 1828800 w 3899646"/>
              <a:gd name="connsiteY50" fmla="*/ 2305739 h 2824522"/>
              <a:gd name="connsiteX51" fmla="*/ 1833562 w 3899646"/>
              <a:gd name="connsiteY51" fmla="*/ 2291451 h 2824522"/>
              <a:gd name="connsiteX52" fmla="*/ 1866900 w 3899646"/>
              <a:gd name="connsiteY52" fmla="*/ 2277164 h 2824522"/>
              <a:gd name="connsiteX53" fmla="*/ 1881187 w 3899646"/>
              <a:gd name="connsiteY53" fmla="*/ 2262876 h 2824522"/>
              <a:gd name="connsiteX54" fmla="*/ 1895475 w 3899646"/>
              <a:gd name="connsiteY54" fmla="*/ 2253351 h 2824522"/>
              <a:gd name="connsiteX55" fmla="*/ 1890712 w 3899646"/>
              <a:gd name="connsiteY55" fmla="*/ 2234301 h 2824522"/>
              <a:gd name="connsiteX56" fmla="*/ 1895475 w 3899646"/>
              <a:gd name="connsiteY56" fmla="*/ 2200964 h 2824522"/>
              <a:gd name="connsiteX57" fmla="*/ 1909762 w 3899646"/>
              <a:gd name="connsiteY57" fmla="*/ 2191439 h 2824522"/>
              <a:gd name="connsiteX58" fmla="*/ 1928812 w 3899646"/>
              <a:gd name="connsiteY58" fmla="*/ 2181914 h 2824522"/>
              <a:gd name="connsiteX59" fmla="*/ 1943100 w 3899646"/>
              <a:gd name="connsiteY59" fmla="*/ 2172389 h 2824522"/>
              <a:gd name="connsiteX60" fmla="*/ 1976437 w 3899646"/>
              <a:gd name="connsiteY60" fmla="*/ 2167626 h 2824522"/>
              <a:gd name="connsiteX61" fmla="*/ 1990725 w 3899646"/>
              <a:gd name="connsiteY61" fmla="*/ 2162864 h 2824522"/>
              <a:gd name="connsiteX62" fmla="*/ 2033587 w 3899646"/>
              <a:gd name="connsiteY62" fmla="*/ 2129526 h 2824522"/>
              <a:gd name="connsiteX63" fmla="*/ 2052637 w 3899646"/>
              <a:gd name="connsiteY63" fmla="*/ 2100951 h 2824522"/>
              <a:gd name="connsiteX64" fmla="*/ 2062162 w 3899646"/>
              <a:gd name="connsiteY64" fmla="*/ 2086664 h 2824522"/>
              <a:gd name="connsiteX65" fmla="*/ 2071687 w 3899646"/>
              <a:gd name="connsiteY65" fmla="*/ 2058089 h 2824522"/>
              <a:gd name="connsiteX66" fmla="*/ 2066925 w 3899646"/>
              <a:gd name="connsiteY66" fmla="*/ 2015226 h 2824522"/>
              <a:gd name="connsiteX67" fmla="*/ 2052637 w 3899646"/>
              <a:gd name="connsiteY67" fmla="*/ 2010464 h 2824522"/>
              <a:gd name="connsiteX68" fmla="*/ 2038350 w 3899646"/>
              <a:gd name="connsiteY68" fmla="*/ 2000939 h 2824522"/>
              <a:gd name="connsiteX69" fmla="*/ 1971675 w 3899646"/>
              <a:gd name="connsiteY69" fmla="*/ 1996176 h 2824522"/>
              <a:gd name="connsiteX70" fmla="*/ 2157412 w 3899646"/>
              <a:gd name="connsiteY70" fmla="*/ 2000939 h 2824522"/>
              <a:gd name="connsiteX71" fmla="*/ 2362200 w 3899646"/>
              <a:gd name="connsiteY71" fmla="*/ 1996176 h 2824522"/>
              <a:gd name="connsiteX72" fmla="*/ 2376487 w 3899646"/>
              <a:gd name="connsiteY72" fmla="*/ 1991414 h 2824522"/>
              <a:gd name="connsiteX73" fmla="*/ 2424112 w 3899646"/>
              <a:gd name="connsiteY73" fmla="*/ 1986651 h 2824522"/>
              <a:gd name="connsiteX74" fmla="*/ 2652712 w 3899646"/>
              <a:gd name="connsiteY74" fmla="*/ 1991414 h 2824522"/>
              <a:gd name="connsiteX75" fmla="*/ 2724150 w 3899646"/>
              <a:gd name="connsiteY75" fmla="*/ 1986651 h 2824522"/>
              <a:gd name="connsiteX76" fmla="*/ 2752725 w 3899646"/>
              <a:gd name="connsiteY76" fmla="*/ 1967601 h 2824522"/>
              <a:gd name="connsiteX77" fmla="*/ 2757487 w 3899646"/>
              <a:gd name="connsiteY77" fmla="*/ 1953314 h 2824522"/>
              <a:gd name="connsiteX78" fmla="*/ 2776537 w 3899646"/>
              <a:gd name="connsiteY78" fmla="*/ 1924739 h 2824522"/>
              <a:gd name="connsiteX79" fmla="*/ 2762250 w 3899646"/>
              <a:gd name="connsiteY79" fmla="*/ 1919976 h 2824522"/>
              <a:gd name="connsiteX80" fmla="*/ 2752725 w 3899646"/>
              <a:gd name="connsiteY80" fmla="*/ 1886639 h 2824522"/>
              <a:gd name="connsiteX81" fmla="*/ 2743200 w 3899646"/>
              <a:gd name="connsiteY81" fmla="*/ 1872351 h 2824522"/>
              <a:gd name="connsiteX82" fmla="*/ 2747962 w 3899646"/>
              <a:gd name="connsiteY82" fmla="*/ 1829489 h 2824522"/>
              <a:gd name="connsiteX83" fmla="*/ 2743200 w 3899646"/>
              <a:gd name="connsiteY83" fmla="*/ 1729476 h 2824522"/>
              <a:gd name="connsiteX84" fmla="*/ 2624137 w 3899646"/>
              <a:gd name="connsiteY84" fmla="*/ 1724714 h 2824522"/>
              <a:gd name="connsiteX85" fmla="*/ 2609850 w 3899646"/>
              <a:gd name="connsiteY85" fmla="*/ 1715189 h 2824522"/>
              <a:gd name="connsiteX86" fmla="*/ 2566987 w 3899646"/>
              <a:gd name="connsiteY86" fmla="*/ 1729476 h 2824522"/>
              <a:gd name="connsiteX87" fmla="*/ 2552700 w 3899646"/>
              <a:gd name="connsiteY87" fmla="*/ 1724714 h 2824522"/>
              <a:gd name="connsiteX88" fmla="*/ 2576512 w 3899646"/>
              <a:gd name="connsiteY88" fmla="*/ 1686614 h 2824522"/>
              <a:gd name="connsiteX89" fmla="*/ 2595562 w 3899646"/>
              <a:gd name="connsiteY89" fmla="*/ 1672326 h 2824522"/>
              <a:gd name="connsiteX90" fmla="*/ 2605087 w 3899646"/>
              <a:gd name="connsiteY90" fmla="*/ 1638989 h 2824522"/>
              <a:gd name="connsiteX91" fmla="*/ 2614612 w 3899646"/>
              <a:gd name="connsiteY91" fmla="*/ 1610414 h 2824522"/>
              <a:gd name="connsiteX92" fmla="*/ 2619375 w 3899646"/>
              <a:gd name="connsiteY92" fmla="*/ 1596126 h 2824522"/>
              <a:gd name="connsiteX93" fmla="*/ 2624137 w 3899646"/>
              <a:gd name="connsiteY93" fmla="*/ 1553264 h 2824522"/>
              <a:gd name="connsiteX94" fmla="*/ 2657475 w 3899646"/>
              <a:gd name="connsiteY94" fmla="*/ 1548501 h 2824522"/>
              <a:gd name="connsiteX95" fmla="*/ 2681287 w 3899646"/>
              <a:gd name="connsiteY95" fmla="*/ 1543739 h 2824522"/>
              <a:gd name="connsiteX96" fmla="*/ 2719387 w 3899646"/>
              <a:gd name="connsiteY96" fmla="*/ 1524689 h 2824522"/>
              <a:gd name="connsiteX97" fmla="*/ 2743200 w 3899646"/>
              <a:gd name="connsiteY97" fmla="*/ 1519926 h 2824522"/>
              <a:gd name="connsiteX98" fmla="*/ 2757487 w 3899646"/>
              <a:gd name="connsiteY98" fmla="*/ 1515164 h 2824522"/>
              <a:gd name="connsiteX99" fmla="*/ 2771775 w 3899646"/>
              <a:gd name="connsiteY99" fmla="*/ 1505639 h 2824522"/>
              <a:gd name="connsiteX100" fmla="*/ 2805112 w 3899646"/>
              <a:gd name="connsiteY100" fmla="*/ 1500876 h 2824522"/>
              <a:gd name="connsiteX101" fmla="*/ 2819400 w 3899646"/>
              <a:gd name="connsiteY101" fmla="*/ 1496114 h 2824522"/>
              <a:gd name="connsiteX102" fmla="*/ 2828925 w 3899646"/>
              <a:gd name="connsiteY102" fmla="*/ 1458014 h 2824522"/>
              <a:gd name="connsiteX103" fmla="*/ 2838450 w 3899646"/>
              <a:gd name="connsiteY103" fmla="*/ 1429439 h 2824522"/>
              <a:gd name="connsiteX104" fmla="*/ 2833687 w 3899646"/>
              <a:gd name="connsiteY104" fmla="*/ 1367526 h 2824522"/>
              <a:gd name="connsiteX105" fmla="*/ 2824162 w 3899646"/>
              <a:gd name="connsiteY105" fmla="*/ 1338951 h 2824522"/>
              <a:gd name="connsiteX106" fmla="*/ 2819400 w 3899646"/>
              <a:gd name="connsiteY106" fmla="*/ 1324664 h 2824522"/>
              <a:gd name="connsiteX107" fmla="*/ 2824162 w 3899646"/>
              <a:gd name="connsiteY107" fmla="*/ 1257989 h 2824522"/>
              <a:gd name="connsiteX108" fmla="*/ 2833687 w 3899646"/>
              <a:gd name="connsiteY108" fmla="*/ 1224651 h 2824522"/>
              <a:gd name="connsiteX109" fmla="*/ 2847975 w 3899646"/>
              <a:gd name="connsiteY109" fmla="*/ 1196076 h 2824522"/>
              <a:gd name="connsiteX110" fmla="*/ 2828925 w 3899646"/>
              <a:gd name="connsiteY110" fmla="*/ 1110351 h 2824522"/>
              <a:gd name="connsiteX111" fmla="*/ 2814637 w 3899646"/>
              <a:gd name="connsiteY111" fmla="*/ 1105589 h 2824522"/>
              <a:gd name="connsiteX112" fmla="*/ 2767012 w 3899646"/>
              <a:gd name="connsiteY112" fmla="*/ 1086539 h 2824522"/>
              <a:gd name="connsiteX113" fmla="*/ 2752725 w 3899646"/>
              <a:gd name="connsiteY113" fmla="*/ 1081776 h 2824522"/>
              <a:gd name="connsiteX114" fmla="*/ 2624137 w 3899646"/>
              <a:gd name="connsiteY114" fmla="*/ 1086539 h 2824522"/>
              <a:gd name="connsiteX115" fmla="*/ 2571750 w 3899646"/>
              <a:gd name="connsiteY115" fmla="*/ 1086539 h 2824522"/>
              <a:gd name="connsiteX116" fmla="*/ 2562225 w 3899646"/>
              <a:gd name="connsiteY116" fmla="*/ 1057964 h 2824522"/>
              <a:gd name="connsiteX117" fmla="*/ 2557462 w 3899646"/>
              <a:gd name="connsiteY117" fmla="*/ 1043676 h 2824522"/>
              <a:gd name="connsiteX118" fmla="*/ 2543175 w 3899646"/>
              <a:gd name="connsiteY118" fmla="*/ 1034151 h 2824522"/>
              <a:gd name="connsiteX119" fmla="*/ 2533650 w 3899646"/>
              <a:gd name="connsiteY119" fmla="*/ 1019864 h 2824522"/>
              <a:gd name="connsiteX120" fmla="*/ 2524125 w 3899646"/>
              <a:gd name="connsiteY120" fmla="*/ 948426 h 2824522"/>
              <a:gd name="connsiteX121" fmla="*/ 2514600 w 3899646"/>
              <a:gd name="connsiteY121" fmla="*/ 934139 h 2824522"/>
              <a:gd name="connsiteX122" fmla="*/ 2486025 w 3899646"/>
              <a:gd name="connsiteY122" fmla="*/ 924614 h 2824522"/>
              <a:gd name="connsiteX123" fmla="*/ 2481262 w 3899646"/>
              <a:gd name="connsiteY123" fmla="*/ 910326 h 2824522"/>
              <a:gd name="connsiteX124" fmla="*/ 2476500 w 3899646"/>
              <a:gd name="connsiteY124" fmla="*/ 848414 h 2824522"/>
              <a:gd name="connsiteX125" fmla="*/ 2443162 w 3899646"/>
              <a:gd name="connsiteY125" fmla="*/ 829364 h 2824522"/>
              <a:gd name="connsiteX126" fmla="*/ 2433637 w 3899646"/>
              <a:gd name="connsiteY126" fmla="*/ 815076 h 2824522"/>
              <a:gd name="connsiteX127" fmla="*/ 2447925 w 3899646"/>
              <a:gd name="connsiteY127" fmla="*/ 800789 h 2824522"/>
              <a:gd name="connsiteX128" fmla="*/ 2457450 w 3899646"/>
              <a:gd name="connsiteY128" fmla="*/ 786501 h 2824522"/>
              <a:gd name="connsiteX129" fmla="*/ 2476500 w 3899646"/>
              <a:gd name="connsiteY129" fmla="*/ 762689 h 2824522"/>
              <a:gd name="connsiteX130" fmla="*/ 2500312 w 3899646"/>
              <a:gd name="connsiteY130" fmla="*/ 743639 h 2824522"/>
              <a:gd name="connsiteX131" fmla="*/ 2524125 w 3899646"/>
              <a:gd name="connsiteY131" fmla="*/ 715064 h 2824522"/>
              <a:gd name="connsiteX132" fmla="*/ 2552700 w 3899646"/>
              <a:gd name="connsiteY132" fmla="*/ 696014 h 2824522"/>
              <a:gd name="connsiteX133" fmla="*/ 2576512 w 3899646"/>
              <a:gd name="connsiteY133" fmla="*/ 667439 h 2824522"/>
              <a:gd name="connsiteX134" fmla="*/ 2538412 w 3899646"/>
              <a:gd name="connsiteY134" fmla="*/ 657914 h 2824522"/>
              <a:gd name="connsiteX135" fmla="*/ 2509837 w 3899646"/>
              <a:gd name="connsiteY135" fmla="*/ 648389 h 2824522"/>
              <a:gd name="connsiteX136" fmla="*/ 2500312 w 3899646"/>
              <a:gd name="connsiteY136" fmla="*/ 629339 h 2824522"/>
              <a:gd name="connsiteX137" fmla="*/ 2509837 w 3899646"/>
              <a:gd name="connsiteY137" fmla="*/ 605526 h 2824522"/>
              <a:gd name="connsiteX138" fmla="*/ 2524125 w 3899646"/>
              <a:gd name="connsiteY138" fmla="*/ 586476 h 2824522"/>
              <a:gd name="connsiteX139" fmla="*/ 2533650 w 3899646"/>
              <a:gd name="connsiteY139" fmla="*/ 572189 h 2824522"/>
              <a:gd name="connsiteX140" fmla="*/ 2557462 w 3899646"/>
              <a:gd name="connsiteY140" fmla="*/ 495989 h 2824522"/>
              <a:gd name="connsiteX141" fmla="*/ 2571750 w 3899646"/>
              <a:gd name="connsiteY141" fmla="*/ 491226 h 2824522"/>
              <a:gd name="connsiteX142" fmla="*/ 2605087 w 3899646"/>
              <a:gd name="connsiteY142" fmla="*/ 462651 h 2824522"/>
              <a:gd name="connsiteX143" fmla="*/ 2619375 w 3899646"/>
              <a:gd name="connsiteY143" fmla="*/ 453126 h 2824522"/>
              <a:gd name="connsiteX144" fmla="*/ 2624137 w 3899646"/>
              <a:gd name="connsiteY144" fmla="*/ 438839 h 2824522"/>
              <a:gd name="connsiteX145" fmla="*/ 2638425 w 3899646"/>
              <a:gd name="connsiteY145" fmla="*/ 424551 h 2824522"/>
              <a:gd name="connsiteX146" fmla="*/ 2643187 w 3899646"/>
              <a:gd name="connsiteY146" fmla="*/ 410264 h 2824522"/>
              <a:gd name="connsiteX147" fmla="*/ 2633662 w 3899646"/>
              <a:gd name="connsiteY147" fmla="*/ 372164 h 2824522"/>
              <a:gd name="connsiteX148" fmla="*/ 2662237 w 3899646"/>
              <a:gd name="connsiteY148" fmla="*/ 343589 h 2824522"/>
              <a:gd name="connsiteX149" fmla="*/ 2690812 w 3899646"/>
              <a:gd name="connsiteY149" fmla="*/ 334064 h 2824522"/>
              <a:gd name="connsiteX150" fmla="*/ 2714625 w 3899646"/>
              <a:gd name="connsiteY150" fmla="*/ 338826 h 2824522"/>
              <a:gd name="connsiteX151" fmla="*/ 2738437 w 3899646"/>
              <a:gd name="connsiteY151" fmla="*/ 348351 h 2824522"/>
              <a:gd name="connsiteX152" fmla="*/ 2809875 w 3899646"/>
              <a:gd name="connsiteY152" fmla="*/ 343589 h 2824522"/>
              <a:gd name="connsiteX153" fmla="*/ 2824162 w 3899646"/>
              <a:gd name="connsiteY153" fmla="*/ 338826 h 2824522"/>
              <a:gd name="connsiteX154" fmla="*/ 2857500 w 3899646"/>
              <a:gd name="connsiteY154" fmla="*/ 319776 h 2824522"/>
              <a:gd name="connsiteX155" fmla="*/ 2876550 w 3899646"/>
              <a:gd name="connsiteY155" fmla="*/ 315014 h 2824522"/>
              <a:gd name="connsiteX156" fmla="*/ 2895600 w 3899646"/>
              <a:gd name="connsiteY156" fmla="*/ 305489 h 2824522"/>
              <a:gd name="connsiteX157" fmla="*/ 2909887 w 3899646"/>
              <a:gd name="connsiteY157" fmla="*/ 300726 h 2824522"/>
              <a:gd name="connsiteX158" fmla="*/ 2947987 w 3899646"/>
              <a:gd name="connsiteY158" fmla="*/ 281676 h 2824522"/>
              <a:gd name="connsiteX159" fmla="*/ 2986087 w 3899646"/>
              <a:gd name="connsiteY159" fmla="*/ 272151 h 2824522"/>
              <a:gd name="connsiteX160" fmla="*/ 3014662 w 3899646"/>
              <a:gd name="connsiteY160" fmla="*/ 257864 h 2824522"/>
              <a:gd name="connsiteX161" fmla="*/ 3028950 w 3899646"/>
              <a:gd name="connsiteY161" fmla="*/ 248339 h 2824522"/>
              <a:gd name="connsiteX162" fmla="*/ 3105150 w 3899646"/>
              <a:gd name="connsiteY162" fmla="*/ 238814 h 2824522"/>
              <a:gd name="connsiteX163" fmla="*/ 3205162 w 3899646"/>
              <a:gd name="connsiteY163" fmla="*/ 238814 h 2824522"/>
              <a:gd name="connsiteX164" fmla="*/ 3338512 w 3899646"/>
              <a:gd name="connsiteY164" fmla="*/ 234051 h 2824522"/>
              <a:gd name="connsiteX165" fmla="*/ 3390900 w 3899646"/>
              <a:gd name="connsiteY165" fmla="*/ 210239 h 2824522"/>
              <a:gd name="connsiteX166" fmla="*/ 3405187 w 3899646"/>
              <a:gd name="connsiteY166" fmla="*/ 200714 h 2824522"/>
              <a:gd name="connsiteX167" fmla="*/ 3419475 w 3899646"/>
              <a:gd name="connsiteY167" fmla="*/ 195951 h 2824522"/>
              <a:gd name="connsiteX168" fmla="*/ 3433762 w 3899646"/>
              <a:gd name="connsiteY168" fmla="*/ 186426 h 2824522"/>
              <a:gd name="connsiteX169" fmla="*/ 3457575 w 3899646"/>
              <a:gd name="connsiteY169" fmla="*/ 176901 h 2824522"/>
              <a:gd name="connsiteX170" fmla="*/ 3471862 w 3899646"/>
              <a:gd name="connsiteY170" fmla="*/ 167376 h 2824522"/>
              <a:gd name="connsiteX171" fmla="*/ 3490912 w 3899646"/>
              <a:gd name="connsiteY171" fmla="*/ 157851 h 2824522"/>
              <a:gd name="connsiteX172" fmla="*/ 3519487 w 3899646"/>
              <a:gd name="connsiteY172" fmla="*/ 143564 h 2824522"/>
              <a:gd name="connsiteX173" fmla="*/ 3529012 w 3899646"/>
              <a:gd name="connsiteY173" fmla="*/ 129276 h 2824522"/>
              <a:gd name="connsiteX174" fmla="*/ 3538537 w 3899646"/>
              <a:gd name="connsiteY174" fmla="*/ 81651 h 2824522"/>
              <a:gd name="connsiteX175" fmla="*/ 3548062 w 3899646"/>
              <a:gd name="connsiteY175" fmla="*/ 53076 h 2824522"/>
              <a:gd name="connsiteX176" fmla="*/ 3552825 w 3899646"/>
              <a:gd name="connsiteY176" fmla="*/ 38789 h 2824522"/>
              <a:gd name="connsiteX177" fmla="*/ 3562350 w 3899646"/>
              <a:gd name="connsiteY177" fmla="*/ 24501 h 2824522"/>
              <a:gd name="connsiteX178" fmla="*/ 3581400 w 3899646"/>
              <a:gd name="connsiteY178" fmla="*/ 689 h 2824522"/>
              <a:gd name="connsiteX179" fmla="*/ 3595687 w 3899646"/>
              <a:gd name="connsiteY179" fmla="*/ 34026 h 2824522"/>
              <a:gd name="connsiteX180" fmla="*/ 3619500 w 3899646"/>
              <a:gd name="connsiteY180" fmla="*/ 62601 h 2824522"/>
              <a:gd name="connsiteX181" fmla="*/ 3638550 w 3899646"/>
              <a:gd name="connsiteY181" fmla="*/ 67364 h 2824522"/>
              <a:gd name="connsiteX182" fmla="*/ 3667125 w 3899646"/>
              <a:gd name="connsiteY182" fmla="*/ 91176 h 2824522"/>
              <a:gd name="connsiteX183" fmla="*/ 3695700 w 3899646"/>
              <a:gd name="connsiteY183" fmla="*/ 105464 h 2824522"/>
              <a:gd name="connsiteX184" fmla="*/ 3810000 w 3899646"/>
              <a:gd name="connsiteY184" fmla="*/ 110226 h 2824522"/>
              <a:gd name="connsiteX185" fmla="*/ 3829050 w 3899646"/>
              <a:gd name="connsiteY185" fmla="*/ 138801 h 2824522"/>
              <a:gd name="connsiteX186" fmla="*/ 3843337 w 3899646"/>
              <a:gd name="connsiteY186" fmla="*/ 157851 h 2824522"/>
              <a:gd name="connsiteX187" fmla="*/ 3862387 w 3899646"/>
              <a:gd name="connsiteY187" fmla="*/ 186426 h 2824522"/>
              <a:gd name="connsiteX188" fmla="*/ 3867150 w 3899646"/>
              <a:gd name="connsiteY188" fmla="*/ 205476 h 2824522"/>
              <a:gd name="connsiteX189" fmla="*/ 3871912 w 3899646"/>
              <a:gd name="connsiteY189" fmla="*/ 219764 h 2824522"/>
              <a:gd name="connsiteX190" fmla="*/ 3876675 w 3899646"/>
              <a:gd name="connsiteY190" fmla="*/ 248339 h 2824522"/>
              <a:gd name="connsiteX191" fmla="*/ 3881437 w 3899646"/>
              <a:gd name="connsiteY191" fmla="*/ 310251 h 2824522"/>
              <a:gd name="connsiteX192" fmla="*/ 3619501 w 3899646"/>
              <a:gd name="connsiteY192" fmla="*/ 2648640 h 2824522"/>
              <a:gd name="connsiteX193" fmla="*/ 3495675 w 3899646"/>
              <a:gd name="connsiteY193" fmla="*/ 2658164 h 2824522"/>
              <a:gd name="connsiteX194" fmla="*/ 3462337 w 3899646"/>
              <a:gd name="connsiteY194" fmla="*/ 2662926 h 2824522"/>
              <a:gd name="connsiteX195" fmla="*/ 3448050 w 3899646"/>
              <a:gd name="connsiteY195" fmla="*/ 2667689 h 2824522"/>
              <a:gd name="connsiteX196" fmla="*/ 3271837 w 3899646"/>
              <a:gd name="connsiteY196" fmla="*/ 2672451 h 2824522"/>
              <a:gd name="connsiteX197" fmla="*/ 3252787 w 3899646"/>
              <a:gd name="connsiteY197" fmla="*/ 2677214 h 2824522"/>
              <a:gd name="connsiteX198" fmla="*/ 2995612 w 3899646"/>
              <a:gd name="connsiteY198" fmla="*/ 2681976 h 2824522"/>
              <a:gd name="connsiteX199" fmla="*/ 2933700 w 3899646"/>
              <a:gd name="connsiteY199" fmla="*/ 2691501 h 2824522"/>
              <a:gd name="connsiteX200" fmla="*/ 2886075 w 3899646"/>
              <a:gd name="connsiteY200" fmla="*/ 2701026 h 2824522"/>
              <a:gd name="connsiteX201" fmla="*/ 2852737 w 3899646"/>
              <a:gd name="connsiteY201" fmla="*/ 2705789 h 2824522"/>
              <a:gd name="connsiteX202" fmla="*/ 595312 w 3899646"/>
              <a:gd name="connsiteY202" fmla="*/ 2701026 h 2824522"/>
              <a:gd name="connsiteX203" fmla="*/ 581025 w 3899646"/>
              <a:gd name="connsiteY203" fmla="*/ 2696264 h 2824522"/>
              <a:gd name="connsiteX204" fmla="*/ 481012 w 3899646"/>
              <a:gd name="connsiteY204" fmla="*/ 2691501 h 2824522"/>
              <a:gd name="connsiteX205" fmla="*/ 161925 w 3899646"/>
              <a:gd name="connsiteY205" fmla="*/ 2686739 h 2824522"/>
              <a:gd name="connsiteX206" fmla="*/ 95250 w 3899646"/>
              <a:gd name="connsiteY206" fmla="*/ 2677214 h 2824522"/>
              <a:gd name="connsiteX207" fmla="*/ 57150 w 3899646"/>
              <a:gd name="connsiteY207" fmla="*/ 2653401 h 2824522"/>
              <a:gd name="connsiteX208" fmla="*/ 28575 w 3899646"/>
              <a:gd name="connsiteY208" fmla="*/ 2643876 h 2824522"/>
              <a:gd name="connsiteX209" fmla="*/ 0 w 3899646"/>
              <a:gd name="connsiteY209" fmla="*/ 2624826 h 2824522"/>
              <a:gd name="connsiteX210" fmla="*/ 4762 w 3899646"/>
              <a:gd name="connsiteY210" fmla="*/ 2605776 h 2824522"/>
              <a:gd name="connsiteX211" fmla="*/ 19050 w 3899646"/>
              <a:gd name="connsiteY211" fmla="*/ 2596251 h 2824522"/>
              <a:gd name="connsiteX212" fmla="*/ 19050 w 3899646"/>
              <a:gd name="connsiteY212" fmla="*/ 2558151 h 2824522"/>
              <a:gd name="connsiteX0" fmla="*/ 19050 w 3876675"/>
              <a:gd name="connsiteY0" fmla="*/ 2558151 h 2829109"/>
              <a:gd name="connsiteX1" fmla="*/ 66675 w 3876675"/>
              <a:gd name="connsiteY1" fmla="*/ 2553389 h 2829109"/>
              <a:gd name="connsiteX2" fmla="*/ 90487 w 3876675"/>
              <a:gd name="connsiteY2" fmla="*/ 2548626 h 2829109"/>
              <a:gd name="connsiteX3" fmla="*/ 142875 w 3876675"/>
              <a:gd name="connsiteY3" fmla="*/ 2520051 h 2829109"/>
              <a:gd name="connsiteX4" fmla="*/ 171450 w 3876675"/>
              <a:gd name="connsiteY4" fmla="*/ 2515289 h 2829109"/>
              <a:gd name="connsiteX5" fmla="*/ 176212 w 3876675"/>
              <a:gd name="connsiteY5" fmla="*/ 2496239 h 2829109"/>
              <a:gd name="connsiteX6" fmla="*/ 228600 w 3876675"/>
              <a:gd name="connsiteY6" fmla="*/ 2491476 h 2829109"/>
              <a:gd name="connsiteX7" fmla="*/ 280987 w 3876675"/>
              <a:gd name="connsiteY7" fmla="*/ 2481951 h 2829109"/>
              <a:gd name="connsiteX8" fmla="*/ 290512 w 3876675"/>
              <a:gd name="connsiteY8" fmla="*/ 2467664 h 2829109"/>
              <a:gd name="connsiteX9" fmla="*/ 295275 w 3876675"/>
              <a:gd name="connsiteY9" fmla="*/ 2443851 h 2829109"/>
              <a:gd name="connsiteX10" fmla="*/ 333375 w 3876675"/>
              <a:gd name="connsiteY10" fmla="*/ 2439089 h 2829109"/>
              <a:gd name="connsiteX11" fmla="*/ 371475 w 3876675"/>
              <a:gd name="connsiteY11" fmla="*/ 2429564 h 2829109"/>
              <a:gd name="connsiteX12" fmla="*/ 390525 w 3876675"/>
              <a:gd name="connsiteY12" fmla="*/ 2334314 h 2829109"/>
              <a:gd name="connsiteX13" fmla="*/ 404812 w 3876675"/>
              <a:gd name="connsiteY13" fmla="*/ 2329551 h 2829109"/>
              <a:gd name="connsiteX14" fmla="*/ 423862 w 3876675"/>
              <a:gd name="connsiteY14" fmla="*/ 2324789 h 2829109"/>
              <a:gd name="connsiteX15" fmla="*/ 538162 w 3876675"/>
              <a:gd name="connsiteY15" fmla="*/ 2320026 h 2829109"/>
              <a:gd name="connsiteX16" fmla="*/ 552450 w 3876675"/>
              <a:gd name="connsiteY16" fmla="*/ 2286689 h 2829109"/>
              <a:gd name="connsiteX17" fmla="*/ 566737 w 3876675"/>
              <a:gd name="connsiteY17" fmla="*/ 2281926 h 2829109"/>
              <a:gd name="connsiteX18" fmla="*/ 571500 w 3876675"/>
              <a:gd name="connsiteY18" fmla="*/ 2248589 h 2829109"/>
              <a:gd name="connsiteX19" fmla="*/ 576262 w 3876675"/>
              <a:gd name="connsiteY19" fmla="*/ 2229539 h 2829109"/>
              <a:gd name="connsiteX20" fmla="*/ 581025 w 3876675"/>
              <a:gd name="connsiteY20" fmla="*/ 2129526 h 2829109"/>
              <a:gd name="connsiteX21" fmla="*/ 695325 w 3876675"/>
              <a:gd name="connsiteY21" fmla="*/ 2134289 h 2829109"/>
              <a:gd name="connsiteX22" fmla="*/ 723900 w 3876675"/>
              <a:gd name="connsiteY22" fmla="*/ 2143814 h 2829109"/>
              <a:gd name="connsiteX23" fmla="*/ 781050 w 3876675"/>
              <a:gd name="connsiteY23" fmla="*/ 2153339 h 2829109"/>
              <a:gd name="connsiteX24" fmla="*/ 828675 w 3876675"/>
              <a:gd name="connsiteY24" fmla="*/ 2143814 h 2829109"/>
              <a:gd name="connsiteX25" fmla="*/ 842962 w 3876675"/>
              <a:gd name="connsiteY25" fmla="*/ 2139051 h 2829109"/>
              <a:gd name="connsiteX26" fmla="*/ 857250 w 3876675"/>
              <a:gd name="connsiteY26" fmla="*/ 2129526 h 2829109"/>
              <a:gd name="connsiteX27" fmla="*/ 885825 w 3876675"/>
              <a:gd name="connsiteY27" fmla="*/ 2120001 h 2829109"/>
              <a:gd name="connsiteX28" fmla="*/ 919162 w 3876675"/>
              <a:gd name="connsiteY28" fmla="*/ 2100951 h 2829109"/>
              <a:gd name="connsiteX29" fmla="*/ 962025 w 3876675"/>
              <a:gd name="connsiteY29" fmla="*/ 2096189 h 2829109"/>
              <a:gd name="connsiteX30" fmla="*/ 1166812 w 3876675"/>
              <a:gd name="connsiteY30" fmla="*/ 2100951 h 2829109"/>
              <a:gd name="connsiteX31" fmla="*/ 1181100 w 3876675"/>
              <a:gd name="connsiteY31" fmla="*/ 2105714 h 2829109"/>
              <a:gd name="connsiteX32" fmla="*/ 1214437 w 3876675"/>
              <a:gd name="connsiteY32" fmla="*/ 2120001 h 2829109"/>
              <a:gd name="connsiteX33" fmla="*/ 1243012 w 3876675"/>
              <a:gd name="connsiteY33" fmla="*/ 2139051 h 2829109"/>
              <a:gd name="connsiteX34" fmla="*/ 1276350 w 3876675"/>
              <a:gd name="connsiteY34" fmla="*/ 2158101 h 2829109"/>
              <a:gd name="connsiteX35" fmla="*/ 1304925 w 3876675"/>
              <a:gd name="connsiteY35" fmla="*/ 2167626 h 2829109"/>
              <a:gd name="connsiteX36" fmla="*/ 1319212 w 3876675"/>
              <a:gd name="connsiteY36" fmla="*/ 2177151 h 2829109"/>
              <a:gd name="connsiteX37" fmla="*/ 1347787 w 3876675"/>
              <a:gd name="connsiteY37" fmla="*/ 2186676 h 2829109"/>
              <a:gd name="connsiteX38" fmla="*/ 1376362 w 3876675"/>
              <a:gd name="connsiteY38" fmla="*/ 2215251 h 2829109"/>
              <a:gd name="connsiteX39" fmla="*/ 1385887 w 3876675"/>
              <a:gd name="connsiteY39" fmla="*/ 2229539 h 2829109"/>
              <a:gd name="connsiteX40" fmla="*/ 1414462 w 3876675"/>
              <a:gd name="connsiteY40" fmla="*/ 2243826 h 2829109"/>
              <a:gd name="connsiteX41" fmla="*/ 1552575 w 3876675"/>
              <a:gd name="connsiteY41" fmla="*/ 2248589 h 2829109"/>
              <a:gd name="connsiteX42" fmla="*/ 1585912 w 3876675"/>
              <a:gd name="connsiteY42" fmla="*/ 2258114 h 2829109"/>
              <a:gd name="connsiteX43" fmla="*/ 1633537 w 3876675"/>
              <a:gd name="connsiteY43" fmla="*/ 2262876 h 2829109"/>
              <a:gd name="connsiteX44" fmla="*/ 1662112 w 3876675"/>
              <a:gd name="connsiteY44" fmla="*/ 2281926 h 2829109"/>
              <a:gd name="connsiteX45" fmla="*/ 1681162 w 3876675"/>
              <a:gd name="connsiteY45" fmla="*/ 2310501 h 2829109"/>
              <a:gd name="connsiteX46" fmla="*/ 1709737 w 3876675"/>
              <a:gd name="connsiteY46" fmla="*/ 2329551 h 2829109"/>
              <a:gd name="connsiteX47" fmla="*/ 1771650 w 3876675"/>
              <a:gd name="connsiteY47" fmla="*/ 2324789 h 2829109"/>
              <a:gd name="connsiteX48" fmla="*/ 1790700 w 3876675"/>
              <a:gd name="connsiteY48" fmla="*/ 2320026 h 2829109"/>
              <a:gd name="connsiteX49" fmla="*/ 1814512 w 3876675"/>
              <a:gd name="connsiteY49" fmla="*/ 2315264 h 2829109"/>
              <a:gd name="connsiteX50" fmla="*/ 1828800 w 3876675"/>
              <a:gd name="connsiteY50" fmla="*/ 2305739 h 2829109"/>
              <a:gd name="connsiteX51" fmla="*/ 1833562 w 3876675"/>
              <a:gd name="connsiteY51" fmla="*/ 2291451 h 2829109"/>
              <a:gd name="connsiteX52" fmla="*/ 1866900 w 3876675"/>
              <a:gd name="connsiteY52" fmla="*/ 2277164 h 2829109"/>
              <a:gd name="connsiteX53" fmla="*/ 1881187 w 3876675"/>
              <a:gd name="connsiteY53" fmla="*/ 2262876 h 2829109"/>
              <a:gd name="connsiteX54" fmla="*/ 1895475 w 3876675"/>
              <a:gd name="connsiteY54" fmla="*/ 2253351 h 2829109"/>
              <a:gd name="connsiteX55" fmla="*/ 1890712 w 3876675"/>
              <a:gd name="connsiteY55" fmla="*/ 2234301 h 2829109"/>
              <a:gd name="connsiteX56" fmla="*/ 1895475 w 3876675"/>
              <a:gd name="connsiteY56" fmla="*/ 2200964 h 2829109"/>
              <a:gd name="connsiteX57" fmla="*/ 1909762 w 3876675"/>
              <a:gd name="connsiteY57" fmla="*/ 2191439 h 2829109"/>
              <a:gd name="connsiteX58" fmla="*/ 1928812 w 3876675"/>
              <a:gd name="connsiteY58" fmla="*/ 2181914 h 2829109"/>
              <a:gd name="connsiteX59" fmla="*/ 1943100 w 3876675"/>
              <a:gd name="connsiteY59" fmla="*/ 2172389 h 2829109"/>
              <a:gd name="connsiteX60" fmla="*/ 1976437 w 3876675"/>
              <a:gd name="connsiteY60" fmla="*/ 2167626 h 2829109"/>
              <a:gd name="connsiteX61" fmla="*/ 1990725 w 3876675"/>
              <a:gd name="connsiteY61" fmla="*/ 2162864 h 2829109"/>
              <a:gd name="connsiteX62" fmla="*/ 2033587 w 3876675"/>
              <a:gd name="connsiteY62" fmla="*/ 2129526 h 2829109"/>
              <a:gd name="connsiteX63" fmla="*/ 2052637 w 3876675"/>
              <a:gd name="connsiteY63" fmla="*/ 2100951 h 2829109"/>
              <a:gd name="connsiteX64" fmla="*/ 2062162 w 3876675"/>
              <a:gd name="connsiteY64" fmla="*/ 2086664 h 2829109"/>
              <a:gd name="connsiteX65" fmla="*/ 2071687 w 3876675"/>
              <a:gd name="connsiteY65" fmla="*/ 2058089 h 2829109"/>
              <a:gd name="connsiteX66" fmla="*/ 2066925 w 3876675"/>
              <a:gd name="connsiteY66" fmla="*/ 2015226 h 2829109"/>
              <a:gd name="connsiteX67" fmla="*/ 2052637 w 3876675"/>
              <a:gd name="connsiteY67" fmla="*/ 2010464 h 2829109"/>
              <a:gd name="connsiteX68" fmla="*/ 2038350 w 3876675"/>
              <a:gd name="connsiteY68" fmla="*/ 2000939 h 2829109"/>
              <a:gd name="connsiteX69" fmla="*/ 1971675 w 3876675"/>
              <a:gd name="connsiteY69" fmla="*/ 1996176 h 2829109"/>
              <a:gd name="connsiteX70" fmla="*/ 2157412 w 3876675"/>
              <a:gd name="connsiteY70" fmla="*/ 2000939 h 2829109"/>
              <a:gd name="connsiteX71" fmla="*/ 2362200 w 3876675"/>
              <a:gd name="connsiteY71" fmla="*/ 1996176 h 2829109"/>
              <a:gd name="connsiteX72" fmla="*/ 2376487 w 3876675"/>
              <a:gd name="connsiteY72" fmla="*/ 1991414 h 2829109"/>
              <a:gd name="connsiteX73" fmla="*/ 2424112 w 3876675"/>
              <a:gd name="connsiteY73" fmla="*/ 1986651 h 2829109"/>
              <a:gd name="connsiteX74" fmla="*/ 2652712 w 3876675"/>
              <a:gd name="connsiteY74" fmla="*/ 1991414 h 2829109"/>
              <a:gd name="connsiteX75" fmla="*/ 2724150 w 3876675"/>
              <a:gd name="connsiteY75" fmla="*/ 1986651 h 2829109"/>
              <a:gd name="connsiteX76" fmla="*/ 2752725 w 3876675"/>
              <a:gd name="connsiteY76" fmla="*/ 1967601 h 2829109"/>
              <a:gd name="connsiteX77" fmla="*/ 2757487 w 3876675"/>
              <a:gd name="connsiteY77" fmla="*/ 1953314 h 2829109"/>
              <a:gd name="connsiteX78" fmla="*/ 2776537 w 3876675"/>
              <a:gd name="connsiteY78" fmla="*/ 1924739 h 2829109"/>
              <a:gd name="connsiteX79" fmla="*/ 2762250 w 3876675"/>
              <a:gd name="connsiteY79" fmla="*/ 1919976 h 2829109"/>
              <a:gd name="connsiteX80" fmla="*/ 2752725 w 3876675"/>
              <a:gd name="connsiteY80" fmla="*/ 1886639 h 2829109"/>
              <a:gd name="connsiteX81" fmla="*/ 2743200 w 3876675"/>
              <a:gd name="connsiteY81" fmla="*/ 1872351 h 2829109"/>
              <a:gd name="connsiteX82" fmla="*/ 2747962 w 3876675"/>
              <a:gd name="connsiteY82" fmla="*/ 1829489 h 2829109"/>
              <a:gd name="connsiteX83" fmla="*/ 2743200 w 3876675"/>
              <a:gd name="connsiteY83" fmla="*/ 1729476 h 2829109"/>
              <a:gd name="connsiteX84" fmla="*/ 2624137 w 3876675"/>
              <a:gd name="connsiteY84" fmla="*/ 1724714 h 2829109"/>
              <a:gd name="connsiteX85" fmla="*/ 2609850 w 3876675"/>
              <a:gd name="connsiteY85" fmla="*/ 1715189 h 2829109"/>
              <a:gd name="connsiteX86" fmla="*/ 2566987 w 3876675"/>
              <a:gd name="connsiteY86" fmla="*/ 1729476 h 2829109"/>
              <a:gd name="connsiteX87" fmla="*/ 2552700 w 3876675"/>
              <a:gd name="connsiteY87" fmla="*/ 1724714 h 2829109"/>
              <a:gd name="connsiteX88" fmla="*/ 2576512 w 3876675"/>
              <a:gd name="connsiteY88" fmla="*/ 1686614 h 2829109"/>
              <a:gd name="connsiteX89" fmla="*/ 2595562 w 3876675"/>
              <a:gd name="connsiteY89" fmla="*/ 1672326 h 2829109"/>
              <a:gd name="connsiteX90" fmla="*/ 2605087 w 3876675"/>
              <a:gd name="connsiteY90" fmla="*/ 1638989 h 2829109"/>
              <a:gd name="connsiteX91" fmla="*/ 2614612 w 3876675"/>
              <a:gd name="connsiteY91" fmla="*/ 1610414 h 2829109"/>
              <a:gd name="connsiteX92" fmla="*/ 2619375 w 3876675"/>
              <a:gd name="connsiteY92" fmla="*/ 1596126 h 2829109"/>
              <a:gd name="connsiteX93" fmla="*/ 2624137 w 3876675"/>
              <a:gd name="connsiteY93" fmla="*/ 1553264 h 2829109"/>
              <a:gd name="connsiteX94" fmla="*/ 2657475 w 3876675"/>
              <a:gd name="connsiteY94" fmla="*/ 1548501 h 2829109"/>
              <a:gd name="connsiteX95" fmla="*/ 2681287 w 3876675"/>
              <a:gd name="connsiteY95" fmla="*/ 1543739 h 2829109"/>
              <a:gd name="connsiteX96" fmla="*/ 2719387 w 3876675"/>
              <a:gd name="connsiteY96" fmla="*/ 1524689 h 2829109"/>
              <a:gd name="connsiteX97" fmla="*/ 2743200 w 3876675"/>
              <a:gd name="connsiteY97" fmla="*/ 1519926 h 2829109"/>
              <a:gd name="connsiteX98" fmla="*/ 2757487 w 3876675"/>
              <a:gd name="connsiteY98" fmla="*/ 1515164 h 2829109"/>
              <a:gd name="connsiteX99" fmla="*/ 2771775 w 3876675"/>
              <a:gd name="connsiteY99" fmla="*/ 1505639 h 2829109"/>
              <a:gd name="connsiteX100" fmla="*/ 2805112 w 3876675"/>
              <a:gd name="connsiteY100" fmla="*/ 1500876 h 2829109"/>
              <a:gd name="connsiteX101" fmla="*/ 2819400 w 3876675"/>
              <a:gd name="connsiteY101" fmla="*/ 1496114 h 2829109"/>
              <a:gd name="connsiteX102" fmla="*/ 2828925 w 3876675"/>
              <a:gd name="connsiteY102" fmla="*/ 1458014 h 2829109"/>
              <a:gd name="connsiteX103" fmla="*/ 2838450 w 3876675"/>
              <a:gd name="connsiteY103" fmla="*/ 1429439 h 2829109"/>
              <a:gd name="connsiteX104" fmla="*/ 2833687 w 3876675"/>
              <a:gd name="connsiteY104" fmla="*/ 1367526 h 2829109"/>
              <a:gd name="connsiteX105" fmla="*/ 2824162 w 3876675"/>
              <a:gd name="connsiteY105" fmla="*/ 1338951 h 2829109"/>
              <a:gd name="connsiteX106" fmla="*/ 2819400 w 3876675"/>
              <a:gd name="connsiteY106" fmla="*/ 1324664 h 2829109"/>
              <a:gd name="connsiteX107" fmla="*/ 2824162 w 3876675"/>
              <a:gd name="connsiteY107" fmla="*/ 1257989 h 2829109"/>
              <a:gd name="connsiteX108" fmla="*/ 2833687 w 3876675"/>
              <a:gd name="connsiteY108" fmla="*/ 1224651 h 2829109"/>
              <a:gd name="connsiteX109" fmla="*/ 2847975 w 3876675"/>
              <a:gd name="connsiteY109" fmla="*/ 1196076 h 2829109"/>
              <a:gd name="connsiteX110" fmla="*/ 2828925 w 3876675"/>
              <a:gd name="connsiteY110" fmla="*/ 1110351 h 2829109"/>
              <a:gd name="connsiteX111" fmla="*/ 2814637 w 3876675"/>
              <a:gd name="connsiteY111" fmla="*/ 1105589 h 2829109"/>
              <a:gd name="connsiteX112" fmla="*/ 2767012 w 3876675"/>
              <a:gd name="connsiteY112" fmla="*/ 1086539 h 2829109"/>
              <a:gd name="connsiteX113" fmla="*/ 2752725 w 3876675"/>
              <a:gd name="connsiteY113" fmla="*/ 1081776 h 2829109"/>
              <a:gd name="connsiteX114" fmla="*/ 2624137 w 3876675"/>
              <a:gd name="connsiteY114" fmla="*/ 1086539 h 2829109"/>
              <a:gd name="connsiteX115" fmla="*/ 2571750 w 3876675"/>
              <a:gd name="connsiteY115" fmla="*/ 1086539 h 2829109"/>
              <a:gd name="connsiteX116" fmla="*/ 2562225 w 3876675"/>
              <a:gd name="connsiteY116" fmla="*/ 1057964 h 2829109"/>
              <a:gd name="connsiteX117" fmla="*/ 2557462 w 3876675"/>
              <a:gd name="connsiteY117" fmla="*/ 1043676 h 2829109"/>
              <a:gd name="connsiteX118" fmla="*/ 2543175 w 3876675"/>
              <a:gd name="connsiteY118" fmla="*/ 1034151 h 2829109"/>
              <a:gd name="connsiteX119" fmla="*/ 2533650 w 3876675"/>
              <a:gd name="connsiteY119" fmla="*/ 1019864 h 2829109"/>
              <a:gd name="connsiteX120" fmla="*/ 2524125 w 3876675"/>
              <a:gd name="connsiteY120" fmla="*/ 948426 h 2829109"/>
              <a:gd name="connsiteX121" fmla="*/ 2514600 w 3876675"/>
              <a:gd name="connsiteY121" fmla="*/ 934139 h 2829109"/>
              <a:gd name="connsiteX122" fmla="*/ 2486025 w 3876675"/>
              <a:gd name="connsiteY122" fmla="*/ 924614 h 2829109"/>
              <a:gd name="connsiteX123" fmla="*/ 2481262 w 3876675"/>
              <a:gd name="connsiteY123" fmla="*/ 910326 h 2829109"/>
              <a:gd name="connsiteX124" fmla="*/ 2476500 w 3876675"/>
              <a:gd name="connsiteY124" fmla="*/ 848414 h 2829109"/>
              <a:gd name="connsiteX125" fmla="*/ 2443162 w 3876675"/>
              <a:gd name="connsiteY125" fmla="*/ 829364 h 2829109"/>
              <a:gd name="connsiteX126" fmla="*/ 2433637 w 3876675"/>
              <a:gd name="connsiteY126" fmla="*/ 815076 h 2829109"/>
              <a:gd name="connsiteX127" fmla="*/ 2447925 w 3876675"/>
              <a:gd name="connsiteY127" fmla="*/ 800789 h 2829109"/>
              <a:gd name="connsiteX128" fmla="*/ 2457450 w 3876675"/>
              <a:gd name="connsiteY128" fmla="*/ 786501 h 2829109"/>
              <a:gd name="connsiteX129" fmla="*/ 2476500 w 3876675"/>
              <a:gd name="connsiteY129" fmla="*/ 762689 h 2829109"/>
              <a:gd name="connsiteX130" fmla="*/ 2500312 w 3876675"/>
              <a:gd name="connsiteY130" fmla="*/ 743639 h 2829109"/>
              <a:gd name="connsiteX131" fmla="*/ 2524125 w 3876675"/>
              <a:gd name="connsiteY131" fmla="*/ 715064 h 2829109"/>
              <a:gd name="connsiteX132" fmla="*/ 2552700 w 3876675"/>
              <a:gd name="connsiteY132" fmla="*/ 696014 h 2829109"/>
              <a:gd name="connsiteX133" fmla="*/ 2576512 w 3876675"/>
              <a:gd name="connsiteY133" fmla="*/ 667439 h 2829109"/>
              <a:gd name="connsiteX134" fmla="*/ 2538412 w 3876675"/>
              <a:gd name="connsiteY134" fmla="*/ 657914 h 2829109"/>
              <a:gd name="connsiteX135" fmla="*/ 2509837 w 3876675"/>
              <a:gd name="connsiteY135" fmla="*/ 648389 h 2829109"/>
              <a:gd name="connsiteX136" fmla="*/ 2500312 w 3876675"/>
              <a:gd name="connsiteY136" fmla="*/ 629339 h 2829109"/>
              <a:gd name="connsiteX137" fmla="*/ 2509837 w 3876675"/>
              <a:gd name="connsiteY137" fmla="*/ 605526 h 2829109"/>
              <a:gd name="connsiteX138" fmla="*/ 2524125 w 3876675"/>
              <a:gd name="connsiteY138" fmla="*/ 586476 h 2829109"/>
              <a:gd name="connsiteX139" fmla="*/ 2533650 w 3876675"/>
              <a:gd name="connsiteY139" fmla="*/ 572189 h 2829109"/>
              <a:gd name="connsiteX140" fmla="*/ 2557462 w 3876675"/>
              <a:gd name="connsiteY140" fmla="*/ 495989 h 2829109"/>
              <a:gd name="connsiteX141" fmla="*/ 2571750 w 3876675"/>
              <a:gd name="connsiteY141" fmla="*/ 491226 h 2829109"/>
              <a:gd name="connsiteX142" fmla="*/ 2605087 w 3876675"/>
              <a:gd name="connsiteY142" fmla="*/ 462651 h 2829109"/>
              <a:gd name="connsiteX143" fmla="*/ 2619375 w 3876675"/>
              <a:gd name="connsiteY143" fmla="*/ 453126 h 2829109"/>
              <a:gd name="connsiteX144" fmla="*/ 2624137 w 3876675"/>
              <a:gd name="connsiteY144" fmla="*/ 438839 h 2829109"/>
              <a:gd name="connsiteX145" fmla="*/ 2638425 w 3876675"/>
              <a:gd name="connsiteY145" fmla="*/ 424551 h 2829109"/>
              <a:gd name="connsiteX146" fmla="*/ 2643187 w 3876675"/>
              <a:gd name="connsiteY146" fmla="*/ 410264 h 2829109"/>
              <a:gd name="connsiteX147" fmla="*/ 2633662 w 3876675"/>
              <a:gd name="connsiteY147" fmla="*/ 372164 h 2829109"/>
              <a:gd name="connsiteX148" fmla="*/ 2662237 w 3876675"/>
              <a:gd name="connsiteY148" fmla="*/ 343589 h 2829109"/>
              <a:gd name="connsiteX149" fmla="*/ 2690812 w 3876675"/>
              <a:gd name="connsiteY149" fmla="*/ 334064 h 2829109"/>
              <a:gd name="connsiteX150" fmla="*/ 2714625 w 3876675"/>
              <a:gd name="connsiteY150" fmla="*/ 338826 h 2829109"/>
              <a:gd name="connsiteX151" fmla="*/ 2738437 w 3876675"/>
              <a:gd name="connsiteY151" fmla="*/ 348351 h 2829109"/>
              <a:gd name="connsiteX152" fmla="*/ 2809875 w 3876675"/>
              <a:gd name="connsiteY152" fmla="*/ 343589 h 2829109"/>
              <a:gd name="connsiteX153" fmla="*/ 2824162 w 3876675"/>
              <a:gd name="connsiteY153" fmla="*/ 338826 h 2829109"/>
              <a:gd name="connsiteX154" fmla="*/ 2857500 w 3876675"/>
              <a:gd name="connsiteY154" fmla="*/ 319776 h 2829109"/>
              <a:gd name="connsiteX155" fmla="*/ 2876550 w 3876675"/>
              <a:gd name="connsiteY155" fmla="*/ 315014 h 2829109"/>
              <a:gd name="connsiteX156" fmla="*/ 2895600 w 3876675"/>
              <a:gd name="connsiteY156" fmla="*/ 305489 h 2829109"/>
              <a:gd name="connsiteX157" fmla="*/ 2909887 w 3876675"/>
              <a:gd name="connsiteY157" fmla="*/ 300726 h 2829109"/>
              <a:gd name="connsiteX158" fmla="*/ 2947987 w 3876675"/>
              <a:gd name="connsiteY158" fmla="*/ 281676 h 2829109"/>
              <a:gd name="connsiteX159" fmla="*/ 2986087 w 3876675"/>
              <a:gd name="connsiteY159" fmla="*/ 272151 h 2829109"/>
              <a:gd name="connsiteX160" fmla="*/ 3014662 w 3876675"/>
              <a:gd name="connsiteY160" fmla="*/ 257864 h 2829109"/>
              <a:gd name="connsiteX161" fmla="*/ 3028950 w 3876675"/>
              <a:gd name="connsiteY161" fmla="*/ 248339 h 2829109"/>
              <a:gd name="connsiteX162" fmla="*/ 3105150 w 3876675"/>
              <a:gd name="connsiteY162" fmla="*/ 238814 h 2829109"/>
              <a:gd name="connsiteX163" fmla="*/ 3205162 w 3876675"/>
              <a:gd name="connsiteY163" fmla="*/ 238814 h 2829109"/>
              <a:gd name="connsiteX164" fmla="*/ 3338512 w 3876675"/>
              <a:gd name="connsiteY164" fmla="*/ 234051 h 2829109"/>
              <a:gd name="connsiteX165" fmla="*/ 3390900 w 3876675"/>
              <a:gd name="connsiteY165" fmla="*/ 210239 h 2829109"/>
              <a:gd name="connsiteX166" fmla="*/ 3405187 w 3876675"/>
              <a:gd name="connsiteY166" fmla="*/ 200714 h 2829109"/>
              <a:gd name="connsiteX167" fmla="*/ 3419475 w 3876675"/>
              <a:gd name="connsiteY167" fmla="*/ 195951 h 2829109"/>
              <a:gd name="connsiteX168" fmla="*/ 3433762 w 3876675"/>
              <a:gd name="connsiteY168" fmla="*/ 186426 h 2829109"/>
              <a:gd name="connsiteX169" fmla="*/ 3457575 w 3876675"/>
              <a:gd name="connsiteY169" fmla="*/ 176901 h 2829109"/>
              <a:gd name="connsiteX170" fmla="*/ 3471862 w 3876675"/>
              <a:gd name="connsiteY170" fmla="*/ 167376 h 2829109"/>
              <a:gd name="connsiteX171" fmla="*/ 3490912 w 3876675"/>
              <a:gd name="connsiteY171" fmla="*/ 157851 h 2829109"/>
              <a:gd name="connsiteX172" fmla="*/ 3519487 w 3876675"/>
              <a:gd name="connsiteY172" fmla="*/ 143564 h 2829109"/>
              <a:gd name="connsiteX173" fmla="*/ 3529012 w 3876675"/>
              <a:gd name="connsiteY173" fmla="*/ 129276 h 2829109"/>
              <a:gd name="connsiteX174" fmla="*/ 3538537 w 3876675"/>
              <a:gd name="connsiteY174" fmla="*/ 81651 h 2829109"/>
              <a:gd name="connsiteX175" fmla="*/ 3548062 w 3876675"/>
              <a:gd name="connsiteY175" fmla="*/ 53076 h 2829109"/>
              <a:gd name="connsiteX176" fmla="*/ 3552825 w 3876675"/>
              <a:gd name="connsiteY176" fmla="*/ 38789 h 2829109"/>
              <a:gd name="connsiteX177" fmla="*/ 3562350 w 3876675"/>
              <a:gd name="connsiteY177" fmla="*/ 24501 h 2829109"/>
              <a:gd name="connsiteX178" fmla="*/ 3581400 w 3876675"/>
              <a:gd name="connsiteY178" fmla="*/ 689 h 2829109"/>
              <a:gd name="connsiteX179" fmla="*/ 3595687 w 3876675"/>
              <a:gd name="connsiteY179" fmla="*/ 34026 h 2829109"/>
              <a:gd name="connsiteX180" fmla="*/ 3619500 w 3876675"/>
              <a:gd name="connsiteY180" fmla="*/ 62601 h 2829109"/>
              <a:gd name="connsiteX181" fmla="*/ 3638550 w 3876675"/>
              <a:gd name="connsiteY181" fmla="*/ 67364 h 2829109"/>
              <a:gd name="connsiteX182" fmla="*/ 3667125 w 3876675"/>
              <a:gd name="connsiteY182" fmla="*/ 91176 h 2829109"/>
              <a:gd name="connsiteX183" fmla="*/ 3695700 w 3876675"/>
              <a:gd name="connsiteY183" fmla="*/ 105464 h 2829109"/>
              <a:gd name="connsiteX184" fmla="*/ 3810000 w 3876675"/>
              <a:gd name="connsiteY184" fmla="*/ 110226 h 2829109"/>
              <a:gd name="connsiteX185" fmla="*/ 3829050 w 3876675"/>
              <a:gd name="connsiteY185" fmla="*/ 138801 h 2829109"/>
              <a:gd name="connsiteX186" fmla="*/ 3843337 w 3876675"/>
              <a:gd name="connsiteY186" fmla="*/ 157851 h 2829109"/>
              <a:gd name="connsiteX187" fmla="*/ 3862387 w 3876675"/>
              <a:gd name="connsiteY187" fmla="*/ 186426 h 2829109"/>
              <a:gd name="connsiteX188" fmla="*/ 3867150 w 3876675"/>
              <a:gd name="connsiteY188" fmla="*/ 205476 h 2829109"/>
              <a:gd name="connsiteX189" fmla="*/ 3871912 w 3876675"/>
              <a:gd name="connsiteY189" fmla="*/ 219764 h 2829109"/>
              <a:gd name="connsiteX190" fmla="*/ 3876675 w 3876675"/>
              <a:gd name="connsiteY190" fmla="*/ 248339 h 2829109"/>
              <a:gd name="connsiteX191" fmla="*/ 3619501 w 3876675"/>
              <a:gd name="connsiteY191" fmla="*/ 2648640 h 2829109"/>
              <a:gd name="connsiteX192" fmla="*/ 3495675 w 3876675"/>
              <a:gd name="connsiteY192" fmla="*/ 2658164 h 2829109"/>
              <a:gd name="connsiteX193" fmla="*/ 3462337 w 3876675"/>
              <a:gd name="connsiteY193" fmla="*/ 2662926 h 2829109"/>
              <a:gd name="connsiteX194" fmla="*/ 3448050 w 3876675"/>
              <a:gd name="connsiteY194" fmla="*/ 2667689 h 2829109"/>
              <a:gd name="connsiteX195" fmla="*/ 3271837 w 3876675"/>
              <a:gd name="connsiteY195" fmla="*/ 2672451 h 2829109"/>
              <a:gd name="connsiteX196" fmla="*/ 3252787 w 3876675"/>
              <a:gd name="connsiteY196" fmla="*/ 2677214 h 2829109"/>
              <a:gd name="connsiteX197" fmla="*/ 2995612 w 3876675"/>
              <a:gd name="connsiteY197" fmla="*/ 2681976 h 2829109"/>
              <a:gd name="connsiteX198" fmla="*/ 2933700 w 3876675"/>
              <a:gd name="connsiteY198" fmla="*/ 2691501 h 2829109"/>
              <a:gd name="connsiteX199" fmla="*/ 2886075 w 3876675"/>
              <a:gd name="connsiteY199" fmla="*/ 2701026 h 2829109"/>
              <a:gd name="connsiteX200" fmla="*/ 2852737 w 3876675"/>
              <a:gd name="connsiteY200" fmla="*/ 2705789 h 2829109"/>
              <a:gd name="connsiteX201" fmla="*/ 595312 w 3876675"/>
              <a:gd name="connsiteY201" fmla="*/ 2701026 h 2829109"/>
              <a:gd name="connsiteX202" fmla="*/ 581025 w 3876675"/>
              <a:gd name="connsiteY202" fmla="*/ 2696264 h 2829109"/>
              <a:gd name="connsiteX203" fmla="*/ 481012 w 3876675"/>
              <a:gd name="connsiteY203" fmla="*/ 2691501 h 2829109"/>
              <a:gd name="connsiteX204" fmla="*/ 161925 w 3876675"/>
              <a:gd name="connsiteY204" fmla="*/ 2686739 h 2829109"/>
              <a:gd name="connsiteX205" fmla="*/ 95250 w 3876675"/>
              <a:gd name="connsiteY205" fmla="*/ 2677214 h 2829109"/>
              <a:gd name="connsiteX206" fmla="*/ 57150 w 3876675"/>
              <a:gd name="connsiteY206" fmla="*/ 2653401 h 2829109"/>
              <a:gd name="connsiteX207" fmla="*/ 28575 w 3876675"/>
              <a:gd name="connsiteY207" fmla="*/ 2643876 h 2829109"/>
              <a:gd name="connsiteX208" fmla="*/ 0 w 3876675"/>
              <a:gd name="connsiteY208" fmla="*/ 2624826 h 2829109"/>
              <a:gd name="connsiteX209" fmla="*/ 4762 w 3876675"/>
              <a:gd name="connsiteY209" fmla="*/ 2605776 h 2829109"/>
              <a:gd name="connsiteX210" fmla="*/ 19050 w 3876675"/>
              <a:gd name="connsiteY210" fmla="*/ 2596251 h 2829109"/>
              <a:gd name="connsiteX211" fmla="*/ 19050 w 3876675"/>
              <a:gd name="connsiteY211" fmla="*/ 2558151 h 2829109"/>
              <a:gd name="connsiteX0" fmla="*/ 19050 w 3889375"/>
              <a:gd name="connsiteY0" fmla="*/ 2558151 h 2831224"/>
              <a:gd name="connsiteX1" fmla="*/ 66675 w 3889375"/>
              <a:gd name="connsiteY1" fmla="*/ 2553389 h 2831224"/>
              <a:gd name="connsiteX2" fmla="*/ 90487 w 3889375"/>
              <a:gd name="connsiteY2" fmla="*/ 2548626 h 2831224"/>
              <a:gd name="connsiteX3" fmla="*/ 142875 w 3889375"/>
              <a:gd name="connsiteY3" fmla="*/ 2520051 h 2831224"/>
              <a:gd name="connsiteX4" fmla="*/ 171450 w 3889375"/>
              <a:gd name="connsiteY4" fmla="*/ 2515289 h 2831224"/>
              <a:gd name="connsiteX5" fmla="*/ 176212 w 3889375"/>
              <a:gd name="connsiteY5" fmla="*/ 2496239 h 2831224"/>
              <a:gd name="connsiteX6" fmla="*/ 228600 w 3889375"/>
              <a:gd name="connsiteY6" fmla="*/ 2491476 h 2831224"/>
              <a:gd name="connsiteX7" fmla="*/ 280987 w 3889375"/>
              <a:gd name="connsiteY7" fmla="*/ 2481951 h 2831224"/>
              <a:gd name="connsiteX8" fmla="*/ 290512 w 3889375"/>
              <a:gd name="connsiteY8" fmla="*/ 2467664 h 2831224"/>
              <a:gd name="connsiteX9" fmla="*/ 295275 w 3889375"/>
              <a:gd name="connsiteY9" fmla="*/ 2443851 h 2831224"/>
              <a:gd name="connsiteX10" fmla="*/ 333375 w 3889375"/>
              <a:gd name="connsiteY10" fmla="*/ 2439089 h 2831224"/>
              <a:gd name="connsiteX11" fmla="*/ 371475 w 3889375"/>
              <a:gd name="connsiteY11" fmla="*/ 2429564 h 2831224"/>
              <a:gd name="connsiteX12" fmla="*/ 390525 w 3889375"/>
              <a:gd name="connsiteY12" fmla="*/ 2334314 h 2831224"/>
              <a:gd name="connsiteX13" fmla="*/ 404812 w 3889375"/>
              <a:gd name="connsiteY13" fmla="*/ 2329551 h 2831224"/>
              <a:gd name="connsiteX14" fmla="*/ 423862 w 3889375"/>
              <a:gd name="connsiteY14" fmla="*/ 2324789 h 2831224"/>
              <a:gd name="connsiteX15" fmla="*/ 538162 w 3889375"/>
              <a:gd name="connsiteY15" fmla="*/ 2320026 h 2831224"/>
              <a:gd name="connsiteX16" fmla="*/ 552450 w 3889375"/>
              <a:gd name="connsiteY16" fmla="*/ 2286689 h 2831224"/>
              <a:gd name="connsiteX17" fmla="*/ 566737 w 3889375"/>
              <a:gd name="connsiteY17" fmla="*/ 2281926 h 2831224"/>
              <a:gd name="connsiteX18" fmla="*/ 571500 w 3889375"/>
              <a:gd name="connsiteY18" fmla="*/ 2248589 h 2831224"/>
              <a:gd name="connsiteX19" fmla="*/ 576262 w 3889375"/>
              <a:gd name="connsiteY19" fmla="*/ 2229539 h 2831224"/>
              <a:gd name="connsiteX20" fmla="*/ 581025 w 3889375"/>
              <a:gd name="connsiteY20" fmla="*/ 2129526 h 2831224"/>
              <a:gd name="connsiteX21" fmla="*/ 695325 w 3889375"/>
              <a:gd name="connsiteY21" fmla="*/ 2134289 h 2831224"/>
              <a:gd name="connsiteX22" fmla="*/ 723900 w 3889375"/>
              <a:gd name="connsiteY22" fmla="*/ 2143814 h 2831224"/>
              <a:gd name="connsiteX23" fmla="*/ 781050 w 3889375"/>
              <a:gd name="connsiteY23" fmla="*/ 2153339 h 2831224"/>
              <a:gd name="connsiteX24" fmla="*/ 828675 w 3889375"/>
              <a:gd name="connsiteY24" fmla="*/ 2143814 h 2831224"/>
              <a:gd name="connsiteX25" fmla="*/ 842962 w 3889375"/>
              <a:gd name="connsiteY25" fmla="*/ 2139051 h 2831224"/>
              <a:gd name="connsiteX26" fmla="*/ 857250 w 3889375"/>
              <a:gd name="connsiteY26" fmla="*/ 2129526 h 2831224"/>
              <a:gd name="connsiteX27" fmla="*/ 885825 w 3889375"/>
              <a:gd name="connsiteY27" fmla="*/ 2120001 h 2831224"/>
              <a:gd name="connsiteX28" fmla="*/ 919162 w 3889375"/>
              <a:gd name="connsiteY28" fmla="*/ 2100951 h 2831224"/>
              <a:gd name="connsiteX29" fmla="*/ 962025 w 3889375"/>
              <a:gd name="connsiteY29" fmla="*/ 2096189 h 2831224"/>
              <a:gd name="connsiteX30" fmla="*/ 1166812 w 3889375"/>
              <a:gd name="connsiteY30" fmla="*/ 2100951 h 2831224"/>
              <a:gd name="connsiteX31" fmla="*/ 1181100 w 3889375"/>
              <a:gd name="connsiteY31" fmla="*/ 2105714 h 2831224"/>
              <a:gd name="connsiteX32" fmla="*/ 1214437 w 3889375"/>
              <a:gd name="connsiteY32" fmla="*/ 2120001 h 2831224"/>
              <a:gd name="connsiteX33" fmla="*/ 1243012 w 3889375"/>
              <a:gd name="connsiteY33" fmla="*/ 2139051 h 2831224"/>
              <a:gd name="connsiteX34" fmla="*/ 1276350 w 3889375"/>
              <a:gd name="connsiteY34" fmla="*/ 2158101 h 2831224"/>
              <a:gd name="connsiteX35" fmla="*/ 1304925 w 3889375"/>
              <a:gd name="connsiteY35" fmla="*/ 2167626 h 2831224"/>
              <a:gd name="connsiteX36" fmla="*/ 1319212 w 3889375"/>
              <a:gd name="connsiteY36" fmla="*/ 2177151 h 2831224"/>
              <a:gd name="connsiteX37" fmla="*/ 1347787 w 3889375"/>
              <a:gd name="connsiteY37" fmla="*/ 2186676 h 2831224"/>
              <a:gd name="connsiteX38" fmla="*/ 1376362 w 3889375"/>
              <a:gd name="connsiteY38" fmla="*/ 2215251 h 2831224"/>
              <a:gd name="connsiteX39" fmla="*/ 1385887 w 3889375"/>
              <a:gd name="connsiteY39" fmla="*/ 2229539 h 2831224"/>
              <a:gd name="connsiteX40" fmla="*/ 1414462 w 3889375"/>
              <a:gd name="connsiteY40" fmla="*/ 2243826 h 2831224"/>
              <a:gd name="connsiteX41" fmla="*/ 1552575 w 3889375"/>
              <a:gd name="connsiteY41" fmla="*/ 2248589 h 2831224"/>
              <a:gd name="connsiteX42" fmla="*/ 1585912 w 3889375"/>
              <a:gd name="connsiteY42" fmla="*/ 2258114 h 2831224"/>
              <a:gd name="connsiteX43" fmla="*/ 1633537 w 3889375"/>
              <a:gd name="connsiteY43" fmla="*/ 2262876 h 2831224"/>
              <a:gd name="connsiteX44" fmla="*/ 1662112 w 3889375"/>
              <a:gd name="connsiteY44" fmla="*/ 2281926 h 2831224"/>
              <a:gd name="connsiteX45" fmla="*/ 1681162 w 3889375"/>
              <a:gd name="connsiteY45" fmla="*/ 2310501 h 2831224"/>
              <a:gd name="connsiteX46" fmla="*/ 1709737 w 3889375"/>
              <a:gd name="connsiteY46" fmla="*/ 2329551 h 2831224"/>
              <a:gd name="connsiteX47" fmla="*/ 1771650 w 3889375"/>
              <a:gd name="connsiteY47" fmla="*/ 2324789 h 2831224"/>
              <a:gd name="connsiteX48" fmla="*/ 1790700 w 3889375"/>
              <a:gd name="connsiteY48" fmla="*/ 2320026 h 2831224"/>
              <a:gd name="connsiteX49" fmla="*/ 1814512 w 3889375"/>
              <a:gd name="connsiteY49" fmla="*/ 2315264 h 2831224"/>
              <a:gd name="connsiteX50" fmla="*/ 1828800 w 3889375"/>
              <a:gd name="connsiteY50" fmla="*/ 2305739 h 2831224"/>
              <a:gd name="connsiteX51" fmla="*/ 1833562 w 3889375"/>
              <a:gd name="connsiteY51" fmla="*/ 2291451 h 2831224"/>
              <a:gd name="connsiteX52" fmla="*/ 1866900 w 3889375"/>
              <a:gd name="connsiteY52" fmla="*/ 2277164 h 2831224"/>
              <a:gd name="connsiteX53" fmla="*/ 1881187 w 3889375"/>
              <a:gd name="connsiteY53" fmla="*/ 2262876 h 2831224"/>
              <a:gd name="connsiteX54" fmla="*/ 1895475 w 3889375"/>
              <a:gd name="connsiteY54" fmla="*/ 2253351 h 2831224"/>
              <a:gd name="connsiteX55" fmla="*/ 1890712 w 3889375"/>
              <a:gd name="connsiteY55" fmla="*/ 2234301 h 2831224"/>
              <a:gd name="connsiteX56" fmla="*/ 1895475 w 3889375"/>
              <a:gd name="connsiteY56" fmla="*/ 2200964 h 2831224"/>
              <a:gd name="connsiteX57" fmla="*/ 1909762 w 3889375"/>
              <a:gd name="connsiteY57" fmla="*/ 2191439 h 2831224"/>
              <a:gd name="connsiteX58" fmla="*/ 1928812 w 3889375"/>
              <a:gd name="connsiteY58" fmla="*/ 2181914 h 2831224"/>
              <a:gd name="connsiteX59" fmla="*/ 1943100 w 3889375"/>
              <a:gd name="connsiteY59" fmla="*/ 2172389 h 2831224"/>
              <a:gd name="connsiteX60" fmla="*/ 1976437 w 3889375"/>
              <a:gd name="connsiteY60" fmla="*/ 2167626 h 2831224"/>
              <a:gd name="connsiteX61" fmla="*/ 1990725 w 3889375"/>
              <a:gd name="connsiteY61" fmla="*/ 2162864 h 2831224"/>
              <a:gd name="connsiteX62" fmla="*/ 2033587 w 3889375"/>
              <a:gd name="connsiteY62" fmla="*/ 2129526 h 2831224"/>
              <a:gd name="connsiteX63" fmla="*/ 2052637 w 3889375"/>
              <a:gd name="connsiteY63" fmla="*/ 2100951 h 2831224"/>
              <a:gd name="connsiteX64" fmla="*/ 2062162 w 3889375"/>
              <a:gd name="connsiteY64" fmla="*/ 2086664 h 2831224"/>
              <a:gd name="connsiteX65" fmla="*/ 2071687 w 3889375"/>
              <a:gd name="connsiteY65" fmla="*/ 2058089 h 2831224"/>
              <a:gd name="connsiteX66" fmla="*/ 2066925 w 3889375"/>
              <a:gd name="connsiteY66" fmla="*/ 2015226 h 2831224"/>
              <a:gd name="connsiteX67" fmla="*/ 2052637 w 3889375"/>
              <a:gd name="connsiteY67" fmla="*/ 2010464 h 2831224"/>
              <a:gd name="connsiteX68" fmla="*/ 2038350 w 3889375"/>
              <a:gd name="connsiteY68" fmla="*/ 2000939 h 2831224"/>
              <a:gd name="connsiteX69" fmla="*/ 1971675 w 3889375"/>
              <a:gd name="connsiteY69" fmla="*/ 1996176 h 2831224"/>
              <a:gd name="connsiteX70" fmla="*/ 2157412 w 3889375"/>
              <a:gd name="connsiteY70" fmla="*/ 2000939 h 2831224"/>
              <a:gd name="connsiteX71" fmla="*/ 2362200 w 3889375"/>
              <a:gd name="connsiteY71" fmla="*/ 1996176 h 2831224"/>
              <a:gd name="connsiteX72" fmla="*/ 2376487 w 3889375"/>
              <a:gd name="connsiteY72" fmla="*/ 1991414 h 2831224"/>
              <a:gd name="connsiteX73" fmla="*/ 2424112 w 3889375"/>
              <a:gd name="connsiteY73" fmla="*/ 1986651 h 2831224"/>
              <a:gd name="connsiteX74" fmla="*/ 2652712 w 3889375"/>
              <a:gd name="connsiteY74" fmla="*/ 1991414 h 2831224"/>
              <a:gd name="connsiteX75" fmla="*/ 2724150 w 3889375"/>
              <a:gd name="connsiteY75" fmla="*/ 1986651 h 2831224"/>
              <a:gd name="connsiteX76" fmla="*/ 2752725 w 3889375"/>
              <a:gd name="connsiteY76" fmla="*/ 1967601 h 2831224"/>
              <a:gd name="connsiteX77" fmla="*/ 2757487 w 3889375"/>
              <a:gd name="connsiteY77" fmla="*/ 1953314 h 2831224"/>
              <a:gd name="connsiteX78" fmla="*/ 2776537 w 3889375"/>
              <a:gd name="connsiteY78" fmla="*/ 1924739 h 2831224"/>
              <a:gd name="connsiteX79" fmla="*/ 2762250 w 3889375"/>
              <a:gd name="connsiteY79" fmla="*/ 1919976 h 2831224"/>
              <a:gd name="connsiteX80" fmla="*/ 2752725 w 3889375"/>
              <a:gd name="connsiteY80" fmla="*/ 1886639 h 2831224"/>
              <a:gd name="connsiteX81" fmla="*/ 2743200 w 3889375"/>
              <a:gd name="connsiteY81" fmla="*/ 1872351 h 2831224"/>
              <a:gd name="connsiteX82" fmla="*/ 2747962 w 3889375"/>
              <a:gd name="connsiteY82" fmla="*/ 1829489 h 2831224"/>
              <a:gd name="connsiteX83" fmla="*/ 2743200 w 3889375"/>
              <a:gd name="connsiteY83" fmla="*/ 1729476 h 2831224"/>
              <a:gd name="connsiteX84" fmla="*/ 2624137 w 3889375"/>
              <a:gd name="connsiteY84" fmla="*/ 1724714 h 2831224"/>
              <a:gd name="connsiteX85" fmla="*/ 2609850 w 3889375"/>
              <a:gd name="connsiteY85" fmla="*/ 1715189 h 2831224"/>
              <a:gd name="connsiteX86" fmla="*/ 2566987 w 3889375"/>
              <a:gd name="connsiteY86" fmla="*/ 1729476 h 2831224"/>
              <a:gd name="connsiteX87" fmla="*/ 2552700 w 3889375"/>
              <a:gd name="connsiteY87" fmla="*/ 1724714 h 2831224"/>
              <a:gd name="connsiteX88" fmla="*/ 2576512 w 3889375"/>
              <a:gd name="connsiteY88" fmla="*/ 1686614 h 2831224"/>
              <a:gd name="connsiteX89" fmla="*/ 2595562 w 3889375"/>
              <a:gd name="connsiteY89" fmla="*/ 1672326 h 2831224"/>
              <a:gd name="connsiteX90" fmla="*/ 2605087 w 3889375"/>
              <a:gd name="connsiteY90" fmla="*/ 1638989 h 2831224"/>
              <a:gd name="connsiteX91" fmla="*/ 2614612 w 3889375"/>
              <a:gd name="connsiteY91" fmla="*/ 1610414 h 2831224"/>
              <a:gd name="connsiteX92" fmla="*/ 2619375 w 3889375"/>
              <a:gd name="connsiteY92" fmla="*/ 1596126 h 2831224"/>
              <a:gd name="connsiteX93" fmla="*/ 2624137 w 3889375"/>
              <a:gd name="connsiteY93" fmla="*/ 1553264 h 2831224"/>
              <a:gd name="connsiteX94" fmla="*/ 2657475 w 3889375"/>
              <a:gd name="connsiteY94" fmla="*/ 1548501 h 2831224"/>
              <a:gd name="connsiteX95" fmla="*/ 2681287 w 3889375"/>
              <a:gd name="connsiteY95" fmla="*/ 1543739 h 2831224"/>
              <a:gd name="connsiteX96" fmla="*/ 2719387 w 3889375"/>
              <a:gd name="connsiteY96" fmla="*/ 1524689 h 2831224"/>
              <a:gd name="connsiteX97" fmla="*/ 2743200 w 3889375"/>
              <a:gd name="connsiteY97" fmla="*/ 1519926 h 2831224"/>
              <a:gd name="connsiteX98" fmla="*/ 2757487 w 3889375"/>
              <a:gd name="connsiteY98" fmla="*/ 1515164 h 2831224"/>
              <a:gd name="connsiteX99" fmla="*/ 2771775 w 3889375"/>
              <a:gd name="connsiteY99" fmla="*/ 1505639 h 2831224"/>
              <a:gd name="connsiteX100" fmla="*/ 2805112 w 3889375"/>
              <a:gd name="connsiteY100" fmla="*/ 1500876 h 2831224"/>
              <a:gd name="connsiteX101" fmla="*/ 2819400 w 3889375"/>
              <a:gd name="connsiteY101" fmla="*/ 1496114 h 2831224"/>
              <a:gd name="connsiteX102" fmla="*/ 2828925 w 3889375"/>
              <a:gd name="connsiteY102" fmla="*/ 1458014 h 2831224"/>
              <a:gd name="connsiteX103" fmla="*/ 2838450 w 3889375"/>
              <a:gd name="connsiteY103" fmla="*/ 1429439 h 2831224"/>
              <a:gd name="connsiteX104" fmla="*/ 2833687 w 3889375"/>
              <a:gd name="connsiteY104" fmla="*/ 1367526 h 2831224"/>
              <a:gd name="connsiteX105" fmla="*/ 2824162 w 3889375"/>
              <a:gd name="connsiteY105" fmla="*/ 1338951 h 2831224"/>
              <a:gd name="connsiteX106" fmla="*/ 2819400 w 3889375"/>
              <a:gd name="connsiteY106" fmla="*/ 1324664 h 2831224"/>
              <a:gd name="connsiteX107" fmla="*/ 2824162 w 3889375"/>
              <a:gd name="connsiteY107" fmla="*/ 1257989 h 2831224"/>
              <a:gd name="connsiteX108" fmla="*/ 2833687 w 3889375"/>
              <a:gd name="connsiteY108" fmla="*/ 1224651 h 2831224"/>
              <a:gd name="connsiteX109" fmla="*/ 2847975 w 3889375"/>
              <a:gd name="connsiteY109" fmla="*/ 1196076 h 2831224"/>
              <a:gd name="connsiteX110" fmla="*/ 2828925 w 3889375"/>
              <a:gd name="connsiteY110" fmla="*/ 1110351 h 2831224"/>
              <a:gd name="connsiteX111" fmla="*/ 2814637 w 3889375"/>
              <a:gd name="connsiteY111" fmla="*/ 1105589 h 2831224"/>
              <a:gd name="connsiteX112" fmla="*/ 2767012 w 3889375"/>
              <a:gd name="connsiteY112" fmla="*/ 1086539 h 2831224"/>
              <a:gd name="connsiteX113" fmla="*/ 2752725 w 3889375"/>
              <a:gd name="connsiteY113" fmla="*/ 1081776 h 2831224"/>
              <a:gd name="connsiteX114" fmla="*/ 2624137 w 3889375"/>
              <a:gd name="connsiteY114" fmla="*/ 1086539 h 2831224"/>
              <a:gd name="connsiteX115" fmla="*/ 2571750 w 3889375"/>
              <a:gd name="connsiteY115" fmla="*/ 1086539 h 2831224"/>
              <a:gd name="connsiteX116" fmla="*/ 2562225 w 3889375"/>
              <a:gd name="connsiteY116" fmla="*/ 1057964 h 2831224"/>
              <a:gd name="connsiteX117" fmla="*/ 2557462 w 3889375"/>
              <a:gd name="connsiteY117" fmla="*/ 1043676 h 2831224"/>
              <a:gd name="connsiteX118" fmla="*/ 2543175 w 3889375"/>
              <a:gd name="connsiteY118" fmla="*/ 1034151 h 2831224"/>
              <a:gd name="connsiteX119" fmla="*/ 2533650 w 3889375"/>
              <a:gd name="connsiteY119" fmla="*/ 1019864 h 2831224"/>
              <a:gd name="connsiteX120" fmla="*/ 2524125 w 3889375"/>
              <a:gd name="connsiteY120" fmla="*/ 948426 h 2831224"/>
              <a:gd name="connsiteX121" fmla="*/ 2514600 w 3889375"/>
              <a:gd name="connsiteY121" fmla="*/ 934139 h 2831224"/>
              <a:gd name="connsiteX122" fmla="*/ 2486025 w 3889375"/>
              <a:gd name="connsiteY122" fmla="*/ 924614 h 2831224"/>
              <a:gd name="connsiteX123" fmla="*/ 2481262 w 3889375"/>
              <a:gd name="connsiteY123" fmla="*/ 910326 h 2831224"/>
              <a:gd name="connsiteX124" fmla="*/ 2476500 w 3889375"/>
              <a:gd name="connsiteY124" fmla="*/ 848414 h 2831224"/>
              <a:gd name="connsiteX125" fmla="*/ 2443162 w 3889375"/>
              <a:gd name="connsiteY125" fmla="*/ 829364 h 2831224"/>
              <a:gd name="connsiteX126" fmla="*/ 2433637 w 3889375"/>
              <a:gd name="connsiteY126" fmla="*/ 815076 h 2831224"/>
              <a:gd name="connsiteX127" fmla="*/ 2447925 w 3889375"/>
              <a:gd name="connsiteY127" fmla="*/ 800789 h 2831224"/>
              <a:gd name="connsiteX128" fmla="*/ 2457450 w 3889375"/>
              <a:gd name="connsiteY128" fmla="*/ 786501 h 2831224"/>
              <a:gd name="connsiteX129" fmla="*/ 2476500 w 3889375"/>
              <a:gd name="connsiteY129" fmla="*/ 762689 h 2831224"/>
              <a:gd name="connsiteX130" fmla="*/ 2500312 w 3889375"/>
              <a:gd name="connsiteY130" fmla="*/ 743639 h 2831224"/>
              <a:gd name="connsiteX131" fmla="*/ 2524125 w 3889375"/>
              <a:gd name="connsiteY131" fmla="*/ 715064 h 2831224"/>
              <a:gd name="connsiteX132" fmla="*/ 2552700 w 3889375"/>
              <a:gd name="connsiteY132" fmla="*/ 696014 h 2831224"/>
              <a:gd name="connsiteX133" fmla="*/ 2576512 w 3889375"/>
              <a:gd name="connsiteY133" fmla="*/ 667439 h 2831224"/>
              <a:gd name="connsiteX134" fmla="*/ 2538412 w 3889375"/>
              <a:gd name="connsiteY134" fmla="*/ 657914 h 2831224"/>
              <a:gd name="connsiteX135" fmla="*/ 2509837 w 3889375"/>
              <a:gd name="connsiteY135" fmla="*/ 648389 h 2831224"/>
              <a:gd name="connsiteX136" fmla="*/ 2500312 w 3889375"/>
              <a:gd name="connsiteY136" fmla="*/ 629339 h 2831224"/>
              <a:gd name="connsiteX137" fmla="*/ 2509837 w 3889375"/>
              <a:gd name="connsiteY137" fmla="*/ 605526 h 2831224"/>
              <a:gd name="connsiteX138" fmla="*/ 2524125 w 3889375"/>
              <a:gd name="connsiteY138" fmla="*/ 586476 h 2831224"/>
              <a:gd name="connsiteX139" fmla="*/ 2533650 w 3889375"/>
              <a:gd name="connsiteY139" fmla="*/ 572189 h 2831224"/>
              <a:gd name="connsiteX140" fmla="*/ 2557462 w 3889375"/>
              <a:gd name="connsiteY140" fmla="*/ 495989 h 2831224"/>
              <a:gd name="connsiteX141" fmla="*/ 2571750 w 3889375"/>
              <a:gd name="connsiteY141" fmla="*/ 491226 h 2831224"/>
              <a:gd name="connsiteX142" fmla="*/ 2605087 w 3889375"/>
              <a:gd name="connsiteY142" fmla="*/ 462651 h 2831224"/>
              <a:gd name="connsiteX143" fmla="*/ 2619375 w 3889375"/>
              <a:gd name="connsiteY143" fmla="*/ 453126 h 2831224"/>
              <a:gd name="connsiteX144" fmla="*/ 2624137 w 3889375"/>
              <a:gd name="connsiteY144" fmla="*/ 438839 h 2831224"/>
              <a:gd name="connsiteX145" fmla="*/ 2638425 w 3889375"/>
              <a:gd name="connsiteY145" fmla="*/ 424551 h 2831224"/>
              <a:gd name="connsiteX146" fmla="*/ 2643187 w 3889375"/>
              <a:gd name="connsiteY146" fmla="*/ 410264 h 2831224"/>
              <a:gd name="connsiteX147" fmla="*/ 2633662 w 3889375"/>
              <a:gd name="connsiteY147" fmla="*/ 372164 h 2831224"/>
              <a:gd name="connsiteX148" fmla="*/ 2662237 w 3889375"/>
              <a:gd name="connsiteY148" fmla="*/ 343589 h 2831224"/>
              <a:gd name="connsiteX149" fmla="*/ 2690812 w 3889375"/>
              <a:gd name="connsiteY149" fmla="*/ 334064 h 2831224"/>
              <a:gd name="connsiteX150" fmla="*/ 2714625 w 3889375"/>
              <a:gd name="connsiteY150" fmla="*/ 338826 h 2831224"/>
              <a:gd name="connsiteX151" fmla="*/ 2738437 w 3889375"/>
              <a:gd name="connsiteY151" fmla="*/ 348351 h 2831224"/>
              <a:gd name="connsiteX152" fmla="*/ 2809875 w 3889375"/>
              <a:gd name="connsiteY152" fmla="*/ 343589 h 2831224"/>
              <a:gd name="connsiteX153" fmla="*/ 2824162 w 3889375"/>
              <a:gd name="connsiteY153" fmla="*/ 338826 h 2831224"/>
              <a:gd name="connsiteX154" fmla="*/ 2857500 w 3889375"/>
              <a:gd name="connsiteY154" fmla="*/ 319776 h 2831224"/>
              <a:gd name="connsiteX155" fmla="*/ 2876550 w 3889375"/>
              <a:gd name="connsiteY155" fmla="*/ 315014 h 2831224"/>
              <a:gd name="connsiteX156" fmla="*/ 2895600 w 3889375"/>
              <a:gd name="connsiteY156" fmla="*/ 305489 h 2831224"/>
              <a:gd name="connsiteX157" fmla="*/ 2909887 w 3889375"/>
              <a:gd name="connsiteY157" fmla="*/ 300726 h 2831224"/>
              <a:gd name="connsiteX158" fmla="*/ 2947987 w 3889375"/>
              <a:gd name="connsiteY158" fmla="*/ 281676 h 2831224"/>
              <a:gd name="connsiteX159" fmla="*/ 2986087 w 3889375"/>
              <a:gd name="connsiteY159" fmla="*/ 272151 h 2831224"/>
              <a:gd name="connsiteX160" fmla="*/ 3014662 w 3889375"/>
              <a:gd name="connsiteY160" fmla="*/ 257864 h 2831224"/>
              <a:gd name="connsiteX161" fmla="*/ 3028950 w 3889375"/>
              <a:gd name="connsiteY161" fmla="*/ 248339 h 2831224"/>
              <a:gd name="connsiteX162" fmla="*/ 3105150 w 3889375"/>
              <a:gd name="connsiteY162" fmla="*/ 238814 h 2831224"/>
              <a:gd name="connsiteX163" fmla="*/ 3205162 w 3889375"/>
              <a:gd name="connsiteY163" fmla="*/ 238814 h 2831224"/>
              <a:gd name="connsiteX164" fmla="*/ 3338512 w 3889375"/>
              <a:gd name="connsiteY164" fmla="*/ 234051 h 2831224"/>
              <a:gd name="connsiteX165" fmla="*/ 3390900 w 3889375"/>
              <a:gd name="connsiteY165" fmla="*/ 210239 h 2831224"/>
              <a:gd name="connsiteX166" fmla="*/ 3405187 w 3889375"/>
              <a:gd name="connsiteY166" fmla="*/ 200714 h 2831224"/>
              <a:gd name="connsiteX167" fmla="*/ 3419475 w 3889375"/>
              <a:gd name="connsiteY167" fmla="*/ 195951 h 2831224"/>
              <a:gd name="connsiteX168" fmla="*/ 3433762 w 3889375"/>
              <a:gd name="connsiteY168" fmla="*/ 186426 h 2831224"/>
              <a:gd name="connsiteX169" fmla="*/ 3457575 w 3889375"/>
              <a:gd name="connsiteY169" fmla="*/ 176901 h 2831224"/>
              <a:gd name="connsiteX170" fmla="*/ 3471862 w 3889375"/>
              <a:gd name="connsiteY170" fmla="*/ 167376 h 2831224"/>
              <a:gd name="connsiteX171" fmla="*/ 3490912 w 3889375"/>
              <a:gd name="connsiteY171" fmla="*/ 157851 h 2831224"/>
              <a:gd name="connsiteX172" fmla="*/ 3519487 w 3889375"/>
              <a:gd name="connsiteY172" fmla="*/ 143564 h 2831224"/>
              <a:gd name="connsiteX173" fmla="*/ 3529012 w 3889375"/>
              <a:gd name="connsiteY173" fmla="*/ 129276 h 2831224"/>
              <a:gd name="connsiteX174" fmla="*/ 3538537 w 3889375"/>
              <a:gd name="connsiteY174" fmla="*/ 81651 h 2831224"/>
              <a:gd name="connsiteX175" fmla="*/ 3548062 w 3889375"/>
              <a:gd name="connsiteY175" fmla="*/ 53076 h 2831224"/>
              <a:gd name="connsiteX176" fmla="*/ 3552825 w 3889375"/>
              <a:gd name="connsiteY176" fmla="*/ 38789 h 2831224"/>
              <a:gd name="connsiteX177" fmla="*/ 3562350 w 3889375"/>
              <a:gd name="connsiteY177" fmla="*/ 24501 h 2831224"/>
              <a:gd name="connsiteX178" fmla="*/ 3581400 w 3889375"/>
              <a:gd name="connsiteY178" fmla="*/ 689 h 2831224"/>
              <a:gd name="connsiteX179" fmla="*/ 3595687 w 3889375"/>
              <a:gd name="connsiteY179" fmla="*/ 34026 h 2831224"/>
              <a:gd name="connsiteX180" fmla="*/ 3619500 w 3889375"/>
              <a:gd name="connsiteY180" fmla="*/ 62601 h 2831224"/>
              <a:gd name="connsiteX181" fmla="*/ 3638550 w 3889375"/>
              <a:gd name="connsiteY181" fmla="*/ 67364 h 2831224"/>
              <a:gd name="connsiteX182" fmla="*/ 3667125 w 3889375"/>
              <a:gd name="connsiteY182" fmla="*/ 91176 h 2831224"/>
              <a:gd name="connsiteX183" fmla="*/ 3695700 w 3889375"/>
              <a:gd name="connsiteY183" fmla="*/ 105464 h 2831224"/>
              <a:gd name="connsiteX184" fmla="*/ 3810000 w 3889375"/>
              <a:gd name="connsiteY184" fmla="*/ 110226 h 2831224"/>
              <a:gd name="connsiteX185" fmla="*/ 3829050 w 3889375"/>
              <a:gd name="connsiteY185" fmla="*/ 138801 h 2831224"/>
              <a:gd name="connsiteX186" fmla="*/ 3843337 w 3889375"/>
              <a:gd name="connsiteY186" fmla="*/ 157851 h 2831224"/>
              <a:gd name="connsiteX187" fmla="*/ 3862387 w 3889375"/>
              <a:gd name="connsiteY187" fmla="*/ 186426 h 2831224"/>
              <a:gd name="connsiteX188" fmla="*/ 3867150 w 3889375"/>
              <a:gd name="connsiteY188" fmla="*/ 205476 h 2831224"/>
              <a:gd name="connsiteX189" fmla="*/ 3871912 w 3889375"/>
              <a:gd name="connsiteY189" fmla="*/ 219764 h 2831224"/>
              <a:gd name="connsiteX190" fmla="*/ 3619501 w 3889375"/>
              <a:gd name="connsiteY190" fmla="*/ 2648640 h 2831224"/>
              <a:gd name="connsiteX191" fmla="*/ 3495675 w 3889375"/>
              <a:gd name="connsiteY191" fmla="*/ 2658164 h 2831224"/>
              <a:gd name="connsiteX192" fmla="*/ 3462337 w 3889375"/>
              <a:gd name="connsiteY192" fmla="*/ 2662926 h 2831224"/>
              <a:gd name="connsiteX193" fmla="*/ 3448050 w 3889375"/>
              <a:gd name="connsiteY193" fmla="*/ 2667689 h 2831224"/>
              <a:gd name="connsiteX194" fmla="*/ 3271837 w 3889375"/>
              <a:gd name="connsiteY194" fmla="*/ 2672451 h 2831224"/>
              <a:gd name="connsiteX195" fmla="*/ 3252787 w 3889375"/>
              <a:gd name="connsiteY195" fmla="*/ 2677214 h 2831224"/>
              <a:gd name="connsiteX196" fmla="*/ 2995612 w 3889375"/>
              <a:gd name="connsiteY196" fmla="*/ 2681976 h 2831224"/>
              <a:gd name="connsiteX197" fmla="*/ 2933700 w 3889375"/>
              <a:gd name="connsiteY197" fmla="*/ 2691501 h 2831224"/>
              <a:gd name="connsiteX198" fmla="*/ 2886075 w 3889375"/>
              <a:gd name="connsiteY198" fmla="*/ 2701026 h 2831224"/>
              <a:gd name="connsiteX199" fmla="*/ 2852737 w 3889375"/>
              <a:gd name="connsiteY199" fmla="*/ 2705789 h 2831224"/>
              <a:gd name="connsiteX200" fmla="*/ 595312 w 3889375"/>
              <a:gd name="connsiteY200" fmla="*/ 2701026 h 2831224"/>
              <a:gd name="connsiteX201" fmla="*/ 581025 w 3889375"/>
              <a:gd name="connsiteY201" fmla="*/ 2696264 h 2831224"/>
              <a:gd name="connsiteX202" fmla="*/ 481012 w 3889375"/>
              <a:gd name="connsiteY202" fmla="*/ 2691501 h 2831224"/>
              <a:gd name="connsiteX203" fmla="*/ 161925 w 3889375"/>
              <a:gd name="connsiteY203" fmla="*/ 2686739 h 2831224"/>
              <a:gd name="connsiteX204" fmla="*/ 95250 w 3889375"/>
              <a:gd name="connsiteY204" fmla="*/ 2677214 h 2831224"/>
              <a:gd name="connsiteX205" fmla="*/ 57150 w 3889375"/>
              <a:gd name="connsiteY205" fmla="*/ 2653401 h 2831224"/>
              <a:gd name="connsiteX206" fmla="*/ 28575 w 3889375"/>
              <a:gd name="connsiteY206" fmla="*/ 2643876 h 2831224"/>
              <a:gd name="connsiteX207" fmla="*/ 0 w 3889375"/>
              <a:gd name="connsiteY207" fmla="*/ 2624826 h 2831224"/>
              <a:gd name="connsiteX208" fmla="*/ 4762 w 3889375"/>
              <a:gd name="connsiteY208" fmla="*/ 2605776 h 2831224"/>
              <a:gd name="connsiteX209" fmla="*/ 19050 w 3889375"/>
              <a:gd name="connsiteY209" fmla="*/ 2596251 h 2831224"/>
              <a:gd name="connsiteX210" fmla="*/ 19050 w 3889375"/>
              <a:gd name="connsiteY210" fmla="*/ 2558151 h 2831224"/>
              <a:gd name="connsiteX0" fmla="*/ 19050 w 3884303"/>
              <a:gd name="connsiteY0" fmla="*/ 2558151 h 2832283"/>
              <a:gd name="connsiteX1" fmla="*/ 66675 w 3884303"/>
              <a:gd name="connsiteY1" fmla="*/ 2553389 h 2832283"/>
              <a:gd name="connsiteX2" fmla="*/ 90487 w 3884303"/>
              <a:gd name="connsiteY2" fmla="*/ 2548626 h 2832283"/>
              <a:gd name="connsiteX3" fmla="*/ 142875 w 3884303"/>
              <a:gd name="connsiteY3" fmla="*/ 2520051 h 2832283"/>
              <a:gd name="connsiteX4" fmla="*/ 171450 w 3884303"/>
              <a:gd name="connsiteY4" fmla="*/ 2515289 h 2832283"/>
              <a:gd name="connsiteX5" fmla="*/ 176212 w 3884303"/>
              <a:gd name="connsiteY5" fmla="*/ 2496239 h 2832283"/>
              <a:gd name="connsiteX6" fmla="*/ 228600 w 3884303"/>
              <a:gd name="connsiteY6" fmla="*/ 2491476 h 2832283"/>
              <a:gd name="connsiteX7" fmla="*/ 280987 w 3884303"/>
              <a:gd name="connsiteY7" fmla="*/ 2481951 h 2832283"/>
              <a:gd name="connsiteX8" fmla="*/ 290512 w 3884303"/>
              <a:gd name="connsiteY8" fmla="*/ 2467664 h 2832283"/>
              <a:gd name="connsiteX9" fmla="*/ 295275 w 3884303"/>
              <a:gd name="connsiteY9" fmla="*/ 2443851 h 2832283"/>
              <a:gd name="connsiteX10" fmla="*/ 333375 w 3884303"/>
              <a:gd name="connsiteY10" fmla="*/ 2439089 h 2832283"/>
              <a:gd name="connsiteX11" fmla="*/ 371475 w 3884303"/>
              <a:gd name="connsiteY11" fmla="*/ 2429564 h 2832283"/>
              <a:gd name="connsiteX12" fmla="*/ 390525 w 3884303"/>
              <a:gd name="connsiteY12" fmla="*/ 2334314 h 2832283"/>
              <a:gd name="connsiteX13" fmla="*/ 404812 w 3884303"/>
              <a:gd name="connsiteY13" fmla="*/ 2329551 h 2832283"/>
              <a:gd name="connsiteX14" fmla="*/ 423862 w 3884303"/>
              <a:gd name="connsiteY14" fmla="*/ 2324789 h 2832283"/>
              <a:gd name="connsiteX15" fmla="*/ 538162 w 3884303"/>
              <a:gd name="connsiteY15" fmla="*/ 2320026 h 2832283"/>
              <a:gd name="connsiteX16" fmla="*/ 552450 w 3884303"/>
              <a:gd name="connsiteY16" fmla="*/ 2286689 h 2832283"/>
              <a:gd name="connsiteX17" fmla="*/ 566737 w 3884303"/>
              <a:gd name="connsiteY17" fmla="*/ 2281926 h 2832283"/>
              <a:gd name="connsiteX18" fmla="*/ 571500 w 3884303"/>
              <a:gd name="connsiteY18" fmla="*/ 2248589 h 2832283"/>
              <a:gd name="connsiteX19" fmla="*/ 576262 w 3884303"/>
              <a:gd name="connsiteY19" fmla="*/ 2229539 h 2832283"/>
              <a:gd name="connsiteX20" fmla="*/ 581025 w 3884303"/>
              <a:gd name="connsiteY20" fmla="*/ 2129526 h 2832283"/>
              <a:gd name="connsiteX21" fmla="*/ 695325 w 3884303"/>
              <a:gd name="connsiteY21" fmla="*/ 2134289 h 2832283"/>
              <a:gd name="connsiteX22" fmla="*/ 723900 w 3884303"/>
              <a:gd name="connsiteY22" fmla="*/ 2143814 h 2832283"/>
              <a:gd name="connsiteX23" fmla="*/ 781050 w 3884303"/>
              <a:gd name="connsiteY23" fmla="*/ 2153339 h 2832283"/>
              <a:gd name="connsiteX24" fmla="*/ 828675 w 3884303"/>
              <a:gd name="connsiteY24" fmla="*/ 2143814 h 2832283"/>
              <a:gd name="connsiteX25" fmla="*/ 842962 w 3884303"/>
              <a:gd name="connsiteY25" fmla="*/ 2139051 h 2832283"/>
              <a:gd name="connsiteX26" fmla="*/ 857250 w 3884303"/>
              <a:gd name="connsiteY26" fmla="*/ 2129526 h 2832283"/>
              <a:gd name="connsiteX27" fmla="*/ 885825 w 3884303"/>
              <a:gd name="connsiteY27" fmla="*/ 2120001 h 2832283"/>
              <a:gd name="connsiteX28" fmla="*/ 919162 w 3884303"/>
              <a:gd name="connsiteY28" fmla="*/ 2100951 h 2832283"/>
              <a:gd name="connsiteX29" fmla="*/ 962025 w 3884303"/>
              <a:gd name="connsiteY29" fmla="*/ 2096189 h 2832283"/>
              <a:gd name="connsiteX30" fmla="*/ 1166812 w 3884303"/>
              <a:gd name="connsiteY30" fmla="*/ 2100951 h 2832283"/>
              <a:gd name="connsiteX31" fmla="*/ 1181100 w 3884303"/>
              <a:gd name="connsiteY31" fmla="*/ 2105714 h 2832283"/>
              <a:gd name="connsiteX32" fmla="*/ 1214437 w 3884303"/>
              <a:gd name="connsiteY32" fmla="*/ 2120001 h 2832283"/>
              <a:gd name="connsiteX33" fmla="*/ 1243012 w 3884303"/>
              <a:gd name="connsiteY33" fmla="*/ 2139051 h 2832283"/>
              <a:gd name="connsiteX34" fmla="*/ 1276350 w 3884303"/>
              <a:gd name="connsiteY34" fmla="*/ 2158101 h 2832283"/>
              <a:gd name="connsiteX35" fmla="*/ 1304925 w 3884303"/>
              <a:gd name="connsiteY35" fmla="*/ 2167626 h 2832283"/>
              <a:gd name="connsiteX36" fmla="*/ 1319212 w 3884303"/>
              <a:gd name="connsiteY36" fmla="*/ 2177151 h 2832283"/>
              <a:gd name="connsiteX37" fmla="*/ 1347787 w 3884303"/>
              <a:gd name="connsiteY37" fmla="*/ 2186676 h 2832283"/>
              <a:gd name="connsiteX38" fmla="*/ 1376362 w 3884303"/>
              <a:gd name="connsiteY38" fmla="*/ 2215251 h 2832283"/>
              <a:gd name="connsiteX39" fmla="*/ 1385887 w 3884303"/>
              <a:gd name="connsiteY39" fmla="*/ 2229539 h 2832283"/>
              <a:gd name="connsiteX40" fmla="*/ 1414462 w 3884303"/>
              <a:gd name="connsiteY40" fmla="*/ 2243826 h 2832283"/>
              <a:gd name="connsiteX41" fmla="*/ 1552575 w 3884303"/>
              <a:gd name="connsiteY41" fmla="*/ 2248589 h 2832283"/>
              <a:gd name="connsiteX42" fmla="*/ 1585912 w 3884303"/>
              <a:gd name="connsiteY42" fmla="*/ 2258114 h 2832283"/>
              <a:gd name="connsiteX43" fmla="*/ 1633537 w 3884303"/>
              <a:gd name="connsiteY43" fmla="*/ 2262876 h 2832283"/>
              <a:gd name="connsiteX44" fmla="*/ 1662112 w 3884303"/>
              <a:gd name="connsiteY44" fmla="*/ 2281926 h 2832283"/>
              <a:gd name="connsiteX45" fmla="*/ 1681162 w 3884303"/>
              <a:gd name="connsiteY45" fmla="*/ 2310501 h 2832283"/>
              <a:gd name="connsiteX46" fmla="*/ 1709737 w 3884303"/>
              <a:gd name="connsiteY46" fmla="*/ 2329551 h 2832283"/>
              <a:gd name="connsiteX47" fmla="*/ 1771650 w 3884303"/>
              <a:gd name="connsiteY47" fmla="*/ 2324789 h 2832283"/>
              <a:gd name="connsiteX48" fmla="*/ 1790700 w 3884303"/>
              <a:gd name="connsiteY48" fmla="*/ 2320026 h 2832283"/>
              <a:gd name="connsiteX49" fmla="*/ 1814512 w 3884303"/>
              <a:gd name="connsiteY49" fmla="*/ 2315264 h 2832283"/>
              <a:gd name="connsiteX50" fmla="*/ 1828800 w 3884303"/>
              <a:gd name="connsiteY50" fmla="*/ 2305739 h 2832283"/>
              <a:gd name="connsiteX51" fmla="*/ 1833562 w 3884303"/>
              <a:gd name="connsiteY51" fmla="*/ 2291451 h 2832283"/>
              <a:gd name="connsiteX52" fmla="*/ 1866900 w 3884303"/>
              <a:gd name="connsiteY52" fmla="*/ 2277164 h 2832283"/>
              <a:gd name="connsiteX53" fmla="*/ 1881187 w 3884303"/>
              <a:gd name="connsiteY53" fmla="*/ 2262876 h 2832283"/>
              <a:gd name="connsiteX54" fmla="*/ 1895475 w 3884303"/>
              <a:gd name="connsiteY54" fmla="*/ 2253351 h 2832283"/>
              <a:gd name="connsiteX55" fmla="*/ 1890712 w 3884303"/>
              <a:gd name="connsiteY55" fmla="*/ 2234301 h 2832283"/>
              <a:gd name="connsiteX56" fmla="*/ 1895475 w 3884303"/>
              <a:gd name="connsiteY56" fmla="*/ 2200964 h 2832283"/>
              <a:gd name="connsiteX57" fmla="*/ 1909762 w 3884303"/>
              <a:gd name="connsiteY57" fmla="*/ 2191439 h 2832283"/>
              <a:gd name="connsiteX58" fmla="*/ 1928812 w 3884303"/>
              <a:gd name="connsiteY58" fmla="*/ 2181914 h 2832283"/>
              <a:gd name="connsiteX59" fmla="*/ 1943100 w 3884303"/>
              <a:gd name="connsiteY59" fmla="*/ 2172389 h 2832283"/>
              <a:gd name="connsiteX60" fmla="*/ 1976437 w 3884303"/>
              <a:gd name="connsiteY60" fmla="*/ 2167626 h 2832283"/>
              <a:gd name="connsiteX61" fmla="*/ 1990725 w 3884303"/>
              <a:gd name="connsiteY61" fmla="*/ 2162864 h 2832283"/>
              <a:gd name="connsiteX62" fmla="*/ 2033587 w 3884303"/>
              <a:gd name="connsiteY62" fmla="*/ 2129526 h 2832283"/>
              <a:gd name="connsiteX63" fmla="*/ 2052637 w 3884303"/>
              <a:gd name="connsiteY63" fmla="*/ 2100951 h 2832283"/>
              <a:gd name="connsiteX64" fmla="*/ 2062162 w 3884303"/>
              <a:gd name="connsiteY64" fmla="*/ 2086664 h 2832283"/>
              <a:gd name="connsiteX65" fmla="*/ 2071687 w 3884303"/>
              <a:gd name="connsiteY65" fmla="*/ 2058089 h 2832283"/>
              <a:gd name="connsiteX66" fmla="*/ 2066925 w 3884303"/>
              <a:gd name="connsiteY66" fmla="*/ 2015226 h 2832283"/>
              <a:gd name="connsiteX67" fmla="*/ 2052637 w 3884303"/>
              <a:gd name="connsiteY67" fmla="*/ 2010464 h 2832283"/>
              <a:gd name="connsiteX68" fmla="*/ 2038350 w 3884303"/>
              <a:gd name="connsiteY68" fmla="*/ 2000939 h 2832283"/>
              <a:gd name="connsiteX69" fmla="*/ 1971675 w 3884303"/>
              <a:gd name="connsiteY69" fmla="*/ 1996176 h 2832283"/>
              <a:gd name="connsiteX70" fmla="*/ 2157412 w 3884303"/>
              <a:gd name="connsiteY70" fmla="*/ 2000939 h 2832283"/>
              <a:gd name="connsiteX71" fmla="*/ 2362200 w 3884303"/>
              <a:gd name="connsiteY71" fmla="*/ 1996176 h 2832283"/>
              <a:gd name="connsiteX72" fmla="*/ 2376487 w 3884303"/>
              <a:gd name="connsiteY72" fmla="*/ 1991414 h 2832283"/>
              <a:gd name="connsiteX73" fmla="*/ 2424112 w 3884303"/>
              <a:gd name="connsiteY73" fmla="*/ 1986651 h 2832283"/>
              <a:gd name="connsiteX74" fmla="*/ 2652712 w 3884303"/>
              <a:gd name="connsiteY74" fmla="*/ 1991414 h 2832283"/>
              <a:gd name="connsiteX75" fmla="*/ 2724150 w 3884303"/>
              <a:gd name="connsiteY75" fmla="*/ 1986651 h 2832283"/>
              <a:gd name="connsiteX76" fmla="*/ 2752725 w 3884303"/>
              <a:gd name="connsiteY76" fmla="*/ 1967601 h 2832283"/>
              <a:gd name="connsiteX77" fmla="*/ 2757487 w 3884303"/>
              <a:gd name="connsiteY77" fmla="*/ 1953314 h 2832283"/>
              <a:gd name="connsiteX78" fmla="*/ 2776537 w 3884303"/>
              <a:gd name="connsiteY78" fmla="*/ 1924739 h 2832283"/>
              <a:gd name="connsiteX79" fmla="*/ 2762250 w 3884303"/>
              <a:gd name="connsiteY79" fmla="*/ 1919976 h 2832283"/>
              <a:gd name="connsiteX80" fmla="*/ 2752725 w 3884303"/>
              <a:gd name="connsiteY80" fmla="*/ 1886639 h 2832283"/>
              <a:gd name="connsiteX81" fmla="*/ 2743200 w 3884303"/>
              <a:gd name="connsiteY81" fmla="*/ 1872351 h 2832283"/>
              <a:gd name="connsiteX82" fmla="*/ 2747962 w 3884303"/>
              <a:gd name="connsiteY82" fmla="*/ 1829489 h 2832283"/>
              <a:gd name="connsiteX83" fmla="*/ 2743200 w 3884303"/>
              <a:gd name="connsiteY83" fmla="*/ 1729476 h 2832283"/>
              <a:gd name="connsiteX84" fmla="*/ 2624137 w 3884303"/>
              <a:gd name="connsiteY84" fmla="*/ 1724714 h 2832283"/>
              <a:gd name="connsiteX85" fmla="*/ 2609850 w 3884303"/>
              <a:gd name="connsiteY85" fmla="*/ 1715189 h 2832283"/>
              <a:gd name="connsiteX86" fmla="*/ 2566987 w 3884303"/>
              <a:gd name="connsiteY86" fmla="*/ 1729476 h 2832283"/>
              <a:gd name="connsiteX87" fmla="*/ 2552700 w 3884303"/>
              <a:gd name="connsiteY87" fmla="*/ 1724714 h 2832283"/>
              <a:gd name="connsiteX88" fmla="*/ 2576512 w 3884303"/>
              <a:gd name="connsiteY88" fmla="*/ 1686614 h 2832283"/>
              <a:gd name="connsiteX89" fmla="*/ 2595562 w 3884303"/>
              <a:gd name="connsiteY89" fmla="*/ 1672326 h 2832283"/>
              <a:gd name="connsiteX90" fmla="*/ 2605087 w 3884303"/>
              <a:gd name="connsiteY90" fmla="*/ 1638989 h 2832283"/>
              <a:gd name="connsiteX91" fmla="*/ 2614612 w 3884303"/>
              <a:gd name="connsiteY91" fmla="*/ 1610414 h 2832283"/>
              <a:gd name="connsiteX92" fmla="*/ 2619375 w 3884303"/>
              <a:gd name="connsiteY92" fmla="*/ 1596126 h 2832283"/>
              <a:gd name="connsiteX93" fmla="*/ 2624137 w 3884303"/>
              <a:gd name="connsiteY93" fmla="*/ 1553264 h 2832283"/>
              <a:gd name="connsiteX94" fmla="*/ 2657475 w 3884303"/>
              <a:gd name="connsiteY94" fmla="*/ 1548501 h 2832283"/>
              <a:gd name="connsiteX95" fmla="*/ 2681287 w 3884303"/>
              <a:gd name="connsiteY95" fmla="*/ 1543739 h 2832283"/>
              <a:gd name="connsiteX96" fmla="*/ 2719387 w 3884303"/>
              <a:gd name="connsiteY96" fmla="*/ 1524689 h 2832283"/>
              <a:gd name="connsiteX97" fmla="*/ 2743200 w 3884303"/>
              <a:gd name="connsiteY97" fmla="*/ 1519926 h 2832283"/>
              <a:gd name="connsiteX98" fmla="*/ 2757487 w 3884303"/>
              <a:gd name="connsiteY98" fmla="*/ 1515164 h 2832283"/>
              <a:gd name="connsiteX99" fmla="*/ 2771775 w 3884303"/>
              <a:gd name="connsiteY99" fmla="*/ 1505639 h 2832283"/>
              <a:gd name="connsiteX100" fmla="*/ 2805112 w 3884303"/>
              <a:gd name="connsiteY100" fmla="*/ 1500876 h 2832283"/>
              <a:gd name="connsiteX101" fmla="*/ 2819400 w 3884303"/>
              <a:gd name="connsiteY101" fmla="*/ 1496114 h 2832283"/>
              <a:gd name="connsiteX102" fmla="*/ 2828925 w 3884303"/>
              <a:gd name="connsiteY102" fmla="*/ 1458014 h 2832283"/>
              <a:gd name="connsiteX103" fmla="*/ 2838450 w 3884303"/>
              <a:gd name="connsiteY103" fmla="*/ 1429439 h 2832283"/>
              <a:gd name="connsiteX104" fmla="*/ 2833687 w 3884303"/>
              <a:gd name="connsiteY104" fmla="*/ 1367526 h 2832283"/>
              <a:gd name="connsiteX105" fmla="*/ 2824162 w 3884303"/>
              <a:gd name="connsiteY105" fmla="*/ 1338951 h 2832283"/>
              <a:gd name="connsiteX106" fmla="*/ 2819400 w 3884303"/>
              <a:gd name="connsiteY106" fmla="*/ 1324664 h 2832283"/>
              <a:gd name="connsiteX107" fmla="*/ 2824162 w 3884303"/>
              <a:gd name="connsiteY107" fmla="*/ 1257989 h 2832283"/>
              <a:gd name="connsiteX108" fmla="*/ 2833687 w 3884303"/>
              <a:gd name="connsiteY108" fmla="*/ 1224651 h 2832283"/>
              <a:gd name="connsiteX109" fmla="*/ 2847975 w 3884303"/>
              <a:gd name="connsiteY109" fmla="*/ 1196076 h 2832283"/>
              <a:gd name="connsiteX110" fmla="*/ 2828925 w 3884303"/>
              <a:gd name="connsiteY110" fmla="*/ 1110351 h 2832283"/>
              <a:gd name="connsiteX111" fmla="*/ 2814637 w 3884303"/>
              <a:gd name="connsiteY111" fmla="*/ 1105589 h 2832283"/>
              <a:gd name="connsiteX112" fmla="*/ 2767012 w 3884303"/>
              <a:gd name="connsiteY112" fmla="*/ 1086539 h 2832283"/>
              <a:gd name="connsiteX113" fmla="*/ 2752725 w 3884303"/>
              <a:gd name="connsiteY113" fmla="*/ 1081776 h 2832283"/>
              <a:gd name="connsiteX114" fmla="*/ 2624137 w 3884303"/>
              <a:gd name="connsiteY114" fmla="*/ 1086539 h 2832283"/>
              <a:gd name="connsiteX115" fmla="*/ 2571750 w 3884303"/>
              <a:gd name="connsiteY115" fmla="*/ 1086539 h 2832283"/>
              <a:gd name="connsiteX116" fmla="*/ 2562225 w 3884303"/>
              <a:gd name="connsiteY116" fmla="*/ 1057964 h 2832283"/>
              <a:gd name="connsiteX117" fmla="*/ 2557462 w 3884303"/>
              <a:gd name="connsiteY117" fmla="*/ 1043676 h 2832283"/>
              <a:gd name="connsiteX118" fmla="*/ 2543175 w 3884303"/>
              <a:gd name="connsiteY118" fmla="*/ 1034151 h 2832283"/>
              <a:gd name="connsiteX119" fmla="*/ 2533650 w 3884303"/>
              <a:gd name="connsiteY119" fmla="*/ 1019864 h 2832283"/>
              <a:gd name="connsiteX120" fmla="*/ 2524125 w 3884303"/>
              <a:gd name="connsiteY120" fmla="*/ 948426 h 2832283"/>
              <a:gd name="connsiteX121" fmla="*/ 2514600 w 3884303"/>
              <a:gd name="connsiteY121" fmla="*/ 934139 h 2832283"/>
              <a:gd name="connsiteX122" fmla="*/ 2486025 w 3884303"/>
              <a:gd name="connsiteY122" fmla="*/ 924614 h 2832283"/>
              <a:gd name="connsiteX123" fmla="*/ 2481262 w 3884303"/>
              <a:gd name="connsiteY123" fmla="*/ 910326 h 2832283"/>
              <a:gd name="connsiteX124" fmla="*/ 2476500 w 3884303"/>
              <a:gd name="connsiteY124" fmla="*/ 848414 h 2832283"/>
              <a:gd name="connsiteX125" fmla="*/ 2443162 w 3884303"/>
              <a:gd name="connsiteY125" fmla="*/ 829364 h 2832283"/>
              <a:gd name="connsiteX126" fmla="*/ 2433637 w 3884303"/>
              <a:gd name="connsiteY126" fmla="*/ 815076 h 2832283"/>
              <a:gd name="connsiteX127" fmla="*/ 2447925 w 3884303"/>
              <a:gd name="connsiteY127" fmla="*/ 800789 h 2832283"/>
              <a:gd name="connsiteX128" fmla="*/ 2457450 w 3884303"/>
              <a:gd name="connsiteY128" fmla="*/ 786501 h 2832283"/>
              <a:gd name="connsiteX129" fmla="*/ 2476500 w 3884303"/>
              <a:gd name="connsiteY129" fmla="*/ 762689 h 2832283"/>
              <a:gd name="connsiteX130" fmla="*/ 2500312 w 3884303"/>
              <a:gd name="connsiteY130" fmla="*/ 743639 h 2832283"/>
              <a:gd name="connsiteX131" fmla="*/ 2524125 w 3884303"/>
              <a:gd name="connsiteY131" fmla="*/ 715064 h 2832283"/>
              <a:gd name="connsiteX132" fmla="*/ 2552700 w 3884303"/>
              <a:gd name="connsiteY132" fmla="*/ 696014 h 2832283"/>
              <a:gd name="connsiteX133" fmla="*/ 2576512 w 3884303"/>
              <a:gd name="connsiteY133" fmla="*/ 667439 h 2832283"/>
              <a:gd name="connsiteX134" fmla="*/ 2538412 w 3884303"/>
              <a:gd name="connsiteY134" fmla="*/ 657914 h 2832283"/>
              <a:gd name="connsiteX135" fmla="*/ 2509837 w 3884303"/>
              <a:gd name="connsiteY135" fmla="*/ 648389 h 2832283"/>
              <a:gd name="connsiteX136" fmla="*/ 2500312 w 3884303"/>
              <a:gd name="connsiteY136" fmla="*/ 629339 h 2832283"/>
              <a:gd name="connsiteX137" fmla="*/ 2509837 w 3884303"/>
              <a:gd name="connsiteY137" fmla="*/ 605526 h 2832283"/>
              <a:gd name="connsiteX138" fmla="*/ 2524125 w 3884303"/>
              <a:gd name="connsiteY138" fmla="*/ 586476 h 2832283"/>
              <a:gd name="connsiteX139" fmla="*/ 2533650 w 3884303"/>
              <a:gd name="connsiteY139" fmla="*/ 572189 h 2832283"/>
              <a:gd name="connsiteX140" fmla="*/ 2557462 w 3884303"/>
              <a:gd name="connsiteY140" fmla="*/ 495989 h 2832283"/>
              <a:gd name="connsiteX141" fmla="*/ 2571750 w 3884303"/>
              <a:gd name="connsiteY141" fmla="*/ 491226 h 2832283"/>
              <a:gd name="connsiteX142" fmla="*/ 2605087 w 3884303"/>
              <a:gd name="connsiteY142" fmla="*/ 462651 h 2832283"/>
              <a:gd name="connsiteX143" fmla="*/ 2619375 w 3884303"/>
              <a:gd name="connsiteY143" fmla="*/ 453126 h 2832283"/>
              <a:gd name="connsiteX144" fmla="*/ 2624137 w 3884303"/>
              <a:gd name="connsiteY144" fmla="*/ 438839 h 2832283"/>
              <a:gd name="connsiteX145" fmla="*/ 2638425 w 3884303"/>
              <a:gd name="connsiteY145" fmla="*/ 424551 h 2832283"/>
              <a:gd name="connsiteX146" fmla="*/ 2643187 w 3884303"/>
              <a:gd name="connsiteY146" fmla="*/ 410264 h 2832283"/>
              <a:gd name="connsiteX147" fmla="*/ 2633662 w 3884303"/>
              <a:gd name="connsiteY147" fmla="*/ 372164 h 2832283"/>
              <a:gd name="connsiteX148" fmla="*/ 2662237 w 3884303"/>
              <a:gd name="connsiteY148" fmla="*/ 343589 h 2832283"/>
              <a:gd name="connsiteX149" fmla="*/ 2690812 w 3884303"/>
              <a:gd name="connsiteY149" fmla="*/ 334064 h 2832283"/>
              <a:gd name="connsiteX150" fmla="*/ 2714625 w 3884303"/>
              <a:gd name="connsiteY150" fmla="*/ 338826 h 2832283"/>
              <a:gd name="connsiteX151" fmla="*/ 2738437 w 3884303"/>
              <a:gd name="connsiteY151" fmla="*/ 348351 h 2832283"/>
              <a:gd name="connsiteX152" fmla="*/ 2809875 w 3884303"/>
              <a:gd name="connsiteY152" fmla="*/ 343589 h 2832283"/>
              <a:gd name="connsiteX153" fmla="*/ 2824162 w 3884303"/>
              <a:gd name="connsiteY153" fmla="*/ 338826 h 2832283"/>
              <a:gd name="connsiteX154" fmla="*/ 2857500 w 3884303"/>
              <a:gd name="connsiteY154" fmla="*/ 319776 h 2832283"/>
              <a:gd name="connsiteX155" fmla="*/ 2876550 w 3884303"/>
              <a:gd name="connsiteY155" fmla="*/ 315014 h 2832283"/>
              <a:gd name="connsiteX156" fmla="*/ 2895600 w 3884303"/>
              <a:gd name="connsiteY156" fmla="*/ 305489 h 2832283"/>
              <a:gd name="connsiteX157" fmla="*/ 2909887 w 3884303"/>
              <a:gd name="connsiteY157" fmla="*/ 300726 h 2832283"/>
              <a:gd name="connsiteX158" fmla="*/ 2947987 w 3884303"/>
              <a:gd name="connsiteY158" fmla="*/ 281676 h 2832283"/>
              <a:gd name="connsiteX159" fmla="*/ 2986087 w 3884303"/>
              <a:gd name="connsiteY159" fmla="*/ 272151 h 2832283"/>
              <a:gd name="connsiteX160" fmla="*/ 3014662 w 3884303"/>
              <a:gd name="connsiteY160" fmla="*/ 257864 h 2832283"/>
              <a:gd name="connsiteX161" fmla="*/ 3028950 w 3884303"/>
              <a:gd name="connsiteY161" fmla="*/ 248339 h 2832283"/>
              <a:gd name="connsiteX162" fmla="*/ 3105150 w 3884303"/>
              <a:gd name="connsiteY162" fmla="*/ 238814 h 2832283"/>
              <a:gd name="connsiteX163" fmla="*/ 3205162 w 3884303"/>
              <a:gd name="connsiteY163" fmla="*/ 238814 h 2832283"/>
              <a:gd name="connsiteX164" fmla="*/ 3338512 w 3884303"/>
              <a:gd name="connsiteY164" fmla="*/ 234051 h 2832283"/>
              <a:gd name="connsiteX165" fmla="*/ 3390900 w 3884303"/>
              <a:gd name="connsiteY165" fmla="*/ 210239 h 2832283"/>
              <a:gd name="connsiteX166" fmla="*/ 3405187 w 3884303"/>
              <a:gd name="connsiteY166" fmla="*/ 200714 h 2832283"/>
              <a:gd name="connsiteX167" fmla="*/ 3419475 w 3884303"/>
              <a:gd name="connsiteY167" fmla="*/ 195951 h 2832283"/>
              <a:gd name="connsiteX168" fmla="*/ 3433762 w 3884303"/>
              <a:gd name="connsiteY168" fmla="*/ 186426 h 2832283"/>
              <a:gd name="connsiteX169" fmla="*/ 3457575 w 3884303"/>
              <a:gd name="connsiteY169" fmla="*/ 176901 h 2832283"/>
              <a:gd name="connsiteX170" fmla="*/ 3471862 w 3884303"/>
              <a:gd name="connsiteY170" fmla="*/ 167376 h 2832283"/>
              <a:gd name="connsiteX171" fmla="*/ 3490912 w 3884303"/>
              <a:gd name="connsiteY171" fmla="*/ 157851 h 2832283"/>
              <a:gd name="connsiteX172" fmla="*/ 3519487 w 3884303"/>
              <a:gd name="connsiteY172" fmla="*/ 143564 h 2832283"/>
              <a:gd name="connsiteX173" fmla="*/ 3529012 w 3884303"/>
              <a:gd name="connsiteY173" fmla="*/ 129276 h 2832283"/>
              <a:gd name="connsiteX174" fmla="*/ 3538537 w 3884303"/>
              <a:gd name="connsiteY174" fmla="*/ 81651 h 2832283"/>
              <a:gd name="connsiteX175" fmla="*/ 3548062 w 3884303"/>
              <a:gd name="connsiteY175" fmla="*/ 53076 h 2832283"/>
              <a:gd name="connsiteX176" fmla="*/ 3552825 w 3884303"/>
              <a:gd name="connsiteY176" fmla="*/ 38789 h 2832283"/>
              <a:gd name="connsiteX177" fmla="*/ 3562350 w 3884303"/>
              <a:gd name="connsiteY177" fmla="*/ 24501 h 2832283"/>
              <a:gd name="connsiteX178" fmla="*/ 3581400 w 3884303"/>
              <a:gd name="connsiteY178" fmla="*/ 689 h 2832283"/>
              <a:gd name="connsiteX179" fmla="*/ 3595687 w 3884303"/>
              <a:gd name="connsiteY179" fmla="*/ 34026 h 2832283"/>
              <a:gd name="connsiteX180" fmla="*/ 3619500 w 3884303"/>
              <a:gd name="connsiteY180" fmla="*/ 62601 h 2832283"/>
              <a:gd name="connsiteX181" fmla="*/ 3638550 w 3884303"/>
              <a:gd name="connsiteY181" fmla="*/ 67364 h 2832283"/>
              <a:gd name="connsiteX182" fmla="*/ 3667125 w 3884303"/>
              <a:gd name="connsiteY182" fmla="*/ 91176 h 2832283"/>
              <a:gd name="connsiteX183" fmla="*/ 3695700 w 3884303"/>
              <a:gd name="connsiteY183" fmla="*/ 105464 h 2832283"/>
              <a:gd name="connsiteX184" fmla="*/ 3810000 w 3884303"/>
              <a:gd name="connsiteY184" fmla="*/ 110226 h 2832283"/>
              <a:gd name="connsiteX185" fmla="*/ 3829050 w 3884303"/>
              <a:gd name="connsiteY185" fmla="*/ 138801 h 2832283"/>
              <a:gd name="connsiteX186" fmla="*/ 3843337 w 3884303"/>
              <a:gd name="connsiteY186" fmla="*/ 157851 h 2832283"/>
              <a:gd name="connsiteX187" fmla="*/ 3862387 w 3884303"/>
              <a:gd name="connsiteY187" fmla="*/ 186426 h 2832283"/>
              <a:gd name="connsiteX188" fmla="*/ 3867150 w 3884303"/>
              <a:gd name="connsiteY188" fmla="*/ 205476 h 2832283"/>
              <a:gd name="connsiteX189" fmla="*/ 3619501 w 3884303"/>
              <a:gd name="connsiteY189" fmla="*/ 2648640 h 2832283"/>
              <a:gd name="connsiteX190" fmla="*/ 3495675 w 3884303"/>
              <a:gd name="connsiteY190" fmla="*/ 2658164 h 2832283"/>
              <a:gd name="connsiteX191" fmla="*/ 3462337 w 3884303"/>
              <a:gd name="connsiteY191" fmla="*/ 2662926 h 2832283"/>
              <a:gd name="connsiteX192" fmla="*/ 3448050 w 3884303"/>
              <a:gd name="connsiteY192" fmla="*/ 2667689 h 2832283"/>
              <a:gd name="connsiteX193" fmla="*/ 3271837 w 3884303"/>
              <a:gd name="connsiteY193" fmla="*/ 2672451 h 2832283"/>
              <a:gd name="connsiteX194" fmla="*/ 3252787 w 3884303"/>
              <a:gd name="connsiteY194" fmla="*/ 2677214 h 2832283"/>
              <a:gd name="connsiteX195" fmla="*/ 2995612 w 3884303"/>
              <a:gd name="connsiteY195" fmla="*/ 2681976 h 2832283"/>
              <a:gd name="connsiteX196" fmla="*/ 2933700 w 3884303"/>
              <a:gd name="connsiteY196" fmla="*/ 2691501 h 2832283"/>
              <a:gd name="connsiteX197" fmla="*/ 2886075 w 3884303"/>
              <a:gd name="connsiteY197" fmla="*/ 2701026 h 2832283"/>
              <a:gd name="connsiteX198" fmla="*/ 2852737 w 3884303"/>
              <a:gd name="connsiteY198" fmla="*/ 2705789 h 2832283"/>
              <a:gd name="connsiteX199" fmla="*/ 595312 w 3884303"/>
              <a:gd name="connsiteY199" fmla="*/ 2701026 h 2832283"/>
              <a:gd name="connsiteX200" fmla="*/ 581025 w 3884303"/>
              <a:gd name="connsiteY200" fmla="*/ 2696264 h 2832283"/>
              <a:gd name="connsiteX201" fmla="*/ 481012 w 3884303"/>
              <a:gd name="connsiteY201" fmla="*/ 2691501 h 2832283"/>
              <a:gd name="connsiteX202" fmla="*/ 161925 w 3884303"/>
              <a:gd name="connsiteY202" fmla="*/ 2686739 h 2832283"/>
              <a:gd name="connsiteX203" fmla="*/ 95250 w 3884303"/>
              <a:gd name="connsiteY203" fmla="*/ 2677214 h 2832283"/>
              <a:gd name="connsiteX204" fmla="*/ 57150 w 3884303"/>
              <a:gd name="connsiteY204" fmla="*/ 2653401 h 2832283"/>
              <a:gd name="connsiteX205" fmla="*/ 28575 w 3884303"/>
              <a:gd name="connsiteY205" fmla="*/ 2643876 h 2832283"/>
              <a:gd name="connsiteX206" fmla="*/ 0 w 3884303"/>
              <a:gd name="connsiteY206" fmla="*/ 2624826 h 2832283"/>
              <a:gd name="connsiteX207" fmla="*/ 4762 w 3884303"/>
              <a:gd name="connsiteY207" fmla="*/ 2605776 h 2832283"/>
              <a:gd name="connsiteX208" fmla="*/ 19050 w 3884303"/>
              <a:gd name="connsiteY208" fmla="*/ 2596251 h 2832283"/>
              <a:gd name="connsiteX209" fmla="*/ 19050 w 3884303"/>
              <a:gd name="connsiteY209" fmla="*/ 2558151 h 2832283"/>
              <a:gd name="connsiteX0" fmla="*/ 19050 w 3876122"/>
              <a:gd name="connsiteY0" fmla="*/ 2561723 h 2837264"/>
              <a:gd name="connsiteX1" fmla="*/ 66675 w 3876122"/>
              <a:gd name="connsiteY1" fmla="*/ 2556961 h 2837264"/>
              <a:gd name="connsiteX2" fmla="*/ 90487 w 3876122"/>
              <a:gd name="connsiteY2" fmla="*/ 2552198 h 2837264"/>
              <a:gd name="connsiteX3" fmla="*/ 142875 w 3876122"/>
              <a:gd name="connsiteY3" fmla="*/ 2523623 h 2837264"/>
              <a:gd name="connsiteX4" fmla="*/ 171450 w 3876122"/>
              <a:gd name="connsiteY4" fmla="*/ 2518861 h 2837264"/>
              <a:gd name="connsiteX5" fmla="*/ 176212 w 3876122"/>
              <a:gd name="connsiteY5" fmla="*/ 2499811 h 2837264"/>
              <a:gd name="connsiteX6" fmla="*/ 228600 w 3876122"/>
              <a:gd name="connsiteY6" fmla="*/ 2495048 h 2837264"/>
              <a:gd name="connsiteX7" fmla="*/ 280987 w 3876122"/>
              <a:gd name="connsiteY7" fmla="*/ 2485523 h 2837264"/>
              <a:gd name="connsiteX8" fmla="*/ 290512 w 3876122"/>
              <a:gd name="connsiteY8" fmla="*/ 2471236 h 2837264"/>
              <a:gd name="connsiteX9" fmla="*/ 295275 w 3876122"/>
              <a:gd name="connsiteY9" fmla="*/ 2447423 h 2837264"/>
              <a:gd name="connsiteX10" fmla="*/ 333375 w 3876122"/>
              <a:gd name="connsiteY10" fmla="*/ 2442661 h 2837264"/>
              <a:gd name="connsiteX11" fmla="*/ 371475 w 3876122"/>
              <a:gd name="connsiteY11" fmla="*/ 2433136 h 2837264"/>
              <a:gd name="connsiteX12" fmla="*/ 390525 w 3876122"/>
              <a:gd name="connsiteY12" fmla="*/ 2337886 h 2837264"/>
              <a:gd name="connsiteX13" fmla="*/ 404812 w 3876122"/>
              <a:gd name="connsiteY13" fmla="*/ 2333123 h 2837264"/>
              <a:gd name="connsiteX14" fmla="*/ 423862 w 3876122"/>
              <a:gd name="connsiteY14" fmla="*/ 2328361 h 2837264"/>
              <a:gd name="connsiteX15" fmla="*/ 538162 w 3876122"/>
              <a:gd name="connsiteY15" fmla="*/ 2323598 h 2837264"/>
              <a:gd name="connsiteX16" fmla="*/ 552450 w 3876122"/>
              <a:gd name="connsiteY16" fmla="*/ 2290261 h 2837264"/>
              <a:gd name="connsiteX17" fmla="*/ 566737 w 3876122"/>
              <a:gd name="connsiteY17" fmla="*/ 2285498 h 2837264"/>
              <a:gd name="connsiteX18" fmla="*/ 571500 w 3876122"/>
              <a:gd name="connsiteY18" fmla="*/ 2252161 h 2837264"/>
              <a:gd name="connsiteX19" fmla="*/ 576262 w 3876122"/>
              <a:gd name="connsiteY19" fmla="*/ 2233111 h 2837264"/>
              <a:gd name="connsiteX20" fmla="*/ 581025 w 3876122"/>
              <a:gd name="connsiteY20" fmla="*/ 2133098 h 2837264"/>
              <a:gd name="connsiteX21" fmla="*/ 695325 w 3876122"/>
              <a:gd name="connsiteY21" fmla="*/ 2137861 h 2837264"/>
              <a:gd name="connsiteX22" fmla="*/ 723900 w 3876122"/>
              <a:gd name="connsiteY22" fmla="*/ 2147386 h 2837264"/>
              <a:gd name="connsiteX23" fmla="*/ 781050 w 3876122"/>
              <a:gd name="connsiteY23" fmla="*/ 2156911 h 2837264"/>
              <a:gd name="connsiteX24" fmla="*/ 828675 w 3876122"/>
              <a:gd name="connsiteY24" fmla="*/ 2147386 h 2837264"/>
              <a:gd name="connsiteX25" fmla="*/ 842962 w 3876122"/>
              <a:gd name="connsiteY25" fmla="*/ 2142623 h 2837264"/>
              <a:gd name="connsiteX26" fmla="*/ 857250 w 3876122"/>
              <a:gd name="connsiteY26" fmla="*/ 2133098 h 2837264"/>
              <a:gd name="connsiteX27" fmla="*/ 885825 w 3876122"/>
              <a:gd name="connsiteY27" fmla="*/ 2123573 h 2837264"/>
              <a:gd name="connsiteX28" fmla="*/ 919162 w 3876122"/>
              <a:gd name="connsiteY28" fmla="*/ 2104523 h 2837264"/>
              <a:gd name="connsiteX29" fmla="*/ 962025 w 3876122"/>
              <a:gd name="connsiteY29" fmla="*/ 2099761 h 2837264"/>
              <a:gd name="connsiteX30" fmla="*/ 1166812 w 3876122"/>
              <a:gd name="connsiteY30" fmla="*/ 2104523 h 2837264"/>
              <a:gd name="connsiteX31" fmla="*/ 1181100 w 3876122"/>
              <a:gd name="connsiteY31" fmla="*/ 2109286 h 2837264"/>
              <a:gd name="connsiteX32" fmla="*/ 1214437 w 3876122"/>
              <a:gd name="connsiteY32" fmla="*/ 2123573 h 2837264"/>
              <a:gd name="connsiteX33" fmla="*/ 1243012 w 3876122"/>
              <a:gd name="connsiteY33" fmla="*/ 2142623 h 2837264"/>
              <a:gd name="connsiteX34" fmla="*/ 1276350 w 3876122"/>
              <a:gd name="connsiteY34" fmla="*/ 2161673 h 2837264"/>
              <a:gd name="connsiteX35" fmla="*/ 1304925 w 3876122"/>
              <a:gd name="connsiteY35" fmla="*/ 2171198 h 2837264"/>
              <a:gd name="connsiteX36" fmla="*/ 1319212 w 3876122"/>
              <a:gd name="connsiteY36" fmla="*/ 2180723 h 2837264"/>
              <a:gd name="connsiteX37" fmla="*/ 1347787 w 3876122"/>
              <a:gd name="connsiteY37" fmla="*/ 2190248 h 2837264"/>
              <a:gd name="connsiteX38" fmla="*/ 1376362 w 3876122"/>
              <a:gd name="connsiteY38" fmla="*/ 2218823 h 2837264"/>
              <a:gd name="connsiteX39" fmla="*/ 1385887 w 3876122"/>
              <a:gd name="connsiteY39" fmla="*/ 2233111 h 2837264"/>
              <a:gd name="connsiteX40" fmla="*/ 1414462 w 3876122"/>
              <a:gd name="connsiteY40" fmla="*/ 2247398 h 2837264"/>
              <a:gd name="connsiteX41" fmla="*/ 1552575 w 3876122"/>
              <a:gd name="connsiteY41" fmla="*/ 2252161 h 2837264"/>
              <a:gd name="connsiteX42" fmla="*/ 1585912 w 3876122"/>
              <a:gd name="connsiteY42" fmla="*/ 2261686 h 2837264"/>
              <a:gd name="connsiteX43" fmla="*/ 1633537 w 3876122"/>
              <a:gd name="connsiteY43" fmla="*/ 2266448 h 2837264"/>
              <a:gd name="connsiteX44" fmla="*/ 1662112 w 3876122"/>
              <a:gd name="connsiteY44" fmla="*/ 2285498 h 2837264"/>
              <a:gd name="connsiteX45" fmla="*/ 1681162 w 3876122"/>
              <a:gd name="connsiteY45" fmla="*/ 2314073 h 2837264"/>
              <a:gd name="connsiteX46" fmla="*/ 1709737 w 3876122"/>
              <a:gd name="connsiteY46" fmla="*/ 2333123 h 2837264"/>
              <a:gd name="connsiteX47" fmla="*/ 1771650 w 3876122"/>
              <a:gd name="connsiteY47" fmla="*/ 2328361 h 2837264"/>
              <a:gd name="connsiteX48" fmla="*/ 1790700 w 3876122"/>
              <a:gd name="connsiteY48" fmla="*/ 2323598 h 2837264"/>
              <a:gd name="connsiteX49" fmla="*/ 1814512 w 3876122"/>
              <a:gd name="connsiteY49" fmla="*/ 2318836 h 2837264"/>
              <a:gd name="connsiteX50" fmla="*/ 1828800 w 3876122"/>
              <a:gd name="connsiteY50" fmla="*/ 2309311 h 2837264"/>
              <a:gd name="connsiteX51" fmla="*/ 1833562 w 3876122"/>
              <a:gd name="connsiteY51" fmla="*/ 2295023 h 2837264"/>
              <a:gd name="connsiteX52" fmla="*/ 1866900 w 3876122"/>
              <a:gd name="connsiteY52" fmla="*/ 2280736 h 2837264"/>
              <a:gd name="connsiteX53" fmla="*/ 1881187 w 3876122"/>
              <a:gd name="connsiteY53" fmla="*/ 2266448 h 2837264"/>
              <a:gd name="connsiteX54" fmla="*/ 1895475 w 3876122"/>
              <a:gd name="connsiteY54" fmla="*/ 2256923 h 2837264"/>
              <a:gd name="connsiteX55" fmla="*/ 1890712 w 3876122"/>
              <a:gd name="connsiteY55" fmla="*/ 2237873 h 2837264"/>
              <a:gd name="connsiteX56" fmla="*/ 1895475 w 3876122"/>
              <a:gd name="connsiteY56" fmla="*/ 2204536 h 2837264"/>
              <a:gd name="connsiteX57" fmla="*/ 1909762 w 3876122"/>
              <a:gd name="connsiteY57" fmla="*/ 2195011 h 2837264"/>
              <a:gd name="connsiteX58" fmla="*/ 1928812 w 3876122"/>
              <a:gd name="connsiteY58" fmla="*/ 2185486 h 2837264"/>
              <a:gd name="connsiteX59" fmla="*/ 1943100 w 3876122"/>
              <a:gd name="connsiteY59" fmla="*/ 2175961 h 2837264"/>
              <a:gd name="connsiteX60" fmla="*/ 1976437 w 3876122"/>
              <a:gd name="connsiteY60" fmla="*/ 2171198 h 2837264"/>
              <a:gd name="connsiteX61" fmla="*/ 1990725 w 3876122"/>
              <a:gd name="connsiteY61" fmla="*/ 2166436 h 2837264"/>
              <a:gd name="connsiteX62" fmla="*/ 2033587 w 3876122"/>
              <a:gd name="connsiteY62" fmla="*/ 2133098 h 2837264"/>
              <a:gd name="connsiteX63" fmla="*/ 2052637 w 3876122"/>
              <a:gd name="connsiteY63" fmla="*/ 2104523 h 2837264"/>
              <a:gd name="connsiteX64" fmla="*/ 2062162 w 3876122"/>
              <a:gd name="connsiteY64" fmla="*/ 2090236 h 2837264"/>
              <a:gd name="connsiteX65" fmla="*/ 2071687 w 3876122"/>
              <a:gd name="connsiteY65" fmla="*/ 2061661 h 2837264"/>
              <a:gd name="connsiteX66" fmla="*/ 2066925 w 3876122"/>
              <a:gd name="connsiteY66" fmla="*/ 2018798 h 2837264"/>
              <a:gd name="connsiteX67" fmla="*/ 2052637 w 3876122"/>
              <a:gd name="connsiteY67" fmla="*/ 2014036 h 2837264"/>
              <a:gd name="connsiteX68" fmla="*/ 2038350 w 3876122"/>
              <a:gd name="connsiteY68" fmla="*/ 2004511 h 2837264"/>
              <a:gd name="connsiteX69" fmla="*/ 1971675 w 3876122"/>
              <a:gd name="connsiteY69" fmla="*/ 1999748 h 2837264"/>
              <a:gd name="connsiteX70" fmla="*/ 2157412 w 3876122"/>
              <a:gd name="connsiteY70" fmla="*/ 2004511 h 2837264"/>
              <a:gd name="connsiteX71" fmla="*/ 2362200 w 3876122"/>
              <a:gd name="connsiteY71" fmla="*/ 1999748 h 2837264"/>
              <a:gd name="connsiteX72" fmla="*/ 2376487 w 3876122"/>
              <a:gd name="connsiteY72" fmla="*/ 1994986 h 2837264"/>
              <a:gd name="connsiteX73" fmla="*/ 2424112 w 3876122"/>
              <a:gd name="connsiteY73" fmla="*/ 1990223 h 2837264"/>
              <a:gd name="connsiteX74" fmla="*/ 2652712 w 3876122"/>
              <a:gd name="connsiteY74" fmla="*/ 1994986 h 2837264"/>
              <a:gd name="connsiteX75" fmla="*/ 2724150 w 3876122"/>
              <a:gd name="connsiteY75" fmla="*/ 1990223 h 2837264"/>
              <a:gd name="connsiteX76" fmla="*/ 2752725 w 3876122"/>
              <a:gd name="connsiteY76" fmla="*/ 1971173 h 2837264"/>
              <a:gd name="connsiteX77" fmla="*/ 2757487 w 3876122"/>
              <a:gd name="connsiteY77" fmla="*/ 1956886 h 2837264"/>
              <a:gd name="connsiteX78" fmla="*/ 2776537 w 3876122"/>
              <a:gd name="connsiteY78" fmla="*/ 1928311 h 2837264"/>
              <a:gd name="connsiteX79" fmla="*/ 2762250 w 3876122"/>
              <a:gd name="connsiteY79" fmla="*/ 1923548 h 2837264"/>
              <a:gd name="connsiteX80" fmla="*/ 2752725 w 3876122"/>
              <a:gd name="connsiteY80" fmla="*/ 1890211 h 2837264"/>
              <a:gd name="connsiteX81" fmla="*/ 2743200 w 3876122"/>
              <a:gd name="connsiteY81" fmla="*/ 1875923 h 2837264"/>
              <a:gd name="connsiteX82" fmla="*/ 2747962 w 3876122"/>
              <a:gd name="connsiteY82" fmla="*/ 1833061 h 2837264"/>
              <a:gd name="connsiteX83" fmla="*/ 2743200 w 3876122"/>
              <a:gd name="connsiteY83" fmla="*/ 1733048 h 2837264"/>
              <a:gd name="connsiteX84" fmla="*/ 2624137 w 3876122"/>
              <a:gd name="connsiteY84" fmla="*/ 1728286 h 2837264"/>
              <a:gd name="connsiteX85" fmla="*/ 2609850 w 3876122"/>
              <a:gd name="connsiteY85" fmla="*/ 1718761 h 2837264"/>
              <a:gd name="connsiteX86" fmla="*/ 2566987 w 3876122"/>
              <a:gd name="connsiteY86" fmla="*/ 1733048 h 2837264"/>
              <a:gd name="connsiteX87" fmla="*/ 2552700 w 3876122"/>
              <a:gd name="connsiteY87" fmla="*/ 1728286 h 2837264"/>
              <a:gd name="connsiteX88" fmla="*/ 2576512 w 3876122"/>
              <a:gd name="connsiteY88" fmla="*/ 1690186 h 2837264"/>
              <a:gd name="connsiteX89" fmla="*/ 2595562 w 3876122"/>
              <a:gd name="connsiteY89" fmla="*/ 1675898 h 2837264"/>
              <a:gd name="connsiteX90" fmla="*/ 2605087 w 3876122"/>
              <a:gd name="connsiteY90" fmla="*/ 1642561 h 2837264"/>
              <a:gd name="connsiteX91" fmla="*/ 2614612 w 3876122"/>
              <a:gd name="connsiteY91" fmla="*/ 1613986 h 2837264"/>
              <a:gd name="connsiteX92" fmla="*/ 2619375 w 3876122"/>
              <a:gd name="connsiteY92" fmla="*/ 1599698 h 2837264"/>
              <a:gd name="connsiteX93" fmla="*/ 2624137 w 3876122"/>
              <a:gd name="connsiteY93" fmla="*/ 1556836 h 2837264"/>
              <a:gd name="connsiteX94" fmla="*/ 2657475 w 3876122"/>
              <a:gd name="connsiteY94" fmla="*/ 1552073 h 2837264"/>
              <a:gd name="connsiteX95" fmla="*/ 2681287 w 3876122"/>
              <a:gd name="connsiteY95" fmla="*/ 1547311 h 2837264"/>
              <a:gd name="connsiteX96" fmla="*/ 2719387 w 3876122"/>
              <a:gd name="connsiteY96" fmla="*/ 1528261 h 2837264"/>
              <a:gd name="connsiteX97" fmla="*/ 2743200 w 3876122"/>
              <a:gd name="connsiteY97" fmla="*/ 1523498 h 2837264"/>
              <a:gd name="connsiteX98" fmla="*/ 2757487 w 3876122"/>
              <a:gd name="connsiteY98" fmla="*/ 1518736 h 2837264"/>
              <a:gd name="connsiteX99" fmla="*/ 2771775 w 3876122"/>
              <a:gd name="connsiteY99" fmla="*/ 1509211 h 2837264"/>
              <a:gd name="connsiteX100" fmla="*/ 2805112 w 3876122"/>
              <a:gd name="connsiteY100" fmla="*/ 1504448 h 2837264"/>
              <a:gd name="connsiteX101" fmla="*/ 2819400 w 3876122"/>
              <a:gd name="connsiteY101" fmla="*/ 1499686 h 2837264"/>
              <a:gd name="connsiteX102" fmla="*/ 2828925 w 3876122"/>
              <a:gd name="connsiteY102" fmla="*/ 1461586 h 2837264"/>
              <a:gd name="connsiteX103" fmla="*/ 2838450 w 3876122"/>
              <a:gd name="connsiteY103" fmla="*/ 1433011 h 2837264"/>
              <a:gd name="connsiteX104" fmla="*/ 2833687 w 3876122"/>
              <a:gd name="connsiteY104" fmla="*/ 1371098 h 2837264"/>
              <a:gd name="connsiteX105" fmla="*/ 2824162 w 3876122"/>
              <a:gd name="connsiteY105" fmla="*/ 1342523 h 2837264"/>
              <a:gd name="connsiteX106" fmla="*/ 2819400 w 3876122"/>
              <a:gd name="connsiteY106" fmla="*/ 1328236 h 2837264"/>
              <a:gd name="connsiteX107" fmla="*/ 2824162 w 3876122"/>
              <a:gd name="connsiteY107" fmla="*/ 1261561 h 2837264"/>
              <a:gd name="connsiteX108" fmla="*/ 2833687 w 3876122"/>
              <a:gd name="connsiteY108" fmla="*/ 1228223 h 2837264"/>
              <a:gd name="connsiteX109" fmla="*/ 2847975 w 3876122"/>
              <a:gd name="connsiteY109" fmla="*/ 1199648 h 2837264"/>
              <a:gd name="connsiteX110" fmla="*/ 2828925 w 3876122"/>
              <a:gd name="connsiteY110" fmla="*/ 1113923 h 2837264"/>
              <a:gd name="connsiteX111" fmla="*/ 2814637 w 3876122"/>
              <a:gd name="connsiteY111" fmla="*/ 1109161 h 2837264"/>
              <a:gd name="connsiteX112" fmla="*/ 2767012 w 3876122"/>
              <a:gd name="connsiteY112" fmla="*/ 1090111 h 2837264"/>
              <a:gd name="connsiteX113" fmla="*/ 2752725 w 3876122"/>
              <a:gd name="connsiteY113" fmla="*/ 1085348 h 2837264"/>
              <a:gd name="connsiteX114" fmla="*/ 2624137 w 3876122"/>
              <a:gd name="connsiteY114" fmla="*/ 1090111 h 2837264"/>
              <a:gd name="connsiteX115" fmla="*/ 2571750 w 3876122"/>
              <a:gd name="connsiteY115" fmla="*/ 1090111 h 2837264"/>
              <a:gd name="connsiteX116" fmla="*/ 2562225 w 3876122"/>
              <a:gd name="connsiteY116" fmla="*/ 1061536 h 2837264"/>
              <a:gd name="connsiteX117" fmla="*/ 2557462 w 3876122"/>
              <a:gd name="connsiteY117" fmla="*/ 1047248 h 2837264"/>
              <a:gd name="connsiteX118" fmla="*/ 2543175 w 3876122"/>
              <a:gd name="connsiteY118" fmla="*/ 1037723 h 2837264"/>
              <a:gd name="connsiteX119" fmla="*/ 2533650 w 3876122"/>
              <a:gd name="connsiteY119" fmla="*/ 1023436 h 2837264"/>
              <a:gd name="connsiteX120" fmla="*/ 2524125 w 3876122"/>
              <a:gd name="connsiteY120" fmla="*/ 951998 h 2837264"/>
              <a:gd name="connsiteX121" fmla="*/ 2514600 w 3876122"/>
              <a:gd name="connsiteY121" fmla="*/ 937711 h 2837264"/>
              <a:gd name="connsiteX122" fmla="*/ 2486025 w 3876122"/>
              <a:gd name="connsiteY122" fmla="*/ 928186 h 2837264"/>
              <a:gd name="connsiteX123" fmla="*/ 2481262 w 3876122"/>
              <a:gd name="connsiteY123" fmla="*/ 913898 h 2837264"/>
              <a:gd name="connsiteX124" fmla="*/ 2476500 w 3876122"/>
              <a:gd name="connsiteY124" fmla="*/ 851986 h 2837264"/>
              <a:gd name="connsiteX125" fmla="*/ 2443162 w 3876122"/>
              <a:gd name="connsiteY125" fmla="*/ 832936 h 2837264"/>
              <a:gd name="connsiteX126" fmla="*/ 2433637 w 3876122"/>
              <a:gd name="connsiteY126" fmla="*/ 818648 h 2837264"/>
              <a:gd name="connsiteX127" fmla="*/ 2447925 w 3876122"/>
              <a:gd name="connsiteY127" fmla="*/ 804361 h 2837264"/>
              <a:gd name="connsiteX128" fmla="*/ 2457450 w 3876122"/>
              <a:gd name="connsiteY128" fmla="*/ 790073 h 2837264"/>
              <a:gd name="connsiteX129" fmla="*/ 2476500 w 3876122"/>
              <a:gd name="connsiteY129" fmla="*/ 766261 h 2837264"/>
              <a:gd name="connsiteX130" fmla="*/ 2500312 w 3876122"/>
              <a:gd name="connsiteY130" fmla="*/ 747211 h 2837264"/>
              <a:gd name="connsiteX131" fmla="*/ 2524125 w 3876122"/>
              <a:gd name="connsiteY131" fmla="*/ 718636 h 2837264"/>
              <a:gd name="connsiteX132" fmla="*/ 2552700 w 3876122"/>
              <a:gd name="connsiteY132" fmla="*/ 699586 h 2837264"/>
              <a:gd name="connsiteX133" fmla="*/ 2576512 w 3876122"/>
              <a:gd name="connsiteY133" fmla="*/ 671011 h 2837264"/>
              <a:gd name="connsiteX134" fmla="*/ 2538412 w 3876122"/>
              <a:gd name="connsiteY134" fmla="*/ 661486 h 2837264"/>
              <a:gd name="connsiteX135" fmla="*/ 2509837 w 3876122"/>
              <a:gd name="connsiteY135" fmla="*/ 651961 h 2837264"/>
              <a:gd name="connsiteX136" fmla="*/ 2500312 w 3876122"/>
              <a:gd name="connsiteY136" fmla="*/ 632911 h 2837264"/>
              <a:gd name="connsiteX137" fmla="*/ 2509837 w 3876122"/>
              <a:gd name="connsiteY137" fmla="*/ 609098 h 2837264"/>
              <a:gd name="connsiteX138" fmla="*/ 2524125 w 3876122"/>
              <a:gd name="connsiteY138" fmla="*/ 590048 h 2837264"/>
              <a:gd name="connsiteX139" fmla="*/ 2533650 w 3876122"/>
              <a:gd name="connsiteY139" fmla="*/ 575761 h 2837264"/>
              <a:gd name="connsiteX140" fmla="*/ 2557462 w 3876122"/>
              <a:gd name="connsiteY140" fmla="*/ 499561 h 2837264"/>
              <a:gd name="connsiteX141" fmla="*/ 2571750 w 3876122"/>
              <a:gd name="connsiteY141" fmla="*/ 494798 h 2837264"/>
              <a:gd name="connsiteX142" fmla="*/ 2605087 w 3876122"/>
              <a:gd name="connsiteY142" fmla="*/ 466223 h 2837264"/>
              <a:gd name="connsiteX143" fmla="*/ 2619375 w 3876122"/>
              <a:gd name="connsiteY143" fmla="*/ 456698 h 2837264"/>
              <a:gd name="connsiteX144" fmla="*/ 2624137 w 3876122"/>
              <a:gd name="connsiteY144" fmla="*/ 442411 h 2837264"/>
              <a:gd name="connsiteX145" fmla="*/ 2638425 w 3876122"/>
              <a:gd name="connsiteY145" fmla="*/ 428123 h 2837264"/>
              <a:gd name="connsiteX146" fmla="*/ 2643187 w 3876122"/>
              <a:gd name="connsiteY146" fmla="*/ 413836 h 2837264"/>
              <a:gd name="connsiteX147" fmla="*/ 2633662 w 3876122"/>
              <a:gd name="connsiteY147" fmla="*/ 375736 h 2837264"/>
              <a:gd name="connsiteX148" fmla="*/ 2662237 w 3876122"/>
              <a:gd name="connsiteY148" fmla="*/ 347161 h 2837264"/>
              <a:gd name="connsiteX149" fmla="*/ 2690812 w 3876122"/>
              <a:gd name="connsiteY149" fmla="*/ 337636 h 2837264"/>
              <a:gd name="connsiteX150" fmla="*/ 2714625 w 3876122"/>
              <a:gd name="connsiteY150" fmla="*/ 342398 h 2837264"/>
              <a:gd name="connsiteX151" fmla="*/ 2738437 w 3876122"/>
              <a:gd name="connsiteY151" fmla="*/ 351923 h 2837264"/>
              <a:gd name="connsiteX152" fmla="*/ 2809875 w 3876122"/>
              <a:gd name="connsiteY152" fmla="*/ 347161 h 2837264"/>
              <a:gd name="connsiteX153" fmla="*/ 2824162 w 3876122"/>
              <a:gd name="connsiteY153" fmla="*/ 342398 h 2837264"/>
              <a:gd name="connsiteX154" fmla="*/ 2857500 w 3876122"/>
              <a:gd name="connsiteY154" fmla="*/ 323348 h 2837264"/>
              <a:gd name="connsiteX155" fmla="*/ 2876550 w 3876122"/>
              <a:gd name="connsiteY155" fmla="*/ 318586 h 2837264"/>
              <a:gd name="connsiteX156" fmla="*/ 2895600 w 3876122"/>
              <a:gd name="connsiteY156" fmla="*/ 309061 h 2837264"/>
              <a:gd name="connsiteX157" fmla="*/ 2909887 w 3876122"/>
              <a:gd name="connsiteY157" fmla="*/ 304298 h 2837264"/>
              <a:gd name="connsiteX158" fmla="*/ 2947987 w 3876122"/>
              <a:gd name="connsiteY158" fmla="*/ 285248 h 2837264"/>
              <a:gd name="connsiteX159" fmla="*/ 2986087 w 3876122"/>
              <a:gd name="connsiteY159" fmla="*/ 275723 h 2837264"/>
              <a:gd name="connsiteX160" fmla="*/ 3014662 w 3876122"/>
              <a:gd name="connsiteY160" fmla="*/ 261436 h 2837264"/>
              <a:gd name="connsiteX161" fmla="*/ 3028950 w 3876122"/>
              <a:gd name="connsiteY161" fmla="*/ 251911 h 2837264"/>
              <a:gd name="connsiteX162" fmla="*/ 3105150 w 3876122"/>
              <a:gd name="connsiteY162" fmla="*/ 242386 h 2837264"/>
              <a:gd name="connsiteX163" fmla="*/ 3205162 w 3876122"/>
              <a:gd name="connsiteY163" fmla="*/ 242386 h 2837264"/>
              <a:gd name="connsiteX164" fmla="*/ 3338512 w 3876122"/>
              <a:gd name="connsiteY164" fmla="*/ 237623 h 2837264"/>
              <a:gd name="connsiteX165" fmla="*/ 3390900 w 3876122"/>
              <a:gd name="connsiteY165" fmla="*/ 213811 h 2837264"/>
              <a:gd name="connsiteX166" fmla="*/ 3405187 w 3876122"/>
              <a:gd name="connsiteY166" fmla="*/ 204286 h 2837264"/>
              <a:gd name="connsiteX167" fmla="*/ 3419475 w 3876122"/>
              <a:gd name="connsiteY167" fmla="*/ 199523 h 2837264"/>
              <a:gd name="connsiteX168" fmla="*/ 3433762 w 3876122"/>
              <a:gd name="connsiteY168" fmla="*/ 189998 h 2837264"/>
              <a:gd name="connsiteX169" fmla="*/ 3457575 w 3876122"/>
              <a:gd name="connsiteY169" fmla="*/ 180473 h 2837264"/>
              <a:gd name="connsiteX170" fmla="*/ 3471862 w 3876122"/>
              <a:gd name="connsiteY170" fmla="*/ 170948 h 2837264"/>
              <a:gd name="connsiteX171" fmla="*/ 3490912 w 3876122"/>
              <a:gd name="connsiteY171" fmla="*/ 161423 h 2837264"/>
              <a:gd name="connsiteX172" fmla="*/ 3519487 w 3876122"/>
              <a:gd name="connsiteY172" fmla="*/ 147136 h 2837264"/>
              <a:gd name="connsiteX173" fmla="*/ 3529012 w 3876122"/>
              <a:gd name="connsiteY173" fmla="*/ 132848 h 2837264"/>
              <a:gd name="connsiteX174" fmla="*/ 3538537 w 3876122"/>
              <a:gd name="connsiteY174" fmla="*/ 85223 h 2837264"/>
              <a:gd name="connsiteX175" fmla="*/ 3548062 w 3876122"/>
              <a:gd name="connsiteY175" fmla="*/ 56648 h 2837264"/>
              <a:gd name="connsiteX176" fmla="*/ 3552825 w 3876122"/>
              <a:gd name="connsiteY176" fmla="*/ 42361 h 2837264"/>
              <a:gd name="connsiteX177" fmla="*/ 3562350 w 3876122"/>
              <a:gd name="connsiteY177" fmla="*/ 28073 h 2837264"/>
              <a:gd name="connsiteX178" fmla="*/ 3581400 w 3876122"/>
              <a:gd name="connsiteY178" fmla="*/ 4261 h 2837264"/>
              <a:gd name="connsiteX179" fmla="*/ 3595687 w 3876122"/>
              <a:gd name="connsiteY179" fmla="*/ 37598 h 2837264"/>
              <a:gd name="connsiteX180" fmla="*/ 3619500 w 3876122"/>
              <a:gd name="connsiteY180" fmla="*/ 66173 h 2837264"/>
              <a:gd name="connsiteX181" fmla="*/ 3638550 w 3876122"/>
              <a:gd name="connsiteY181" fmla="*/ 70936 h 2837264"/>
              <a:gd name="connsiteX182" fmla="*/ 3667125 w 3876122"/>
              <a:gd name="connsiteY182" fmla="*/ 94748 h 2837264"/>
              <a:gd name="connsiteX183" fmla="*/ 3695700 w 3876122"/>
              <a:gd name="connsiteY183" fmla="*/ 109036 h 2837264"/>
              <a:gd name="connsiteX184" fmla="*/ 3810000 w 3876122"/>
              <a:gd name="connsiteY184" fmla="*/ 113798 h 2837264"/>
              <a:gd name="connsiteX185" fmla="*/ 3829050 w 3876122"/>
              <a:gd name="connsiteY185" fmla="*/ 142373 h 2837264"/>
              <a:gd name="connsiteX186" fmla="*/ 3843337 w 3876122"/>
              <a:gd name="connsiteY186" fmla="*/ 161423 h 2837264"/>
              <a:gd name="connsiteX187" fmla="*/ 3862387 w 3876122"/>
              <a:gd name="connsiteY187" fmla="*/ 189998 h 2837264"/>
              <a:gd name="connsiteX188" fmla="*/ 3619501 w 3876122"/>
              <a:gd name="connsiteY188" fmla="*/ 2652212 h 2837264"/>
              <a:gd name="connsiteX189" fmla="*/ 3495675 w 3876122"/>
              <a:gd name="connsiteY189" fmla="*/ 2661736 h 2837264"/>
              <a:gd name="connsiteX190" fmla="*/ 3462337 w 3876122"/>
              <a:gd name="connsiteY190" fmla="*/ 2666498 h 2837264"/>
              <a:gd name="connsiteX191" fmla="*/ 3448050 w 3876122"/>
              <a:gd name="connsiteY191" fmla="*/ 2671261 h 2837264"/>
              <a:gd name="connsiteX192" fmla="*/ 3271837 w 3876122"/>
              <a:gd name="connsiteY192" fmla="*/ 2676023 h 2837264"/>
              <a:gd name="connsiteX193" fmla="*/ 3252787 w 3876122"/>
              <a:gd name="connsiteY193" fmla="*/ 2680786 h 2837264"/>
              <a:gd name="connsiteX194" fmla="*/ 2995612 w 3876122"/>
              <a:gd name="connsiteY194" fmla="*/ 2685548 h 2837264"/>
              <a:gd name="connsiteX195" fmla="*/ 2933700 w 3876122"/>
              <a:gd name="connsiteY195" fmla="*/ 2695073 h 2837264"/>
              <a:gd name="connsiteX196" fmla="*/ 2886075 w 3876122"/>
              <a:gd name="connsiteY196" fmla="*/ 2704598 h 2837264"/>
              <a:gd name="connsiteX197" fmla="*/ 2852737 w 3876122"/>
              <a:gd name="connsiteY197" fmla="*/ 2709361 h 2837264"/>
              <a:gd name="connsiteX198" fmla="*/ 595312 w 3876122"/>
              <a:gd name="connsiteY198" fmla="*/ 2704598 h 2837264"/>
              <a:gd name="connsiteX199" fmla="*/ 581025 w 3876122"/>
              <a:gd name="connsiteY199" fmla="*/ 2699836 h 2837264"/>
              <a:gd name="connsiteX200" fmla="*/ 481012 w 3876122"/>
              <a:gd name="connsiteY200" fmla="*/ 2695073 h 2837264"/>
              <a:gd name="connsiteX201" fmla="*/ 161925 w 3876122"/>
              <a:gd name="connsiteY201" fmla="*/ 2690311 h 2837264"/>
              <a:gd name="connsiteX202" fmla="*/ 95250 w 3876122"/>
              <a:gd name="connsiteY202" fmla="*/ 2680786 h 2837264"/>
              <a:gd name="connsiteX203" fmla="*/ 57150 w 3876122"/>
              <a:gd name="connsiteY203" fmla="*/ 2656973 h 2837264"/>
              <a:gd name="connsiteX204" fmla="*/ 28575 w 3876122"/>
              <a:gd name="connsiteY204" fmla="*/ 2647448 h 2837264"/>
              <a:gd name="connsiteX205" fmla="*/ 0 w 3876122"/>
              <a:gd name="connsiteY205" fmla="*/ 2628398 h 2837264"/>
              <a:gd name="connsiteX206" fmla="*/ 4762 w 3876122"/>
              <a:gd name="connsiteY206" fmla="*/ 2609348 h 2837264"/>
              <a:gd name="connsiteX207" fmla="*/ 19050 w 3876122"/>
              <a:gd name="connsiteY207" fmla="*/ 2599823 h 2837264"/>
              <a:gd name="connsiteX208" fmla="*/ 19050 w 3876122"/>
              <a:gd name="connsiteY208" fmla="*/ 2561723 h 2837264"/>
              <a:gd name="connsiteX0" fmla="*/ 19050 w 3856619"/>
              <a:gd name="connsiteY0" fmla="*/ 2589815 h 2867475"/>
              <a:gd name="connsiteX1" fmla="*/ 66675 w 3856619"/>
              <a:gd name="connsiteY1" fmla="*/ 2585053 h 2867475"/>
              <a:gd name="connsiteX2" fmla="*/ 90487 w 3856619"/>
              <a:gd name="connsiteY2" fmla="*/ 2580290 h 2867475"/>
              <a:gd name="connsiteX3" fmla="*/ 142875 w 3856619"/>
              <a:gd name="connsiteY3" fmla="*/ 2551715 h 2867475"/>
              <a:gd name="connsiteX4" fmla="*/ 171450 w 3856619"/>
              <a:gd name="connsiteY4" fmla="*/ 2546953 h 2867475"/>
              <a:gd name="connsiteX5" fmla="*/ 176212 w 3856619"/>
              <a:gd name="connsiteY5" fmla="*/ 2527903 h 2867475"/>
              <a:gd name="connsiteX6" fmla="*/ 228600 w 3856619"/>
              <a:gd name="connsiteY6" fmla="*/ 2523140 h 2867475"/>
              <a:gd name="connsiteX7" fmla="*/ 280987 w 3856619"/>
              <a:gd name="connsiteY7" fmla="*/ 2513615 h 2867475"/>
              <a:gd name="connsiteX8" fmla="*/ 290512 w 3856619"/>
              <a:gd name="connsiteY8" fmla="*/ 2499328 h 2867475"/>
              <a:gd name="connsiteX9" fmla="*/ 295275 w 3856619"/>
              <a:gd name="connsiteY9" fmla="*/ 2475515 h 2867475"/>
              <a:gd name="connsiteX10" fmla="*/ 333375 w 3856619"/>
              <a:gd name="connsiteY10" fmla="*/ 2470753 h 2867475"/>
              <a:gd name="connsiteX11" fmla="*/ 371475 w 3856619"/>
              <a:gd name="connsiteY11" fmla="*/ 2461228 h 2867475"/>
              <a:gd name="connsiteX12" fmla="*/ 390525 w 3856619"/>
              <a:gd name="connsiteY12" fmla="*/ 2365978 h 2867475"/>
              <a:gd name="connsiteX13" fmla="*/ 404812 w 3856619"/>
              <a:gd name="connsiteY13" fmla="*/ 2361215 h 2867475"/>
              <a:gd name="connsiteX14" fmla="*/ 423862 w 3856619"/>
              <a:gd name="connsiteY14" fmla="*/ 2356453 h 2867475"/>
              <a:gd name="connsiteX15" fmla="*/ 538162 w 3856619"/>
              <a:gd name="connsiteY15" fmla="*/ 2351690 h 2867475"/>
              <a:gd name="connsiteX16" fmla="*/ 552450 w 3856619"/>
              <a:gd name="connsiteY16" fmla="*/ 2318353 h 2867475"/>
              <a:gd name="connsiteX17" fmla="*/ 566737 w 3856619"/>
              <a:gd name="connsiteY17" fmla="*/ 2313590 h 2867475"/>
              <a:gd name="connsiteX18" fmla="*/ 571500 w 3856619"/>
              <a:gd name="connsiteY18" fmla="*/ 2280253 h 2867475"/>
              <a:gd name="connsiteX19" fmla="*/ 576262 w 3856619"/>
              <a:gd name="connsiteY19" fmla="*/ 2261203 h 2867475"/>
              <a:gd name="connsiteX20" fmla="*/ 581025 w 3856619"/>
              <a:gd name="connsiteY20" fmla="*/ 2161190 h 2867475"/>
              <a:gd name="connsiteX21" fmla="*/ 695325 w 3856619"/>
              <a:gd name="connsiteY21" fmla="*/ 2165953 h 2867475"/>
              <a:gd name="connsiteX22" fmla="*/ 723900 w 3856619"/>
              <a:gd name="connsiteY22" fmla="*/ 2175478 h 2867475"/>
              <a:gd name="connsiteX23" fmla="*/ 781050 w 3856619"/>
              <a:gd name="connsiteY23" fmla="*/ 2185003 h 2867475"/>
              <a:gd name="connsiteX24" fmla="*/ 828675 w 3856619"/>
              <a:gd name="connsiteY24" fmla="*/ 2175478 h 2867475"/>
              <a:gd name="connsiteX25" fmla="*/ 842962 w 3856619"/>
              <a:gd name="connsiteY25" fmla="*/ 2170715 h 2867475"/>
              <a:gd name="connsiteX26" fmla="*/ 857250 w 3856619"/>
              <a:gd name="connsiteY26" fmla="*/ 2161190 h 2867475"/>
              <a:gd name="connsiteX27" fmla="*/ 885825 w 3856619"/>
              <a:gd name="connsiteY27" fmla="*/ 2151665 h 2867475"/>
              <a:gd name="connsiteX28" fmla="*/ 919162 w 3856619"/>
              <a:gd name="connsiteY28" fmla="*/ 2132615 h 2867475"/>
              <a:gd name="connsiteX29" fmla="*/ 962025 w 3856619"/>
              <a:gd name="connsiteY29" fmla="*/ 2127853 h 2867475"/>
              <a:gd name="connsiteX30" fmla="*/ 1166812 w 3856619"/>
              <a:gd name="connsiteY30" fmla="*/ 2132615 h 2867475"/>
              <a:gd name="connsiteX31" fmla="*/ 1181100 w 3856619"/>
              <a:gd name="connsiteY31" fmla="*/ 2137378 h 2867475"/>
              <a:gd name="connsiteX32" fmla="*/ 1214437 w 3856619"/>
              <a:gd name="connsiteY32" fmla="*/ 2151665 h 2867475"/>
              <a:gd name="connsiteX33" fmla="*/ 1243012 w 3856619"/>
              <a:gd name="connsiteY33" fmla="*/ 2170715 h 2867475"/>
              <a:gd name="connsiteX34" fmla="*/ 1276350 w 3856619"/>
              <a:gd name="connsiteY34" fmla="*/ 2189765 h 2867475"/>
              <a:gd name="connsiteX35" fmla="*/ 1304925 w 3856619"/>
              <a:gd name="connsiteY35" fmla="*/ 2199290 h 2867475"/>
              <a:gd name="connsiteX36" fmla="*/ 1319212 w 3856619"/>
              <a:gd name="connsiteY36" fmla="*/ 2208815 h 2867475"/>
              <a:gd name="connsiteX37" fmla="*/ 1347787 w 3856619"/>
              <a:gd name="connsiteY37" fmla="*/ 2218340 h 2867475"/>
              <a:gd name="connsiteX38" fmla="*/ 1376362 w 3856619"/>
              <a:gd name="connsiteY38" fmla="*/ 2246915 h 2867475"/>
              <a:gd name="connsiteX39" fmla="*/ 1385887 w 3856619"/>
              <a:gd name="connsiteY39" fmla="*/ 2261203 h 2867475"/>
              <a:gd name="connsiteX40" fmla="*/ 1414462 w 3856619"/>
              <a:gd name="connsiteY40" fmla="*/ 2275490 h 2867475"/>
              <a:gd name="connsiteX41" fmla="*/ 1552575 w 3856619"/>
              <a:gd name="connsiteY41" fmla="*/ 2280253 h 2867475"/>
              <a:gd name="connsiteX42" fmla="*/ 1585912 w 3856619"/>
              <a:gd name="connsiteY42" fmla="*/ 2289778 h 2867475"/>
              <a:gd name="connsiteX43" fmla="*/ 1633537 w 3856619"/>
              <a:gd name="connsiteY43" fmla="*/ 2294540 h 2867475"/>
              <a:gd name="connsiteX44" fmla="*/ 1662112 w 3856619"/>
              <a:gd name="connsiteY44" fmla="*/ 2313590 h 2867475"/>
              <a:gd name="connsiteX45" fmla="*/ 1681162 w 3856619"/>
              <a:gd name="connsiteY45" fmla="*/ 2342165 h 2867475"/>
              <a:gd name="connsiteX46" fmla="*/ 1709737 w 3856619"/>
              <a:gd name="connsiteY46" fmla="*/ 2361215 h 2867475"/>
              <a:gd name="connsiteX47" fmla="*/ 1771650 w 3856619"/>
              <a:gd name="connsiteY47" fmla="*/ 2356453 h 2867475"/>
              <a:gd name="connsiteX48" fmla="*/ 1790700 w 3856619"/>
              <a:gd name="connsiteY48" fmla="*/ 2351690 h 2867475"/>
              <a:gd name="connsiteX49" fmla="*/ 1814512 w 3856619"/>
              <a:gd name="connsiteY49" fmla="*/ 2346928 h 2867475"/>
              <a:gd name="connsiteX50" fmla="*/ 1828800 w 3856619"/>
              <a:gd name="connsiteY50" fmla="*/ 2337403 h 2867475"/>
              <a:gd name="connsiteX51" fmla="*/ 1833562 w 3856619"/>
              <a:gd name="connsiteY51" fmla="*/ 2323115 h 2867475"/>
              <a:gd name="connsiteX52" fmla="*/ 1866900 w 3856619"/>
              <a:gd name="connsiteY52" fmla="*/ 2308828 h 2867475"/>
              <a:gd name="connsiteX53" fmla="*/ 1881187 w 3856619"/>
              <a:gd name="connsiteY53" fmla="*/ 2294540 h 2867475"/>
              <a:gd name="connsiteX54" fmla="*/ 1895475 w 3856619"/>
              <a:gd name="connsiteY54" fmla="*/ 2285015 h 2867475"/>
              <a:gd name="connsiteX55" fmla="*/ 1890712 w 3856619"/>
              <a:gd name="connsiteY55" fmla="*/ 2265965 h 2867475"/>
              <a:gd name="connsiteX56" fmla="*/ 1895475 w 3856619"/>
              <a:gd name="connsiteY56" fmla="*/ 2232628 h 2867475"/>
              <a:gd name="connsiteX57" fmla="*/ 1909762 w 3856619"/>
              <a:gd name="connsiteY57" fmla="*/ 2223103 h 2867475"/>
              <a:gd name="connsiteX58" fmla="*/ 1928812 w 3856619"/>
              <a:gd name="connsiteY58" fmla="*/ 2213578 h 2867475"/>
              <a:gd name="connsiteX59" fmla="*/ 1943100 w 3856619"/>
              <a:gd name="connsiteY59" fmla="*/ 2204053 h 2867475"/>
              <a:gd name="connsiteX60" fmla="*/ 1976437 w 3856619"/>
              <a:gd name="connsiteY60" fmla="*/ 2199290 h 2867475"/>
              <a:gd name="connsiteX61" fmla="*/ 1990725 w 3856619"/>
              <a:gd name="connsiteY61" fmla="*/ 2194528 h 2867475"/>
              <a:gd name="connsiteX62" fmla="*/ 2033587 w 3856619"/>
              <a:gd name="connsiteY62" fmla="*/ 2161190 h 2867475"/>
              <a:gd name="connsiteX63" fmla="*/ 2052637 w 3856619"/>
              <a:gd name="connsiteY63" fmla="*/ 2132615 h 2867475"/>
              <a:gd name="connsiteX64" fmla="*/ 2062162 w 3856619"/>
              <a:gd name="connsiteY64" fmla="*/ 2118328 h 2867475"/>
              <a:gd name="connsiteX65" fmla="*/ 2071687 w 3856619"/>
              <a:gd name="connsiteY65" fmla="*/ 2089753 h 2867475"/>
              <a:gd name="connsiteX66" fmla="*/ 2066925 w 3856619"/>
              <a:gd name="connsiteY66" fmla="*/ 2046890 h 2867475"/>
              <a:gd name="connsiteX67" fmla="*/ 2052637 w 3856619"/>
              <a:gd name="connsiteY67" fmla="*/ 2042128 h 2867475"/>
              <a:gd name="connsiteX68" fmla="*/ 2038350 w 3856619"/>
              <a:gd name="connsiteY68" fmla="*/ 2032603 h 2867475"/>
              <a:gd name="connsiteX69" fmla="*/ 1971675 w 3856619"/>
              <a:gd name="connsiteY69" fmla="*/ 2027840 h 2867475"/>
              <a:gd name="connsiteX70" fmla="*/ 2157412 w 3856619"/>
              <a:gd name="connsiteY70" fmla="*/ 2032603 h 2867475"/>
              <a:gd name="connsiteX71" fmla="*/ 2362200 w 3856619"/>
              <a:gd name="connsiteY71" fmla="*/ 2027840 h 2867475"/>
              <a:gd name="connsiteX72" fmla="*/ 2376487 w 3856619"/>
              <a:gd name="connsiteY72" fmla="*/ 2023078 h 2867475"/>
              <a:gd name="connsiteX73" fmla="*/ 2424112 w 3856619"/>
              <a:gd name="connsiteY73" fmla="*/ 2018315 h 2867475"/>
              <a:gd name="connsiteX74" fmla="*/ 2652712 w 3856619"/>
              <a:gd name="connsiteY74" fmla="*/ 2023078 h 2867475"/>
              <a:gd name="connsiteX75" fmla="*/ 2724150 w 3856619"/>
              <a:gd name="connsiteY75" fmla="*/ 2018315 h 2867475"/>
              <a:gd name="connsiteX76" fmla="*/ 2752725 w 3856619"/>
              <a:gd name="connsiteY76" fmla="*/ 1999265 h 2867475"/>
              <a:gd name="connsiteX77" fmla="*/ 2757487 w 3856619"/>
              <a:gd name="connsiteY77" fmla="*/ 1984978 h 2867475"/>
              <a:gd name="connsiteX78" fmla="*/ 2776537 w 3856619"/>
              <a:gd name="connsiteY78" fmla="*/ 1956403 h 2867475"/>
              <a:gd name="connsiteX79" fmla="*/ 2762250 w 3856619"/>
              <a:gd name="connsiteY79" fmla="*/ 1951640 h 2867475"/>
              <a:gd name="connsiteX80" fmla="*/ 2752725 w 3856619"/>
              <a:gd name="connsiteY80" fmla="*/ 1918303 h 2867475"/>
              <a:gd name="connsiteX81" fmla="*/ 2743200 w 3856619"/>
              <a:gd name="connsiteY81" fmla="*/ 1904015 h 2867475"/>
              <a:gd name="connsiteX82" fmla="*/ 2747962 w 3856619"/>
              <a:gd name="connsiteY82" fmla="*/ 1861153 h 2867475"/>
              <a:gd name="connsiteX83" fmla="*/ 2743200 w 3856619"/>
              <a:gd name="connsiteY83" fmla="*/ 1761140 h 2867475"/>
              <a:gd name="connsiteX84" fmla="*/ 2624137 w 3856619"/>
              <a:gd name="connsiteY84" fmla="*/ 1756378 h 2867475"/>
              <a:gd name="connsiteX85" fmla="*/ 2609850 w 3856619"/>
              <a:gd name="connsiteY85" fmla="*/ 1746853 h 2867475"/>
              <a:gd name="connsiteX86" fmla="*/ 2566987 w 3856619"/>
              <a:gd name="connsiteY86" fmla="*/ 1761140 h 2867475"/>
              <a:gd name="connsiteX87" fmla="*/ 2552700 w 3856619"/>
              <a:gd name="connsiteY87" fmla="*/ 1756378 h 2867475"/>
              <a:gd name="connsiteX88" fmla="*/ 2576512 w 3856619"/>
              <a:gd name="connsiteY88" fmla="*/ 1718278 h 2867475"/>
              <a:gd name="connsiteX89" fmla="*/ 2595562 w 3856619"/>
              <a:gd name="connsiteY89" fmla="*/ 1703990 h 2867475"/>
              <a:gd name="connsiteX90" fmla="*/ 2605087 w 3856619"/>
              <a:gd name="connsiteY90" fmla="*/ 1670653 h 2867475"/>
              <a:gd name="connsiteX91" fmla="*/ 2614612 w 3856619"/>
              <a:gd name="connsiteY91" fmla="*/ 1642078 h 2867475"/>
              <a:gd name="connsiteX92" fmla="*/ 2619375 w 3856619"/>
              <a:gd name="connsiteY92" fmla="*/ 1627790 h 2867475"/>
              <a:gd name="connsiteX93" fmla="*/ 2624137 w 3856619"/>
              <a:gd name="connsiteY93" fmla="*/ 1584928 h 2867475"/>
              <a:gd name="connsiteX94" fmla="*/ 2657475 w 3856619"/>
              <a:gd name="connsiteY94" fmla="*/ 1580165 h 2867475"/>
              <a:gd name="connsiteX95" fmla="*/ 2681287 w 3856619"/>
              <a:gd name="connsiteY95" fmla="*/ 1575403 h 2867475"/>
              <a:gd name="connsiteX96" fmla="*/ 2719387 w 3856619"/>
              <a:gd name="connsiteY96" fmla="*/ 1556353 h 2867475"/>
              <a:gd name="connsiteX97" fmla="*/ 2743200 w 3856619"/>
              <a:gd name="connsiteY97" fmla="*/ 1551590 h 2867475"/>
              <a:gd name="connsiteX98" fmla="*/ 2757487 w 3856619"/>
              <a:gd name="connsiteY98" fmla="*/ 1546828 h 2867475"/>
              <a:gd name="connsiteX99" fmla="*/ 2771775 w 3856619"/>
              <a:gd name="connsiteY99" fmla="*/ 1537303 h 2867475"/>
              <a:gd name="connsiteX100" fmla="*/ 2805112 w 3856619"/>
              <a:gd name="connsiteY100" fmla="*/ 1532540 h 2867475"/>
              <a:gd name="connsiteX101" fmla="*/ 2819400 w 3856619"/>
              <a:gd name="connsiteY101" fmla="*/ 1527778 h 2867475"/>
              <a:gd name="connsiteX102" fmla="*/ 2828925 w 3856619"/>
              <a:gd name="connsiteY102" fmla="*/ 1489678 h 2867475"/>
              <a:gd name="connsiteX103" fmla="*/ 2838450 w 3856619"/>
              <a:gd name="connsiteY103" fmla="*/ 1461103 h 2867475"/>
              <a:gd name="connsiteX104" fmla="*/ 2833687 w 3856619"/>
              <a:gd name="connsiteY104" fmla="*/ 1399190 h 2867475"/>
              <a:gd name="connsiteX105" fmla="*/ 2824162 w 3856619"/>
              <a:gd name="connsiteY105" fmla="*/ 1370615 h 2867475"/>
              <a:gd name="connsiteX106" fmla="*/ 2819400 w 3856619"/>
              <a:gd name="connsiteY106" fmla="*/ 1356328 h 2867475"/>
              <a:gd name="connsiteX107" fmla="*/ 2824162 w 3856619"/>
              <a:gd name="connsiteY107" fmla="*/ 1289653 h 2867475"/>
              <a:gd name="connsiteX108" fmla="*/ 2833687 w 3856619"/>
              <a:gd name="connsiteY108" fmla="*/ 1256315 h 2867475"/>
              <a:gd name="connsiteX109" fmla="*/ 2847975 w 3856619"/>
              <a:gd name="connsiteY109" fmla="*/ 1227740 h 2867475"/>
              <a:gd name="connsiteX110" fmla="*/ 2828925 w 3856619"/>
              <a:gd name="connsiteY110" fmla="*/ 1142015 h 2867475"/>
              <a:gd name="connsiteX111" fmla="*/ 2814637 w 3856619"/>
              <a:gd name="connsiteY111" fmla="*/ 1137253 h 2867475"/>
              <a:gd name="connsiteX112" fmla="*/ 2767012 w 3856619"/>
              <a:gd name="connsiteY112" fmla="*/ 1118203 h 2867475"/>
              <a:gd name="connsiteX113" fmla="*/ 2752725 w 3856619"/>
              <a:gd name="connsiteY113" fmla="*/ 1113440 h 2867475"/>
              <a:gd name="connsiteX114" fmla="*/ 2624137 w 3856619"/>
              <a:gd name="connsiteY114" fmla="*/ 1118203 h 2867475"/>
              <a:gd name="connsiteX115" fmla="*/ 2571750 w 3856619"/>
              <a:gd name="connsiteY115" fmla="*/ 1118203 h 2867475"/>
              <a:gd name="connsiteX116" fmla="*/ 2562225 w 3856619"/>
              <a:gd name="connsiteY116" fmla="*/ 1089628 h 2867475"/>
              <a:gd name="connsiteX117" fmla="*/ 2557462 w 3856619"/>
              <a:gd name="connsiteY117" fmla="*/ 1075340 h 2867475"/>
              <a:gd name="connsiteX118" fmla="*/ 2543175 w 3856619"/>
              <a:gd name="connsiteY118" fmla="*/ 1065815 h 2867475"/>
              <a:gd name="connsiteX119" fmla="*/ 2533650 w 3856619"/>
              <a:gd name="connsiteY119" fmla="*/ 1051528 h 2867475"/>
              <a:gd name="connsiteX120" fmla="*/ 2524125 w 3856619"/>
              <a:gd name="connsiteY120" fmla="*/ 980090 h 2867475"/>
              <a:gd name="connsiteX121" fmla="*/ 2514600 w 3856619"/>
              <a:gd name="connsiteY121" fmla="*/ 965803 h 2867475"/>
              <a:gd name="connsiteX122" fmla="*/ 2486025 w 3856619"/>
              <a:gd name="connsiteY122" fmla="*/ 956278 h 2867475"/>
              <a:gd name="connsiteX123" fmla="*/ 2481262 w 3856619"/>
              <a:gd name="connsiteY123" fmla="*/ 941990 h 2867475"/>
              <a:gd name="connsiteX124" fmla="*/ 2476500 w 3856619"/>
              <a:gd name="connsiteY124" fmla="*/ 880078 h 2867475"/>
              <a:gd name="connsiteX125" fmla="*/ 2443162 w 3856619"/>
              <a:gd name="connsiteY125" fmla="*/ 861028 h 2867475"/>
              <a:gd name="connsiteX126" fmla="*/ 2433637 w 3856619"/>
              <a:gd name="connsiteY126" fmla="*/ 846740 h 2867475"/>
              <a:gd name="connsiteX127" fmla="*/ 2447925 w 3856619"/>
              <a:gd name="connsiteY127" fmla="*/ 832453 h 2867475"/>
              <a:gd name="connsiteX128" fmla="*/ 2457450 w 3856619"/>
              <a:gd name="connsiteY128" fmla="*/ 818165 h 2867475"/>
              <a:gd name="connsiteX129" fmla="*/ 2476500 w 3856619"/>
              <a:gd name="connsiteY129" fmla="*/ 794353 h 2867475"/>
              <a:gd name="connsiteX130" fmla="*/ 2500312 w 3856619"/>
              <a:gd name="connsiteY130" fmla="*/ 775303 h 2867475"/>
              <a:gd name="connsiteX131" fmla="*/ 2524125 w 3856619"/>
              <a:gd name="connsiteY131" fmla="*/ 746728 h 2867475"/>
              <a:gd name="connsiteX132" fmla="*/ 2552700 w 3856619"/>
              <a:gd name="connsiteY132" fmla="*/ 727678 h 2867475"/>
              <a:gd name="connsiteX133" fmla="*/ 2576512 w 3856619"/>
              <a:gd name="connsiteY133" fmla="*/ 699103 h 2867475"/>
              <a:gd name="connsiteX134" fmla="*/ 2538412 w 3856619"/>
              <a:gd name="connsiteY134" fmla="*/ 689578 h 2867475"/>
              <a:gd name="connsiteX135" fmla="*/ 2509837 w 3856619"/>
              <a:gd name="connsiteY135" fmla="*/ 680053 h 2867475"/>
              <a:gd name="connsiteX136" fmla="*/ 2500312 w 3856619"/>
              <a:gd name="connsiteY136" fmla="*/ 661003 h 2867475"/>
              <a:gd name="connsiteX137" fmla="*/ 2509837 w 3856619"/>
              <a:gd name="connsiteY137" fmla="*/ 637190 h 2867475"/>
              <a:gd name="connsiteX138" fmla="*/ 2524125 w 3856619"/>
              <a:gd name="connsiteY138" fmla="*/ 618140 h 2867475"/>
              <a:gd name="connsiteX139" fmla="*/ 2533650 w 3856619"/>
              <a:gd name="connsiteY139" fmla="*/ 603853 h 2867475"/>
              <a:gd name="connsiteX140" fmla="*/ 2557462 w 3856619"/>
              <a:gd name="connsiteY140" fmla="*/ 527653 h 2867475"/>
              <a:gd name="connsiteX141" fmla="*/ 2571750 w 3856619"/>
              <a:gd name="connsiteY141" fmla="*/ 522890 h 2867475"/>
              <a:gd name="connsiteX142" fmla="*/ 2605087 w 3856619"/>
              <a:gd name="connsiteY142" fmla="*/ 494315 h 2867475"/>
              <a:gd name="connsiteX143" fmla="*/ 2619375 w 3856619"/>
              <a:gd name="connsiteY143" fmla="*/ 484790 h 2867475"/>
              <a:gd name="connsiteX144" fmla="*/ 2624137 w 3856619"/>
              <a:gd name="connsiteY144" fmla="*/ 470503 h 2867475"/>
              <a:gd name="connsiteX145" fmla="*/ 2638425 w 3856619"/>
              <a:gd name="connsiteY145" fmla="*/ 456215 h 2867475"/>
              <a:gd name="connsiteX146" fmla="*/ 2643187 w 3856619"/>
              <a:gd name="connsiteY146" fmla="*/ 441928 h 2867475"/>
              <a:gd name="connsiteX147" fmla="*/ 2633662 w 3856619"/>
              <a:gd name="connsiteY147" fmla="*/ 403828 h 2867475"/>
              <a:gd name="connsiteX148" fmla="*/ 2662237 w 3856619"/>
              <a:gd name="connsiteY148" fmla="*/ 375253 h 2867475"/>
              <a:gd name="connsiteX149" fmla="*/ 2690812 w 3856619"/>
              <a:gd name="connsiteY149" fmla="*/ 365728 h 2867475"/>
              <a:gd name="connsiteX150" fmla="*/ 2714625 w 3856619"/>
              <a:gd name="connsiteY150" fmla="*/ 370490 h 2867475"/>
              <a:gd name="connsiteX151" fmla="*/ 2738437 w 3856619"/>
              <a:gd name="connsiteY151" fmla="*/ 380015 h 2867475"/>
              <a:gd name="connsiteX152" fmla="*/ 2809875 w 3856619"/>
              <a:gd name="connsiteY152" fmla="*/ 375253 h 2867475"/>
              <a:gd name="connsiteX153" fmla="*/ 2824162 w 3856619"/>
              <a:gd name="connsiteY153" fmla="*/ 370490 h 2867475"/>
              <a:gd name="connsiteX154" fmla="*/ 2857500 w 3856619"/>
              <a:gd name="connsiteY154" fmla="*/ 351440 h 2867475"/>
              <a:gd name="connsiteX155" fmla="*/ 2876550 w 3856619"/>
              <a:gd name="connsiteY155" fmla="*/ 346678 h 2867475"/>
              <a:gd name="connsiteX156" fmla="*/ 2895600 w 3856619"/>
              <a:gd name="connsiteY156" fmla="*/ 337153 h 2867475"/>
              <a:gd name="connsiteX157" fmla="*/ 2909887 w 3856619"/>
              <a:gd name="connsiteY157" fmla="*/ 332390 h 2867475"/>
              <a:gd name="connsiteX158" fmla="*/ 2947987 w 3856619"/>
              <a:gd name="connsiteY158" fmla="*/ 313340 h 2867475"/>
              <a:gd name="connsiteX159" fmla="*/ 2986087 w 3856619"/>
              <a:gd name="connsiteY159" fmla="*/ 303815 h 2867475"/>
              <a:gd name="connsiteX160" fmla="*/ 3014662 w 3856619"/>
              <a:gd name="connsiteY160" fmla="*/ 289528 h 2867475"/>
              <a:gd name="connsiteX161" fmla="*/ 3028950 w 3856619"/>
              <a:gd name="connsiteY161" fmla="*/ 280003 h 2867475"/>
              <a:gd name="connsiteX162" fmla="*/ 3105150 w 3856619"/>
              <a:gd name="connsiteY162" fmla="*/ 270478 h 2867475"/>
              <a:gd name="connsiteX163" fmla="*/ 3205162 w 3856619"/>
              <a:gd name="connsiteY163" fmla="*/ 270478 h 2867475"/>
              <a:gd name="connsiteX164" fmla="*/ 3338512 w 3856619"/>
              <a:gd name="connsiteY164" fmla="*/ 265715 h 2867475"/>
              <a:gd name="connsiteX165" fmla="*/ 3390900 w 3856619"/>
              <a:gd name="connsiteY165" fmla="*/ 241903 h 2867475"/>
              <a:gd name="connsiteX166" fmla="*/ 3405187 w 3856619"/>
              <a:gd name="connsiteY166" fmla="*/ 232378 h 2867475"/>
              <a:gd name="connsiteX167" fmla="*/ 3419475 w 3856619"/>
              <a:gd name="connsiteY167" fmla="*/ 227615 h 2867475"/>
              <a:gd name="connsiteX168" fmla="*/ 3433762 w 3856619"/>
              <a:gd name="connsiteY168" fmla="*/ 218090 h 2867475"/>
              <a:gd name="connsiteX169" fmla="*/ 3457575 w 3856619"/>
              <a:gd name="connsiteY169" fmla="*/ 208565 h 2867475"/>
              <a:gd name="connsiteX170" fmla="*/ 3471862 w 3856619"/>
              <a:gd name="connsiteY170" fmla="*/ 199040 h 2867475"/>
              <a:gd name="connsiteX171" fmla="*/ 3490912 w 3856619"/>
              <a:gd name="connsiteY171" fmla="*/ 189515 h 2867475"/>
              <a:gd name="connsiteX172" fmla="*/ 3519487 w 3856619"/>
              <a:gd name="connsiteY172" fmla="*/ 175228 h 2867475"/>
              <a:gd name="connsiteX173" fmla="*/ 3529012 w 3856619"/>
              <a:gd name="connsiteY173" fmla="*/ 160940 h 2867475"/>
              <a:gd name="connsiteX174" fmla="*/ 3538537 w 3856619"/>
              <a:gd name="connsiteY174" fmla="*/ 113315 h 2867475"/>
              <a:gd name="connsiteX175" fmla="*/ 3548062 w 3856619"/>
              <a:gd name="connsiteY175" fmla="*/ 84740 h 2867475"/>
              <a:gd name="connsiteX176" fmla="*/ 3552825 w 3856619"/>
              <a:gd name="connsiteY176" fmla="*/ 70453 h 2867475"/>
              <a:gd name="connsiteX177" fmla="*/ 3562350 w 3856619"/>
              <a:gd name="connsiteY177" fmla="*/ 56165 h 2867475"/>
              <a:gd name="connsiteX178" fmla="*/ 3581400 w 3856619"/>
              <a:gd name="connsiteY178" fmla="*/ 32353 h 2867475"/>
              <a:gd name="connsiteX179" fmla="*/ 3595687 w 3856619"/>
              <a:gd name="connsiteY179" fmla="*/ 65690 h 2867475"/>
              <a:gd name="connsiteX180" fmla="*/ 3619500 w 3856619"/>
              <a:gd name="connsiteY180" fmla="*/ 94265 h 2867475"/>
              <a:gd name="connsiteX181" fmla="*/ 3638550 w 3856619"/>
              <a:gd name="connsiteY181" fmla="*/ 99028 h 2867475"/>
              <a:gd name="connsiteX182" fmla="*/ 3667125 w 3856619"/>
              <a:gd name="connsiteY182" fmla="*/ 122840 h 2867475"/>
              <a:gd name="connsiteX183" fmla="*/ 3695700 w 3856619"/>
              <a:gd name="connsiteY183" fmla="*/ 137128 h 2867475"/>
              <a:gd name="connsiteX184" fmla="*/ 3810000 w 3856619"/>
              <a:gd name="connsiteY184" fmla="*/ 141890 h 2867475"/>
              <a:gd name="connsiteX185" fmla="*/ 3829050 w 3856619"/>
              <a:gd name="connsiteY185" fmla="*/ 170465 h 2867475"/>
              <a:gd name="connsiteX186" fmla="*/ 3843337 w 3856619"/>
              <a:gd name="connsiteY186" fmla="*/ 189515 h 2867475"/>
              <a:gd name="connsiteX187" fmla="*/ 3619501 w 3856619"/>
              <a:gd name="connsiteY187" fmla="*/ 2680304 h 2867475"/>
              <a:gd name="connsiteX188" fmla="*/ 3495675 w 3856619"/>
              <a:gd name="connsiteY188" fmla="*/ 2689828 h 2867475"/>
              <a:gd name="connsiteX189" fmla="*/ 3462337 w 3856619"/>
              <a:gd name="connsiteY189" fmla="*/ 2694590 h 2867475"/>
              <a:gd name="connsiteX190" fmla="*/ 3448050 w 3856619"/>
              <a:gd name="connsiteY190" fmla="*/ 2699353 h 2867475"/>
              <a:gd name="connsiteX191" fmla="*/ 3271837 w 3856619"/>
              <a:gd name="connsiteY191" fmla="*/ 2704115 h 2867475"/>
              <a:gd name="connsiteX192" fmla="*/ 3252787 w 3856619"/>
              <a:gd name="connsiteY192" fmla="*/ 2708878 h 2867475"/>
              <a:gd name="connsiteX193" fmla="*/ 2995612 w 3856619"/>
              <a:gd name="connsiteY193" fmla="*/ 2713640 h 2867475"/>
              <a:gd name="connsiteX194" fmla="*/ 2933700 w 3856619"/>
              <a:gd name="connsiteY194" fmla="*/ 2723165 h 2867475"/>
              <a:gd name="connsiteX195" fmla="*/ 2886075 w 3856619"/>
              <a:gd name="connsiteY195" fmla="*/ 2732690 h 2867475"/>
              <a:gd name="connsiteX196" fmla="*/ 2852737 w 3856619"/>
              <a:gd name="connsiteY196" fmla="*/ 2737453 h 2867475"/>
              <a:gd name="connsiteX197" fmla="*/ 595312 w 3856619"/>
              <a:gd name="connsiteY197" fmla="*/ 2732690 h 2867475"/>
              <a:gd name="connsiteX198" fmla="*/ 581025 w 3856619"/>
              <a:gd name="connsiteY198" fmla="*/ 2727928 h 2867475"/>
              <a:gd name="connsiteX199" fmla="*/ 481012 w 3856619"/>
              <a:gd name="connsiteY199" fmla="*/ 2723165 h 2867475"/>
              <a:gd name="connsiteX200" fmla="*/ 161925 w 3856619"/>
              <a:gd name="connsiteY200" fmla="*/ 2718403 h 2867475"/>
              <a:gd name="connsiteX201" fmla="*/ 95250 w 3856619"/>
              <a:gd name="connsiteY201" fmla="*/ 2708878 h 2867475"/>
              <a:gd name="connsiteX202" fmla="*/ 57150 w 3856619"/>
              <a:gd name="connsiteY202" fmla="*/ 2685065 h 2867475"/>
              <a:gd name="connsiteX203" fmla="*/ 28575 w 3856619"/>
              <a:gd name="connsiteY203" fmla="*/ 2675540 h 2867475"/>
              <a:gd name="connsiteX204" fmla="*/ 0 w 3856619"/>
              <a:gd name="connsiteY204" fmla="*/ 2656490 h 2867475"/>
              <a:gd name="connsiteX205" fmla="*/ 4762 w 3856619"/>
              <a:gd name="connsiteY205" fmla="*/ 2637440 h 2867475"/>
              <a:gd name="connsiteX206" fmla="*/ 19050 w 3856619"/>
              <a:gd name="connsiteY206" fmla="*/ 2627915 h 2867475"/>
              <a:gd name="connsiteX207" fmla="*/ 19050 w 3856619"/>
              <a:gd name="connsiteY207" fmla="*/ 2589815 h 2867475"/>
              <a:gd name="connsiteX0" fmla="*/ 19050 w 3840766"/>
              <a:gd name="connsiteY0" fmla="*/ 2613395 h 2892464"/>
              <a:gd name="connsiteX1" fmla="*/ 66675 w 3840766"/>
              <a:gd name="connsiteY1" fmla="*/ 2608633 h 2892464"/>
              <a:gd name="connsiteX2" fmla="*/ 90487 w 3840766"/>
              <a:gd name="connsiteY2" fmla="*/ 2603870 h 2892464"/>
              <a:gd name="connsiteX3" fmla="*/ 142875 w 3840766"/>
              <a:gd name="connsiteY3" fmla="*/ 2575295 h 2892464"/>
              <a:gd name="connsiteX4" fmla="*/ 171450 w 3840766"/>
              <a:gd name="connsiteY4" fmla="*/ 2570533 h 2892464"/>
              <a:gd name="connsiteX5" fmla="*/ 176212 w 3840766"/>
              <a:gd name="connsiteY5" fmla="*/ 2551483 h 2892464"/>
              <a:gd name="connsiteX6" fmla="*/ 228600 w 3840766"/>
              <a:gd name="connsiteY6" fmla="*/ 2546720 h 2892464"/>
              <a:gd name="connsiteX7" fmla="*/ 280987 w 3840766"/>
              <a:gd name="connsiteY7" fmla="*/ 2537195 h 2892464"/>
              <a:gd name="connsiteX8" fmla="*/ 290512 w 3840766"/>
              <a:gd name="connsiteY8" fmla="*/ 2522908 h 2892464"/>
              <a:gd name="connsiteX9" fmla="*/ 295275 w 3840766"/>
              <a:gd name="connsiteY9" fmla="*/ 2499095 h 2892464"/>
              <a:gd name="connsiteX10" fmla="*/ 333375 w 3840766"/>
              <a:gd name="connsiteY10" fmla="*/ 2494333 h 2892464"/>
              <a:gd name="connsiteX11" fmla="*/ 371475 w 3840766"/>
              <a:gd name="connsiteY11" fmla="*/ 2484808 h 2892464"/>
              <a:gd name="connsiteX12" fmla="*/ 390525 w 3840766"/>
              <a:gd name="connsiteY12" fmla="*/ 2389558 h 2892464"/>
              <a:gd name="connsiteX13" fmla="*/ 404812 w 3840766"/>
              <a:gd name="connsiteY13" fmla="*/ 2384795 h 2892464"/>
              <a:gd name="connsiteX14" fmla="*/ 423862 w 3840766"/>
              <a:gd name="connsiteY14" fmla="*/ 2380033 h 2892464"/>
              <a:gd name="connsiteX15" fmla="*/ 538162 w 3840766"/>
              <a:gd name="connsiteY15" fmla="*/ 2375270 h 2892464"/>
              <a:gd name="connsiteX16" fmla="*/ 552450 w 3840766"/>
              <a:gd name="connsiteY16" fmla="*/ 2341933 h 2892464"/>
              <a:gd name="connsiteX17" fmla="*/ 566737 w 3840766"/>
              <a:gd name="connsiteY17" fmla="*/ 2337170 h 2892464"/>
              <a:gd name="connsiteX18" fmla="*/ 571500 w 3840766"/>
              <a:gd name="connsiteY18" fmla="*/ 2303833 h 2892464"/>
              <a:gd name="connsiteX19" fmla="*/ 576262 w 3840766"/>
              <a:gd name="connsiteY19" fmla="*/ 2284783 h 2892464"/>
              <a:gd name="connsiteX20" fmla="*/ 581025 w 3840766"/>
              <a:gd name="connsiteY20" fmla="*/ 2184770 h 2892464"/>
              <a:gd name="connsiteX21" fmla="*/ 695325 w 3840766"/>
              <a:gd name="connsiteY21" fmla="*/ 2189533 h 2892464"/>
              <a:gd name="connsiteX22" fmla="*/ 723900 w 3840766"/>
              <a:gd name="connsiteY22" fmla="*/ 2199058 h 2892464"/>
              <a:gd name="connsiteX23" fmla="*/ 781050 w 3840766"/>
              <a:gd name="connsiteY23" fmla="*/ 2208583 h 2892464"/>
              <a:gd name="connsiteX24" fmla="*/ 828675 w 3840766"/>
              <a:gd name="connsiteY24" fmla="*/ 2199058 h 2892464"/>
              <a:gd name="connsiteX25" fmla="*/ 842962 w 3840766"/>
              <a:gd name="connsiteY25" fmla="*/ 2194295 h 2892464"/>
              <a:gd name="connsiteX26" fmla="*/ 857250 w 3840766"/>
              <a:gd name="connsiteY26" fmla="*/ 2184770 h 2892464"/>
              <a:gd name="connsiteX27" fmla="*/ 885825 w 3840766"/>
              <a:gd name="connsiteY27" fmla="*/ 2175245 h 2892464"/>
              <a:gd name="connsiteX28" fmla="*/ 919162 w 3840766"/>
              <a:gd name="connsiteY28" fmla="*/ 2156195 h 2892464"/>
              <a:gd name="connsiteX29" fmla="*/ 962025 w 3840766"/>
              <a:gd name="connsiteY29" fmla="*/ 2151433 h 2892464"/>
              <a:gd name="connsiteX30" fmla="*/ 1166812 w 3840766"/>
              <a:gd name="connsiteY30" fmla="*/ 2156195 h 2892464"/>
              <a:gd name="connsiteX31" fmla="*/ 1181100 w 3840766"/>
              <a:gd name="connsiteY31" fmla="*/ 2160958 h 2892464"/>
              <a:gd name="connsiteX32" fmla="*/ 1214437 w 3840766"/>
              <a:gd name="connsiteY32" fmla="*/ 2175245 h 2892464"/>
              <a:gd name="connsiteX33" fmla="*/ 1243012 w 3840766"/>
              <a:gd name="connsiteY33" fmla="*/ 2194295 h 2892464"/>
              <a:gd name="connsiteX34" fmla="*/ 1276350 w 3840766"/>
              <a:gd name="connsiteY34" fmla="*/ 2213345 h 2892464"/>
              <a:gd name="connsiteX35" fmla="*/ 1304925 w 3840766"/>
              <a:gd name="connsiteY35" fmla="*/ 2222870 h 2892464"/>
              <a:gd name="connsiteX36" fmla="*/ 1319212 w 3840766"/>
              <a:gd name="connsiteY36" fmla="*/ 2232395 h 2892464"/>
              <a:gd name="connsiteX37" fmla="*/ 1347787 w 3840766"/>
              <a:gd name="connsiteY37" fmla="*/ 2241920 h 2892464"/>
              <a:gd name="connsiteX38" fmla="*/ 1376362 w 3840766"/>
              <a:gd name="connsiteY38" fmla="*/ 2270495 h 2892464"/>
              <a:gd name="connsiteX39" fmla="*/ 1385887 w 3840766"/>
              <a:gd name="connsiteY39" fmla="*/ 2284783 h 2892464"/>
              <a:gd name="connsiteX40" fmla="*/ 1414462 w 3840766"/>
              <a:gd name="connsiteY40" fmla="*/ 2299070 h 2892464"/>
              <a:gd name="connsiteX41" fmla="*/ 1552575 w 3840766"/>
              <a:gd name="connsiteY41" fmla="*/ 2303833 h 2892464"/>
              <a:gd name="connsiteX42" fmla="*/ 1585912 w 3840766"/>
              <a:gd name="connsiteY42" fmla="*/ 2313358 h 2892464"/>
              <a:gd name="connsiteX43" fmla="*/ 1633537 w 3840766"/>
              <a:gd name="connsiteY43" fmla="*/ 2318120 h 2892464"/>
              <a:gd name="connsiteX44" fmla="*/ 1662112 w 3840766"/>
              <a:gd name="connsiteY44" fmla="*/ 2337170 h 2892464"/>
              <a:gd name="connsiteX45" fmla="*/ 1681162 w 3840766"/>
              <a:gd name="connsiteY45" fmla="*/ 2365745 h 2892464"/>
              <a:gd name="connsiteX46" fmla="*/ 1709737 w 3840766"/>
              <a:gd name="connsiteY46" fmla="*/ 2384795 h 2892464"/>
              <a:gd name="connsiteX47" fmla="*/ 1771650 w 3840766"/>
              <a:gd name="connsiteY47" fmla="*/ 2380033 h 2892464"/>
              <a:gd name="connsiteX48" fmla="*/ 1790700 w 3840766"/>
              <a:gd name="connsiteY48" fmla="*/ 2375270 h 2892464"/>
              <a:gd name="connsiteX49" fmla="*/ 1814512 w 3840766"/>
              <a:gd name="connsiteY49" fmla="*/ 2370508 h 2892464"/>
              <a:gd name="connsiteX50" fmla="*/ 1828800 w 3840766"/>
              <a:gd name="connsiteY50" fmla="*/ 2360983 h 2892464"/>
              <a:gd name="connsiteX51" fmla="*/ 1833562 w 3840766"/>
              <a:gd name="connsiteY51" fmla="*/ 2346695 h 2892464"/>
              <a:gd name="connsiteX52" fmla="*/ 1866900 w 3840766"/>
              <a:gd name="connsiteY52" fmla="*/ 2332408 h 2892464"/>
              <a:gd name="connsiteX53" fmla="*/ 1881187 w 3840766"/>
              <a:gd name="connsiteY53" fmla="*/ 2318120 h 2892464"/>
              <a:gd name="connsiteX54" fmla="*/ 1895475 w 3840766"/>
              <a:gd name="connsiteY54" fmla="*/ 2308595 h 2892464"/>
              <a:gd name="connsiteX55" fmla="*/ 1890712 w 3840766"/>
              <a:gd name="connsiteY55" fmla="*/ 2289545 h 2892464"/>
              <a:gd name="connsiteX56" fmla="*/ 1895475 w 3840766"/>
              <a:gd name="connsiteY56" fmla="*/ 2256208 h 2892464"/>
              <a:gd name="connsiteX57" fmla="*/ 1909762 w 3840766"/>
              <a:gd name="connsiteY57" fmla="*/ 2246683 h 2892464"/>
              <a:gd name="connsiteX58" fmla="*/ 1928812 w 3840766"/>
              <a:gd name="connsiteY58" fmla="*/ 2237158 h 2892464"/>
              <a:gd name="connsiteX59" fmla="*/ 1943100 w 3840766"/>
              <a:gd name="connsiteY59" fmla="*/ 2227633 h 2892464"/>
              <a:gd name="connsiteX60" fmla="*/ 1976437 w 3840766"/>
              <a:gd name="connsiteY60" fmla="*/ 2222870 h 2892464"/>
              <a:gd name="connsiteX61" fmla="*/ 1990725 w 3840766"/>
              <a:gd name="connsiteY61" fmla="*/ 2218108 h 2892464"/>
              <a:gd name="connsiteX62" fmla="*/ 2033587 w 3840766"/>
              <a:gd name="connsiteY62" fmla="*/ 2184770 h 2892464"/>
              <a:gd name="connsiteX63" fmla="*/ 2052637 w 3840766"/>
              <a:gd name="connsiteY63" fmla="*/ 2156195 h 2892464"/>
              <a:gd name="connsiteX64" fmla="*/ 2062162 w 3840766"/>
              <a:gd name="connsiteY64" fmla="*/ 2141908 h 2892464"/>
              <a:gd name="connsiteX65" fmla="*/ 2071687 w 3840766"/>
              <a:gd name="connsiteY65" fmla="*/ 2113333 h 2892464"/>
              <a:gd name="connsiteX66" fmla="*/ 2066925 w 3840766"/>
              <a:gd name="connsiteY66" fmla="*/ 2070470 h 2892464"/>
              <a:gd name="connsiteX67" fmla="*/ 2052637 w 3840766"/>
              <a:gd name="connsiteY67" fmla="*/ 2065708 h 2892464"/>
              <a:gd name="connsiteX68" fmla="*/ 2038350 w 3840766"/>
              <a:gd name="connsiteY68" fmla="*/ 2056183 h 2892464"/>
              <a:gd name="connsiteX69" fmla="*/ 1971675 w 3840766"/>
              <a:gd name="connsiteY69" fmla="*/ 2051420 h 2892464"/>
              <a:gd name="connsiteX70" fmla="*/ 2157412 w 3840766"/>
              <a:gd name="connsiteY70" fmla="*/ 2056183 h 2892464"/>
              <a:gd name="connsiteX71" fmla="*/ 2362200 w 3840766"/>
              <a:gd name="connsiteY71" fmla="*/ 2051420 h 2892464"/>
              <a:gd name="connsiteX72" fmla="*/ 2376487 w 3840766"/>
              <a:gd name="connsiteY72" fmla="*/ 2046658 h 2892464"/>
              <a:gd name="connsiteX73" fmla="*/ 2424112 w 3840766"/>
              <a:gd name="connsiteY73" fmla="*/ 2041895 h 2892464"/>
              <a:gd name="connsiteX74" fmla="*/ 2652712 w 3840766"/>
              <a:gd name="connsiteY74" fmla="*/ 2046658 h 2892464"/>
              <a:gd name="connsiteX75" fmla="*/ 2724150 w 3840766"/>
              <a:gd name="connsiteY75" fmla="*/ 2041895 h 2892464"/>
              <a:gd name="connsiteX76" fmla="*/ 2752725 w 3840766"/>
              <a:gd name="connsiteY76" fmla="*/ 2022845 h 2892464"/>
              <a:gd name="connsiteX77" fmla="*/ 2757487 w 3840766"/>
              <a:gd name="connsiteY77" fmla="*/ 2008558 h 2892464"/>
              <a:gd name="connsiteX78" fmla="*/ 2776537 w 3840766"/>
              <a:gd name="connsiteY78" fmla="*/ 1979983 h 2892464"/>
              <a:gd name="connsiteX79" fmla="*/ 2762250 w 3840766"/>
              <a:gd name="connsiteY79" fmla="*/ 1975220 h 2892464"/>
              <a:gd name="connsiteX80" fmla="*/ 2752725 w 3840766"/>
              <a:gd name="connsiteY80" fmla="*/ 1941883 h 2892464"/>
              <a:gd name="connsiteX81" fmla="*/ 2743200 w 3840766"/>
              <a:gd name="connsiteY81" fmla="*/ 1927595 h 2892464"/>
              <a:gd name="connsiteX82" fmla="*/ 2747962 w 3840766"/>
              <a:gd name="connsiteY82" fmla="*/ 1884733 h 2892464"/>
              <a:gd name="connsiteX83" fmla="*/ 2743200 w 3840766"/>
              <a:gd name="connsiteY83" fmla="*/ 1784720 h 2892464"/>
              <a:gd name="connsiteX84" fmla="*/ 2624137 w 3840766"/>
              <a:gd name="connsiteY84" fmla="*/ 1779958 h 2892464"/>
              <a:gd name="connsiteX85" fmla="*/ 2609850 w 3840766"/>
              <a:gd name="connsiteY85" fmla="*/ 1770433 h 2892464"/>
              <a:gd name="connsiteX86" fmla="*/ 2566987 w 3840766"/>
              <a:gd name="connsiteY86" fmla="*/ 1784720 h 2892464"/>
              <a:gd name="connsiteX87" fmla="*/ 2552700 w 3840766"/>
              <a:gd name="connsiteY87" fmla="*/ 1779958 h 2892464"/>
              <a:gd name="connsiteX88" fmla="*/ 2576512 w 3840766"/>
              <a:gd name="connsiteY88" fmla="*/ 1741858 h 2892464"/>
              <a:gd name="connsiteX89" fmla="*/ 2595562 w 3840766"/>
              <a:gd name="connsiteY89" fmla="*/ 1727570 h 2892464"/>
              <a:gd name="connsiteX90" fmla="*/ 2605087 w 3840766"/>
              <a:gd name="connsiteY90" fmla="*/ 1694233 h 2892464"/>
              <a:gd name="connsiteX91" fmla="*/ 2614612 w 3840766"/>
              <a:gd name="connsiteY91" fmla="*/ 1665658 h 2892464"/>
              <a:gd name="connsiteX92" fmla="*/ 2619375 w 3840766"/>
              <a:gd name="connsiteY92" fmla="*/ 1651370 h 2892464"/>
              <a:gd name="connsiteX93" fmla="*/ 2624137 w 3840766"/>
              <a:gd name="connsiteY93" fmla="*/ 1608508 h 2892464"/>
              <a:gd name="connsiteX94" fmla="*/ 2657475 w 3840766"/>
              <a:gd name="connsiteY94" fmla="*/ 1603745 h 2892464"/>
              <a:gd name="connsiteX95" fmla="*/ 2681287 w 3840766"/>
              <a:gd name="connsiteY95" fmla="*/ 1598983 h 2892464"/>
              <a:gd name="connsiteX96" fmla="*/ 2719387 w 3840766"/>
              <a:gd name="connsiteY96" fmla="*/ 1579933 h 2892464"/>
              <a:gd name="connsiteX97" fmla="*/ 2743200 w 3840766"/>
              <a:gd name="connsiteY97" fmla="*/ 1575170 h 2892464"/>
              <a:gd name="connsiteX98" fmla="*/ 2757487 w 3840766"/>
              <a:gd name="connsiteY98" fmla="*/ 1570408 h 2892464"/>
              <a:gd name="connsiteX99" fmla="*/ 2771775 w 3840766"/>
              <a:gd name="connsiteY99" fmla="*/ 1560883 h 2892464"/>
              <a:gd name="connsiteX100" fmla="*/ 2805112 w 3840766"/>
              <a:gd name="connsiteY100" fmla="*/ 1556120 h 2892464"/>
              <a:gd name="connsiteX101" fmla="*/ 2819400 w 3840766"/>
              <a:gd name="connsiteY101" fmla="*/ 1551358 h 2892464"/>
              <a:gd name="connsiteX102" fmla="*/ 2828925 w 3840766"/>
              <a:gd name="connsiteY102" fmla="*/ 1513258 h 2892464"/>
              <a:gd name="connsiteX103" fmla="*/ 2838450 w 3840766"/>
              <a:gd name="connsiteY103" fmla="*/ 1484683 h 2892464"/>
              <a:gd name="connsiteX104" fmla="*/ 2833687 w 3840766"/>
              <a:gd name="connsiteY104" fmla="*/ 1422770 h 2892464"/>
              <a:gd name="connsiteX105" fmla="*/ 2824162 w 3840766"/>
              <a:gd name="connsiteY105" fmla="*/ 1394195 h 2892464"/>
              <a:gd name="connsiteX106" fmla="*/ 2819400 w 3840766"/>
              <a:gd name="connsiteY106" fmla="*/ 1379908 h 2892464"/>
              <a:gd name="connsiteX107" fmla="*/ 2824162 w 3840766"/>
              <a:gd name="connsiteY107" fmla="*/ 1313233 h 2892464"/>
              <a:gd name="connsiteX108" fmla="*/ 2833687 w 3840766"/>
              <a:gd name="connsiteY108" fmla="*/ 1279895 h 2892464"/>
              <a:gd name="connsiteX109" fmla="*/ 2847975 w 3840766"/>
              <a:gd name="connsiteY109" fmla="*/ 1251320 h 2892464"/>
              <a:gd name="connsiteX110" fmla="*/ 2828925 w 3840766"/>
              <a:gd name="connsiteY110" fmla="*/ 1165595 h 2892464"/>
              <a:gd name="connsiteX111" fmla="*/ 2814637 w 3840766"/>
              <a:gd name="connsiteY111" fmla="*/ 1160833 h 2892464"/>
              <a:gd name="connsiteX112" fmla="*/ 2767012 w 3840766"/>
              <a:gd name="connsiteY112" fmla="*/ 1141783 h 2892464"/>
              <a:gd name="connsiteX113" fmla="*/ 2752725 w 3840766"/>
              <a:gd name="connsiteY113" fmla="*/ 1137020 h 2892464"/>
              <a:gd name="connsiteX114" fmla="*/ 2624137 w 3840766"/>
              <a:gd name="connsiteY114" fmla="*/ 1141783 h 2892464"/>
              <a:gd name="connsiteX115" fmla="*/ 2571750 w 3840766"/>
              <a:gd name="connsiteY115" fmla="*/ 1141783 h 2892464"/>
              <a:gd name="connsiteX116" fmla="*/ 2562225 w 3840766"/>
              <a:gd name="connsiteY116" fmla="*/ 1113208 h 2892464"/>
              <a:gd name="connsiteX117" fmla="*/ 2557462 w 3840766"/>
              <a:gd name="connsiteY117" fmla="*/ 1098920 h 2892464"/>
              <a:gd name="connsiteX118" fmla="*/ 2543175 w 3840766"/>
              <a:gd name="connsiteY118" fmla="*/ 1089395 h 2892464"/>
              <a:gd name="connsiteX119" fmla="*/ 2533650 w 3840766"/>
              <a:gd name="connsiteY119" fmla="*/ 1075108 h 2892464"/>
              <a:gd name="connsiteX120" fmla="*/ 2524125 w 3840766"/>
              <a:gd name="connsiteY120" fmla="*/ 1003670 h 2892464"/>
              <a:gd name="connsiteX121" fmla="*/ 2514600 w 3840766"/>
              <a:gd name="connsiteY121" fmla="*/ 989383 h 2892464"/>
              <a:gd name="connsiteX122" fmla="*/ 2486025 w 3840766"/>
              <a:gd name="connsiteY122" fmla="*/ 979858 h 2892464"/>
              <a:gd name="connsiteX123" fmla="*/ 2481262 w 3840766"/>
              <a:gd name="connsiteY123" fmla="*/ 965570 h 2892464"/>
              <a:gd name="connsiteX124" fmla="*/ 2476500 w 3840766"/>
              <a:gd name="connsiteY124" fmla="*/ 903658 h 2892464"/>
              <a:gd name="connsiteX125" fmla="*/ 2443162 w 3840766"/>
              <a:gd name="connsiteY125" fmla="*/ 884608 h 2892464"/>
              <a:gd name="connsiteX126" fmla="*/ 2433637 w 3840766"/>
              <a:gd name="connsiteY126" fmla="*/ 870320 h 2892464"/>
              <a:gd name="connsiteX127" fmla="*/ 2447925 w 3840766"/>
              <a:gd name="connsiteY127" fmla="*/ 856033 h 2892464"/>
              <a:gd name="connsiteX128" fmla="*/ 2457450 w 3840766"/>
              <a:gd name="connsiteY128" fmla="*/ 841745 h 2892464"/>
              <a:gd name="connsiteX129" fmla="*/ 2476500 w 3840766"/>
              <a:gd name="connsiteY129" fmla="*/ 817933 h 2892464"/>
              <a:gd name="connsiteX130" fmla="*/ 2500312 w 3840766"/>
              <a:gd name="connsiteY130" fmla="*/ 798883 h 2892464"/>
              <a:gd name="connsiteX131" fmla="*/ 2524125 w 3840766"/>
              <a:gd name="connsiteY131" fmla="*/ 770308 h 2892464"/>
              <a:gd name="connsiteX132" fmla="*/ 2552700 w 3840766"/>
              <a:gd name="connsiteY132" fmla="*/ 751258 h 2892464"/>
              <a:gd name="connsiteX133" fmla="*/ 2576512 w 3840766"/>
              <a:gd name="connsiteY133" fmla="*/ 722683 h 2892464"/>
              <a:gd name="connsiteX134" fmla="*/ 2538412 w 3840766"/>
              <a:gd name="connsiteY134" fmla="*/ 713158 h 2892464"/>
              <a:gd name="connsiteX135" fmla="*/ 2509837 w 3840766"/>
              <a:gd name="connsiteY135" fmla="*/ 703633 h 2892464"/>
              <a:gd name="connsiteX136" fmla="*/ 2500312 w 3840766"/>
              <a:gd name="connsiteY136" fmla="*/ 684583 h 2892464"/>
              <a:gd name="connsiteX137" fmla="*/ 2509837 w 3840766"/>
              <a:gd name="connsiteY137" fmla="*/ 660770 h 2892464"/>
              <a:gd name="connsiteX138" fmla="*/ 2524125 w 3840766"/>
              <a:gd name="connsiteY138" fmla="*/ 641720 h 2892464"/>
              <a:gd name="connsiteX139" fmla="*/ 2533650 w 3840766"/>
              <a:gd name="connsiteY139" fmla="*/ 627433 h 2892464"/>
              <a:gd name="connsiteX140" fmla="*/ 2557462 w 3840766"/>
              <a:gd name="connsiteY140" fmla="*/ 551233 h 2892464"/>
              <a:gd name="connsiteX141" fmla="*/ 2571750 w 3840766"/>
              <a:gd name="connsiteY141" fmla="*/ 546470 h 2892464"/>
              <a:gd name="connsiteX142" fmla="*/ 2605087 w 3840766"/>
              <a:gd name="connsiteY142" fmla="*/ 517895 h 2892464"/>
              <a:gd name="connsiteX143" fmla="*/ 2619375 w 3840766"/>
              <a:gd name="connsiteY143" fmla="*/ 508370 h 2892464"/>
              <a:gd name="connsiteX144" fmla="*/ 2624137 w 3840766"/>
              <a:gd name="connsiteY144" fmla="*/ 494083 h 2892464"/>
              <a:gd name="connsiteX145" fmla="*/ 2638425 w 3840766"/>
              <a:gd name="connsiteY145" fmla="*/ 479795 h 2892464"/>
              <a:gd name="connsiteX146" fmla="*/ 2643187 w 3840766"/>
              <a:gd name="connsiteY146" fmla="*/ 465508 h 2892464"/>
              <a:gd name="connsiteX147" fmla="*/ 2633662 w 3840766"/>
              <a:gd name="connsiteY147" fmla="*/ 427408 h 2892464"/>
              <a:gd name="connsiteX148" fmla="*/ 2662237 w 3840766"/>
              <a:gd name="connsiteY148" fmla="*/ 398833 h 2892464"/>
              <a:gd name="connsiteX149" fmla="*/ 2690812 w 3840766"/>
              <a:gd name="connsiteY149" fmla="*/ 389308 h 2892464"/>
              <a:gd name="connsiteX150" fmla="*/ 2714625 w 3840766"/>
              <a:gd name="connsiteY150" fmla="*/ 394070 h 2892464"/>
              <a:gd name="connsiteX151" fmla="*/ 2738437 w 3840766"/>
              <a:gd name="connsiteY151" fmla="*/ 403595 h 2892464"/>
              <a:gd name="connsiteX152" fmla="*/ 2809875 w 3840766"/>
              <a:gd name="connsiteY152" fmla="*/ 398833 h 2892464"/>
              <a:gd name="connsiteX153" fmla="*/ 2824162 w 3840766"/>
              <a:gd name="connsiteY153" fmla="*/ 394070 h 2892464"/>
              <a:gd name="connsiteX154" fmla="*/ 2857500 w 3840766"/>
              <a:gd name="connsiteY154" fmla="*/ 375020 h 2892464"/>
              <a:gd name="connsiteX155" fmla="*/ 2876550 w 3840766"/>
              <a:gd name="connsiteY155" fmla="*/ 370258 h 2892464"/>
              <a:gd name="connsiteX156" fmla="*/ 2895600 w 3840766"/>
              <a:gd name="connsiteY156" fmla="*/ 360733 h 2892464"/>
              <a:gd name="connsiteX157" fmla="*/ 2909887 w 3840766"/>
              <a:gd name="connsiteY157" fmla="*/ 355970 h 2892464"/>
              <a:gd name="connsiteX158" fmla="*/ 2947987 w 3840766"/>
              <a:gd name="connsiteY158" fmla="*/ 336920 h 2892464"/>
              <a:gd name="connsiteX159" fmla="*/ 2986087 w 3840766"/>
              <a:gd name="connsiteY159" fmla="*/ 327395 h 2892464"/>
              <a:gd name="connsiteX160" fmla="*/ 3014662 w 3840766"/>
              <a:gd name="connsiteY160" fmla="*/ 313108 h 2892464"/>
              <a:gd name="connsiteX161" fmla="*/ 3028950 w 3840766"/>
              <a:gd name="connsiteY161" fmla="*/ 303583 h 2892464"/>
              <a:gd name="connsiteX162" fmla="*/ 3105150 w 3840766"/>
              <a:gd name="connsiteY162" fmla="*/ 294058 h 2892464"/>
              <a:gd name="connsiteX163" fmla="*/ 3205162 w 3840766"/>
              <a:gd name="connsiteY163" fmla="*/ 294058 h 2892464"/>
              <a:gd name="connsiteX164" fmla="*/ 3338512 w 3840766"/>
              <a:gd name="connsiteY164" fmla="*/ 289295 h 2892464"/>
              <a:gd name="connsiteX165" fmla="*/ 3390900 w 3840766"/>
              <a:gd name="connsiteY165" fmla="*/ 265483 h 2892464"/>
              <a:gd name="connsiteX166" fmla="*/ 3405187 w 3840766"/>
              <a:gd name="connsiteY166" fmla="*/ 255958 h 2892464"/>
              <a:gd name="connsiteX167" fmla="*/ 3419475 w 3840766"/>
              <a:gd name="connsiteY167" fmla="*/ 251195 h 2892464"/>
              <a:gd name="connsiteX168" fmla="*/ 3433762 w 3840766"/>
              <a:gd name="connsiteY168" fmla="*/ 241670 h 2892464"/>
              <a:gd name="connsiteX169" fmla="*/ 3457575 w 3840766"/>
              <a:gd name="connsiteY169" fmla="*/ 232145 h 2892464"/>
              <a:gd name="connsiteX170" fmla="*/ 3471862 w 3840766"/>
              <a:gd name="connsiteY170" fmla="*/ 222620 h 2892464"/>
              <a:gd name="connsiteX171" fmla="*/ 3490912 w 3840766"/>
              <a:gd name="connsiteY171" fmla="*/ 213095 h 2892464"/>
              <a:gd name="connsiteX172" fmla="*/ 3519487 w 3840766"/>
              <a:gd name="connsiteY172" fmla="*/ 198808 h 2892464"/>
              <a:gd name="connsiteX173" fmla="*/ 3529012 w 3840766"/>
              <a:gd name="connsiteY173" fmla="*/ 184520 h 2892464"/>
              <a:gd name="connsiteX174" fmla="*/ 3538537 w 3840766"/>
              <a:gd name="connsiteY174" fmla="*/ 136895 h 2892464"/>
              <a:gd name="connsiteX175" fmla="*/ 3548062 w 3840766"/>
              <a:gd name="connsiteY175" fmla="*/ 108320 h 2892464"/>
              <a:gd name="connsiteX176" fmla="*/ 3552825 w 3840766"/>
              <a:gd name="connsiteY176" fmla="*/ 94033 h 2892464"/>
              <a:gd name="connsiteX177" fmla="*/ 3562350 w 3840766"/>
              <a:gd name="connsiteY177" fmla="*/ 79745 h 2892464"/>
              <a:gd name="connsiteX178" fmla="*/ 3581400 w 3840766"/>
              <a:gd name="connsiteY178" fmla="*/ 55933 h 2892464"/>
              <a:gd name="connsiteX179" fmla="*/ 3595687 w 3840766"/>
              <a:gd name="connsiteY179" fmla="*/ 89270 h 2892464"/>
              <a:gd name="connsiteX180" fmla="*/ 3619500 w 3840766"/>
              <a:gd name="connsiteY180" fmla="*/ 117845 h 2892464"/>
              <a:gd name="connsiteX181" fmla="*/ 3638550 w 3840766"/>
              <a:gd name="connsiteY181" fmla="*/ 122608 h 2892464"/>
              <a:gd name="connsiteX182" fmla="*/ 3667125 w 3840766"/>
              <a:gd name="connsiteY182" fmla="*/ 146420 h 2892464"/>
              <a:gd name="connsiteX183" fmla="*/ 3695700 w 3840766"/>
              <a:gd name="connsiteY183" fmla="*/ 160708 h 2892464"/>
              <a:gd name="connsiteX184" fmla="*/ 3810000 w 3840766"/>
              <a:gd name="connsiteY184" fmla="*/ 165470 h 2892464"/>
              <a:gd name="connsiteX185" fmla="*/ 3829050 w 3840766"/>
              <a:gd name="connsiteY185" fmla="*/ 194045 h 2892464"/>
              <a:gd name="connsiteX186" fmla="*/ 3619501 w 3840766"/>
              <a:gd name="connsiteY186" fmla="*/ 2703884 h 2892464"/>
              <a:gd name="connsiteX187" fmla="*/ 3495675 w 3840766"/>
              <a:gd name="connsiteY187" fmla="*/ 2713408 h 2892464"/>
              <a:gd name="connsiteX188" fmla="*/ 3462337 w 3840766"/>
              <a:gd name="connsiteY188" fmla="*/ 2718170 h 2892464"/>
              <a:gd name="connsiteX189" fmla="*/ 3448050 w 3840766"/>
              <a:gd name="connsiteY189" fmla="*/ 2722933 h 2892464"/>
              <a:gd name="connsiteX190" fmla="*/ 3271837 w 3840766"/>
              <a:gd name="connsiteY190" fmla="*/ 2727695 h 2892464"/>
              <a:gd name="connsiteX191" fmla="*/ 3252787 w 3840766"/>
              <a:gd name="connsiteY191" fmla="*/ 2732458 h 2892464"/>
              <a:gd name="connsiteX192" fmla="*/ 2995612 w 3840766"/>
              <a:gd name="connsiteY192" fmla="*/ 2737220 h 2892464"/>
              <a:gd name="connsiteX193" fmla="*/ 2933700 w 3840766"/>
              <a:gd name="connsiteY193" fmla="*/ 2746745 h 2892464"/>
              <a:gd name="connsiteX194" fmla="*/ 2886075 w 3840766"/>
              <a:gd name="connsiteY194" fmla="*/ 2756270 h 2892464"/>
              <a:gd name="connsiteX195" fmla="*/ 2852737 w 3840766"/>
              <a:gd name="connsiteY195" fmla="*/ 2761033 h 2892464"/>
              <a:gd name="connsiteX196" fmla="*/ 595312 w 3840766"/>
              <a:gd name="connsiteY196" fmla="*/ 2756270 h 2892464"/>
              <a:gd name="connsiteX197" fmla="*/ 581025 w 3840766"/>
              <a:gd name="connsiteY197" fmla="*/ 2751508 h 2892464"/>
              <a:gd name="connsiteX198" fmla="*/ 481012 w 3840766"/>
              <a:gd name="connsiteY198" fmla="*/ 2746745 h 2892464"/>
              <a:gd name="connsiteX199" fmla="*/ 161925 w 3840766"/>
              <a:gd name="connsiteY199" fmla="*/ 2741983 h 2892464"/>
              <a:gd name="connsiteX200" fmla="*/ 95250 w 3840766"/>
              <a:gd name="connsiteY200" fmla="*/ 2732458 h 2892464"/>
              <a:gd name="connsiteX201" fmla="*/ 57150 w 3840766"/>
              <a:gd name="connsiteY201" fmla="*/ 2708645 h 2892464"/>
              <a:gd name="connsiteX202" fmla="*/ 28575 w 3840766"/>
              <a:gd name="connsiteY202" fmla="*/ 2699120 h 2892464"/>
              <a:gd name="connsiteX203" fmla="*/ 0 w 3840766"/>
              <a:gd name="connsiteY203" fmla="*/ 2680070 h 2892464"/>
              <a:gd name="connsiteX204" fmla="*/ 4762 w 3840766"/>
              <a:gd name="connsiteY204" fmla="*/ 2661020 h 2892464"/>
              <a:gd name="connsiteX205" fmla="*/ 19050 w 3840766"/>
              <a:gd name="connsiteY205" fmla="*/ 2651495 h 2892464"/>
              <a:gd name="connsiteX206" fmla="*/ 19050 w 3840766"/>
              <a:gd name="connsiteY206" fmla="*/ 2613395 h 2892464"/>
              <a:gd name="connsiteX0" fmla="*/ 19050 w 3810955"/>
              <a:gd name="connsiteY0" fmla="*/ 2637664 h 2918851"/>
              <a:gd name="connsiteX1" fmla="*/ 66675 w 3810955"/>
              <a:gd name="connsiteY1" fmla="*/ 2632902 h 2918851"/>
              <a:gd name="connsiteX2" fmla="*/ 90487 w 3810955"/>
              <a:gd name="connsiteY2" fmla="*/ 2628139 h 2918851"/>
              <a:gd name="connsiteX3" fmla="*/ 142875 w 3810955"/>
              <a:gd name="connsiteY3" fmla="*/ 2599564 h 2918851"/>
              <a:gd name="connsiteX4" fmla="*/ 171450 w 3810955"/>
              <a:gd name="connsiteY4" fmla="*/ 2594802 h 2918851"/>
              <a:gd name="connsiteX5" fmla="*/ 176212 w 3810955"/>
              <a:gd name="connsiteY5" fmla="*/ 2575752 h 2918851"/>
              <a:gd name="connsiteX6" fmla="*/ 228600 w 3810955"/>
              <a:gd name="connsiteY6" fmla="*/ 2570989 h 2918851"/>
              <a:gd name="connsiteX7" fmla="*/ 280987 w 3810955"/>
              <a:gd name="connsiteY7" fmla="*/ 2561464 h 2918851"/>
              <a:gd name="connsiteX8" fmla="*/ 290512 w 3810955"/>
              <a:gd name="connsiteY8" fmla="*/ 2547177 h 2918851"/>
              <a:gd name="connsiteX9" fmla="*/ 295275 w 3810955"/>
              <a:gd name="connsiteY9" fmla="*/ 2523364 h 2918851"/>
              <a:gd name="connsiteX10" fmla="*/ 333375 w 3810955"/>
              <a:gd name="connsiteY10" fmla="*/ 2518602 h 2918851"/>
              <a:gd name="connsiteX11" fmla="*/ 371475 w 3810955"/>
              <a:gd name="connsiteY11" fmla="*/ 2509077 h 2918851"/>
              <a:gd name="connsiteX12" fmla="*/ 390525 w 3810955"/>
              <a:gd name="connsiteY12" fmla="*/ 2413827 h 2918851"/>
              <a:gd name="connsiteX13" fmla="*/ 404812 w 3810955"/>
              <a:gd name="connsiteY13" fmla="*/ 2409064 h 2918851"/>
              <a:gd name="connsiteX14" fmla="*/ 423862 w 3810955"/>
              <a:gd name="connsiteY14" fmla="*/ 2404302 h 2918851"/>
              <a:gd name="connsiteX15" fmla="*/ 538162 w 3810955"/>
              <a:gd name="connsiteY15" fmla="*/ 2399539 h 2918851"/>
              <a:gd name="connsiteX16" fmla="*/ 552450 w 3810955"/>
              <a:gd name="connsiteY16" fmla="*/ 2366202 h 2918851"/>
              <a:gd name="connsiteX17" fmla="*/ 566737 w 3810955"/>
              <a:gd name="connsiteY17" fmla="*/ 2361439 h 2918851"/>
              <a:gd name="connsiteX18" fmla="*/ 571500 w 3810955"/>
              <a:gd name="connsiteY18" fmla="*/ 2328102 h 2918851"/>
              <a:gd name="connsiteX19" fmla="*/ 576262 w 3810955"/>
              <a:gd name="connsiteY19" fmla="*/ 2309052 h 2918851"/>
              <a:gd name="connsiteX20" fmla="*/ 581025 w 3810955"/>
              <a:gd name="connsiteY20" fmla="*/ 2209039 h 2918851"/>
              <a:gd name="connsiteX21" fmla="*/ 695325 w 3810955"/>
              <a:gd name="connsiteY21" fmla="*/ 2213802 h 2918851"/>
              <a:gd name="connsiteX22" fmla="*/ 723900 w 3810955"/>
              <a:gd name="connsiteY22" fmla="*/ 2223327 h 2918851"/>
              <a:gd name="connsiteX23" fmla="*/ 781050 w 3810955"/>
              <a:gd name="connsiteY23" fmla="*/ 2232852 h 2918851"/>
              <a:gd name="connsiteX24" fmla="*/ 828675 w 3810955"/>
              <a:gd name="connsiteY24" fmla="*/ 2223327 h 2918851"/>
              <a:gd name="connsiteX25" fmla="*/ 842962 w 3810955"/>
              <a:gd name="connsiteY25" fmla="*/ 2218564 h 2918851"/>
              <a:gd name="connsiteX26" fmla="*/ 857250 w 3810955"/>
              <a:gd name="connsiteY26" fmla="*/ 2209039 h 2918851"/>
              <a:gd name="connsiteX27" fmla="*/ 885825 w 3810955"/>
              <a:gd name="connsiteY27" fmla="*/ 2199514 h 2918851"/>
              <a:gd name="connsiteX28" fmla="*/ 919162 w 3810955"/>
              <a:gd name="connsiteY28" fmla="*/ 2180464 h 2918851"/>
              <a:gd name="connsiteX29" fmla="*/ 962025 w 3810955"/>
              <a:gd name="connsiteY29" fmla="*/ 2175702 h 2918851"/>
              <a:gd name="connsiteX30" fmla="*/ 1166812 w 3810955"/>
              <a:gd name="connsiteY30" fmla="*/ 2180464 h 2918851"/>
              <a:gd name="connsiteX31" fmla="*/ 1181100 w 3810955"/>
              <a:gd name="connsiteY31" fmla="*/ 2185227 h 2918851"/>
              <a:gd name="connsiteX32" fmla="*/ 1214437 w 3810955"/>
              <a:gd name="connsiteY32" fmla="*/ 2199514 h 2918851"/>
              <a:gd name="connsiteX33" fmla="*/ 1243012 w 3810955"/>
              <a:gd name="connsiteY33" fmla="*/ 2218564 h 2918851"/>
              <a:gd name="connsiteX34" fmla="*/ 1276350 w 3810955"/>
              <a:gd name="connsiteY34" fmla="*/ 2237614 h 2918851"/>
              <a:gd name="connsiteX35" fmla="*/ 1304925 w 3810955"/>
              <a:gd name="connsiteY35" fmla="*/ 2247139 h 2918851"/>
              <a:gd name="connsiteX36" fmla="*/ 1319212 w 3810955"/>
              <a:gd name="connsiteY36" fmla="*/ 2256664 h 2918851"/>
              <a:gd name="connsiteX37" fmla="*/ 1347787 w 3810955"/>
              <a:gd name="connsiteY37" fmla="*/ 2266189 h 2918851"/>
              <a:gd name="connsiteX38" fmla="*/ 1376362 w 3810955"/>
              <a:gd name="connsiteY38" fmla="*/ 2294764 h 2918851"/>
              <a:gd name="connsiteX39" fmla="*/ 1385887 w 3810955"/>
              <a:gd name="connsiteY39" fmla="*/ 2309052 h 2918851"/>
              <a:gd name="connsiteX40" fmla="*/ 1414462 w 3810955"/>
              <a:gd name="connsiteY40" fmla="*/ 2323339 h 2918851"/>
              <a:gd name="connsiteX41" fmla="*/ 1552575 w 3810955"/>
              <a:gd name="connsiteY41" fmla="*/ 2328102 h 2918851"/>
              <a:gd name="connsiteX42" fmla="*/ 1585912 w 3810955"/>
              <a:gd name="connsiteY42" fmla="*/ 2337627 h 2918851"/>
              <a:gd name="connsiteX43" fmla="*/ 1633537 w 3810955"/>
              <a:gd name="connsiteY43" fmla="*/ 2342389 h 2918851"/>
              <a:gd name="connsiteX44" fmla="*/ 1662112 w 3810955"/>
              <a:gd name="connsiteY44" fmla="*/ 2361439 h 2918851"/>
              <a:gd name="connsiteX45" fmla="*/ 1681162 w 3810955"/>
              <a:gd name="connsiteY45" fmla="*/ 2390014 h 2918851"/>
              <a:gd name="connsiteX46" fmla="*/ 1709737 w 3810955"/>
              <a:gd name="connsiteY46" fmla="*/ 2409064 h 2918851"/>
              <a:gd name="connsiteX47" fmla="*/ 1771650 w 3810955"/>
              <a:gd name="connsiteY47" fmla="*/ 2404302 h 2918851"/>
              <a:gd name="connsiteX48" fmla="*/ 1790700 w 3810955"/>
              <a:gd name="connsiteY48" fmla="*/ 2399539 h 2918851"/>
              <a:gd name="connsiteX49" fmla="*/ 1814512 w 3810955"/>
              <a:gd name="connsiteY49" fmla="*/ 2394777 h 2918851"/>
              <a:gd name="connsiteX50" fmla="*/ 1828800 w 3810955"/>
              <a:gd name="connsiteY50" fmla="*/ 2385252 h 2918851"/>
              <a:gd name="connsiteX51" fmla="*/ 1833562 w 3810955"/>
              <a:gd name="connsiteY51" fmla="*/ 2370964 h 2918851"/>
              <a:gd name="connsiteX52" fmla="*/ 1866900 w 3810955"/>
              <a:gd name="connsiteY52" fmla="*/ 2356677 h 2918851"/>
              <a:gd name="connsiteX53" fmla="*/ 1881187 w 3810955"/>
              <a:gd name="connsiteY53" fmla="*/ 2342389 h 2918851"/>
              <a:gd name="connsiteX54" fmla="*/ 1895475 w 3810955"/>
              <a:gd name="connsiteY54" fmla="*/ 2332864 h 2918851"/>
              <a:gd name="connsiteX55" fmla="*/ 1890712 w 3810955"/>
              <a:gd name="connsiteY55" fmla="*/ 2313814 h 2918851"/>
              <a:gd name="connsiteX56" fmla="*/ 1895475 w 3810955"/>
              <a:gd name="connsiteY56" fmla="*/ 2280477 h 2918851"/>
              <a:gd name="connsiteX57" fmla="*/ 1909762 w 3810955"/>
              <a:gd name="connsiteY57" fmla="*/ 2270952 h 2918851"/>
              <a:gd name="connsiteX58" fmla="*/ 1928812 w 3810955"/>
              <a:gd name="connsiteY58" fmla="*/ 2261427 h 2918851"/>
              <a:gd name="connsiteX59" fmla="*/ 1943100 w 3810955"/>
              <a:gd name="connsiteY59" fmla="*/ 2251902 h 2918851"/>
              <a:gd name="connsiteX60" fmla="*/ 1976437 w 3810955"/>
              <a:gd name="connsiteY60" fmla="*/ 2247139 h 2918851"/>
              <a:gd name="connsiteX61" fmla="*/ 1990725 w 3810955"/>
              <a:gd name="connsiteY61" fmla="*/ 2242377 h 2918851"/>
              <a:gd name="connsiteX62" fmla="*/ 2033587 w 3810955"/>
              <a:gd name="connsiteY62" fmla="*/ 2209039 h 2918851"/>
              <a:gd name="connsiteX63" fmla="*/ 2052637 w 3810955"/>
              <a:gd name="connsiteY63" fmla="*/ 2180464 h 2918851"/>
              <a:gd name="connsiteX64" fmla="*/ 2062162 w 3810955"/>
              <a:gd name="connsiteY64" fmla="*/ 2166177 h 2918851"/>
              <a:gd name="connsiteX65" fmla="*/ 2071687 w 3810955"/>
              <a:gd name="connsiteY65" fmla="*/ 2137602 h 2918851"/>
              <a:gd name="connsiteX66" fmla="*/ 2066925 w 3810955"/>
              <a:gd name="connsiteY66" fmla="*/ 2094739 h 2918851"/>
              <a:gd name="connsiteX67" fmla="*/ 2052637 w 3810955"/>
              <a:gd name="connsiteY67" fmla="*/ 2089977 h 2918851"/>
              <a:gd name="connsiteX68" fmla="*/ 2038350 w 3810955"/>
              <a:gd name="connsiteY68" fmla="*/ 2080452 h 2918851"/>
              <a:gd name="connsiteX69" fmla="*/ 1971675 w 3810955"/>
              <a:gd name="connsiteY69" fmla="*/ 2075689 h 2918851"/>
              <a:gd name="connsiteX70" fmla="*/ 2157412 w 3810955"/>
              <a:gd name="connsiteY70" fmla="*/ 2080452 h 2918851"/>
              <a:gd name="connsiteX71" fmla="*/ 2362200 w 3810955"/>
              <a:gd name="connsiteY71" fmla="*/ 2075689 h 2918851"/>
              <a:gd name="connsiteX72" fmla="*/ 2376487 w 3810955"/>
              <a:gd name="connsiteY72" fmla="*/ 2070927 h 2918851"/>
              <a:gd name="connsiteX73" fmla="*/ 2424112 w 3810955"/>
              <a:gd name="connsiteY73" fmla="*/ 2066164 h 2918851"/>
              <a:gd name="connsiteX74" fmla="*/ 2652712 w 3810955"/>
              <a:gd name="connsiteY74" fmla="*/ 2070927 h 2918851"/>
              <a:gd name="connsiteX75" fmla="*/ 2724150 w 3810955"/>
              <a:gd name="connsiteY75" fmla="*/ 2066164 h 2918851"/>
              <a:gd name="connsiteX76" fmla="*/ 2752725 w 3810955"/>
              <a:gd name="connsiteY76" fmla="*/ 2047114 h 2918851"/>
              <a:gd name="connsiteX77" fmla="*/ 2757487 w 3810955"/>
              <a:gd name="connsiteY77" fmla="*/ 2032827 h 2918851"/>
              <a:gd name="connsiteX78" fmla="*/ 2776537 w 3810955"/>
              <a:gd name="connsiteY78" fmla="*/ 2004252 h 2918851"/>
              <a:gd name="connsiteX79" fmla="*/ 2762250 w 3810955"/>
              <a:gd name="connsiteY79" fmla="*/ 1999489 h 2918851"/>
              <a:gd name="connsiteX80" fmla="*/ 2752725 w 3810955"/>
              <a:gd name="connsiteY80" fmla="*/ 1966152 h 2918851"/>
              <a:gd name="connsiteX81" fmla="*/ 2743200 w 3810955"/>
              <a:gd name="connsiteY81" fmla="*/ 1951864 h 2918851"/>
              <a:gd name="connsiteX82" fmla="*/ 2747962 w 3810955"/>
              <a:gd name="connsiteY82" fmla="*/ 1909002 h 2918851"/>
              <a:gd name="connsiteX83" fmla="*/ 2743200 w 3810955"/>
              <a:gd name="connsiteY83" fmla="*/ 1808989 h 2918851"/>
              <a:gd name="connsiteX84" fmla="*/ 2624137 w 3810955"/>
              <a:gd name="connsiteY84" fmla="*/ 1804227 h 2918851"/>
              <a:gd name="connsiteX85" fmla="*/ 2609850 w 3810955"/>
              <a:gd name="connsiteY85" fmla="*/ 1794702 h 2918851"/>
              <a:gd name="connsiteX86" fmla="*/ 2566987 w 3810955"/>
              <a:gd name="connsiteY86" fmla="*/ 1808989 h 2918851"/>
              <a:gd name="connsiteX87" fmla="*/ 2552700 w 3810955"/>
              <a:gd name="connsiteY87" fmla="*/ 1804227 h 2918851"/>
              <a:gd name="connsiteX88" fmla="*/ 2576512 w 3810955"/>
              <a:gd name="connsiteY88" fmla="*/ 1766127 h 2918851"/>
              <a:gd name="connsiteX89" fmla="*/ 2595562 w 3810955"/>
              <a:gd name="connsiteY89" fmla="*/ 1751839 h 2918851"/>
              <a:gd name="connsiteX90" fmla="*/ 2605087 w 3810955"/>
              <a:gd name="connsiteY90" fmla="*/ 1718502 h 2918851"/>
              <a:gd name="connsiteX91" fmla="*/ 2614612 w 3810955"/>
              <a:gd name="connsiteY91" fmla="*/ 1689927 h 2918851"/>
              <a:gd name="connsiteX92" fmla="*/ 2619375 w 3810955"/>
              <a:gd name="connsiteY92" fmla="*/ 1675639 h 2918851"/>
              <a:gd name="connsiteX93" fmla="*/ 2624137 w 3810955"/>
              <a:gd name="connsiteY93" fmla="*/ 1632777 h 2918851"/>
              <a:gd name="connsiteX94" fmla="*/ 2657475 w 3810955"/>
              <a:gd name="connsiteY94" fmla="*/ 1628014 h 2918851"/>
              <a:gd name="connsiteX95" fmla="*/ 2681287 w 3810955"/>
              <a:gd name="connsiteY95" fmla="*/ 1623252 h 2918851"/>
              <a:gd name="connsiteX96" fmla="*/ 2719387 w 3810955"/>
              <a:gd name="connsiteY96" fmla="*/ 1604202 h 2918851"/>
              <a:gd name="connsiteX97" fmla="*/ 2743200 w 3810955"/>
              <a:gd name="connsiteY97" fmla="*/ 1599439 h 2918851"/>
              <a:gd name="connsiteX98" fmla="*/ 2757487 w 3810955"/>
              <a:gd name="connsiteY98" fmla="*/ 1594677 h 2918851"/>
              <a:gd name="connsiteX99" fmla="*/ 2771775 w 3810955"/>
              <a:gd name="connsiteY99" fmla="*/ 1585152 h 2918851"/>
              <a:gd name="connsiteX100" fmla="*/ 2805112 w 3810955"/>
              <a:gd name="connsiteY100" fmla="*/ 1580389 h 2918851"/>
              <a:gd name="connsiteX101" fmla="*/ 2819400 w 3810955"/>
              <a:gd name="connsiteY101" fmla="*/ 1575627 h 2918851"/>
              <a:gd name="connsiteX102" fmla="*/ 2828925 w 3810955"/>
              <a:gd name="connsiteY102" fmla="*/ 1537527 h 2918851"/>
              <a:gd name="connsiteX103" fmla="*/ 2838450 w 3810955"/>
              <a:gd name="connsiteY103" fmla="*/ 1508952 h 2918851"/>
              <a:gd name="connsiteX104" fmla="*/ 2833687 w 3810955"/>
              <a:gd name="connsiteY104" fmla="*/ 1447039 h 2918851"/>
              <a:gd name="connsiteX105" fmla="*/ 2824162 w 3810955"/>
              <a:gd name="connsiteY105" fmla="*/ 1418464 h 2918851"/>
              <a:gd name="connsiteX106" fmla="*/ 2819400 w 3810955"/>
              <a:gd name="connsiteY106" fmla="*/ 1404177 h 2918851"/>
              <a:gd name="connsiteX107" fmla="*/ 2824162 w 3810955"/>
              <a:gd name="connsiteY107" fmla="*/ 1337502 h 2918851"/>
              <a:gd name="connsiteX108" fmla="*/ 2833687 w 3810955"/>
              <a:gd name="connsiteY108" fmla="*/ 1304164 h 2918851"/>
              <a:gd name="connsiteX109" fmla="*/ 2847975 w 3810955"/>
              <a:gd name="connsiteY109" fmla="*/ 1275589 h 2918851"/>
              <a:gd name="connsiteX110" fmla="*/ 2828925 w 3810955"/>
              <a:gd name="connsiteY110" fmla="*/ 1189864 h 2918851"/>
              <a:gd name="connsiteX111" fmla="*/ 2814637 w 3810955"/>
              <a:gd name="connsiteY111" fmla="*/ 1185102 h 2918851"/>
              <a:gd name="connsiteX112" fmla="*/ 2767012 w 3810955"/>
              <a:gd name="connsiteY112" fmla="*/ 1166052 h 2918851"/>
              <a:gd name="connsiteX113" fmla="*/ 2752725 w 3810955"/>
              <a:gd name="connsiteY113" fmla="*/ 1161289 h 2918851"/>
              <a:gd name="connsiteX114" fmla="*/ 2624137 w 3810955"/>
              <a:gd name="connsiteY114" fmla="*/ 1166052 h 2918851"/>
              <a:gd name="connsiteX115" fmla="*/ 2571750 w 3810955"/>
              <a:gd name="connsiteY115" fmla="*/ 1166052 h 2918851"/>
              <a:gd name="connsiteX116" fmla="*/ 2562225 w 3810955"/>
              <a:gd name="connsiteY116" fmla="*/ 1137477 h 2918851"/>
              <a:gd name="connsiteX117" fmla="*/ 2557462 w 3810955"/>
              <a:gd name="connsiteY117" fmla="*/ 1123189 h 2918851"/>
              <a:gd name="connsiteX118" fmla="*/ 2543175 w 3810955"/>
              <a:gd name="connsiteY118" fmla="*/ 1113664 h 2918851"/>
              <a:gd name="connsiteX119" fmla="*/ 2533650 w 3810955"/>
              <a:gd name="connsiteY119" fmla="*/ 1099377 h 2918851"/>
              <a:gd name="connsiteX120" fmla="*/ 2524125 w 3810955"/>
              <a:gd name="connsiteY120" fmla="*/ 1027939 h 2918851"/>
              <a:gd name="connsiteX121" fmla="*/ 2514600 w 3810955"/>
              <a:gd name="connsiteY121" fmla="*/ 1013652 h 2918851"/>
              <a:gd name="connsiteX122" fmla="*/ 2486025 w 3810955"/>
              <a:gd name="connsiteY122" fmla="*/ 1004127 h 2918851"/>
              <a:gd name="connsiteX123" fmla="*/ 2481262 w 3810955"/>
              <a:gd name="connsiteY123" fmla="*/ 989839 h 2918851"/>
              <a:gd name="connsiteX124" fmla="*/ 2476500 w 3810955"/>
              <a:gd name="connsiteY124" fmla="*/ 927927 h 2918851"/>
              <a:gd name="connsiteX125" fmla="*/ 2443162 w 3810955"/>
              <a:gd name="connsiteY125" fmla="*/ 908877 h 2918851"/>
              <a:gd name="connsiteX126" fmla="*/ 2433637 w 3810955"/>
              <a:gd name="connsiteY126" fmla="*/ 894589 h 2918851"/>
              <a:gd name="connsiteX127" fmla="*/ 2447925 w 3810955"/>
              <a:gd name="connsiteY127" fmla="*/ 880302 h 2918851"/>
              <a:gd name="connsiteX128" fmla="*/ 2457450 w 3810955"/>
              <a:gd name="connsiteY128" fmla="*/ 866014 h 2918851"/>
              <a:gd name="connsiteX129" fmla="*/ 2476500 w 3810955"/>
              <a:gd name="connsiteY129" fmla="*/ 842202 h 2918851"/>
              <a:gd name="connsiteX130" fmla="*/ 2500312 w 3810955"/>
              <a:gd name="connsiteY130" fmla="*/ 823152 h 2918851"/>
              <a:gd name="connsiteX131" fmla="*/ 2524125 w 3810955"/>
              <a:gd name="connsiteY131" fmla="*/ 794577 h 2918851"/>
              <a:gd name="connsiteX132" fmla="*/ 2552700 w 3810955"/>
              <a:gd name="connsiteY132" fmla="*/ 775527 h 2918851"/>
              <a:gd name="connsiteX133" fmla="*/ 2576512 w 3810955"/>
              <a:gd name="connsiteY133" fmla="*/ 746952 h 2918851"/>
              <a:gd name="connsiteX134" fmla="*/ 2538412 w 3810955"/>
              <a:gd name="connsiteY134" fmla="*/ 737427 h 2918851"/>
              <a:gd name="connsiteX135" fmla="*/ 2509837 w 3810955"/>
              <a:gd name="connsiteY135" fmla="*/ 727902 h 2918851"/>
              <a:gd name="connsiteX136" fmla="*/ 2500312 w 3810955"/>
              <a:gd name="connsiteY136" fmla="*/ 708852 h 2918851"/>
              <a:gd name="connsiteX137" fmla="*/ 2509837 w 3810955"/>
              <a:gd name="connsiteY137" fmla="*/ 685039 h 2918851"/>
              <a:gd name="connsiteX138" fmla="*/ 2524125 w 3810955"/>
              <a:gd name="connsiteY138" fmla="*/ 665989 h 2918851"/>
              <a:gd name="connsiteX139" fmla="*/ 2533650 w 3810955"/>
              <a:gd name="connsiteY139" fmla="*/ 651702 h 2918851"/>
              <a:gd name="connsiteX140" fmla="*/ 2557462 w 3810955"/>
              <a:gd name="connsiteY140" fmla="*/ 575502 h 2918851"/>
              <a:gd name="connsiteX141" fmla="*/ 2571750 w 3810955"/>
              <a:gd name="connsiteY141" fmla="*/ 570739 h 2918851"/>
              <a:gd name="connsiteX142" fmla="*/ 2605087 w 3810955"/>
              <a:gd name="connsiteY142" fmla="*/ 542164 h 2918851"/>
              <a:gd name="connsiteX143" fmla="*/ 2619375 w 3810955"/>
              <a:gd name="connsiteY143" fmla="*/ 532639 h 2918851"/>
              <a:gd name="connsiteX144" fmla="*/ 2624137 w 3810955"/>
              <a:gd name="connsiteY144" fmla="*/ 518352 h 2918851"/>
              <a:gd name="connsiteX145" fmla="*/ 2638425 w 3810955"/>
              <a:gd name="connsiteY145" fmla="*/ 504064 h 2918851"/>
              <a:gd name="connsiteX146" fmla="*/ 2643187 w 3810955"/>
              <a:gd name="connsiteY146" fmla="*/ 489777 h 2918851"/>
              <a:gd name="connsiteX147" fmla="*/ 2633662 w 3810955"/>
              <a:gd name="connsiteY147" fmla="*/ 451677 h 2918851"/>
              <a:gd name="connsiteX148" fmla="*/ 2662237 w 3810955"/>
              <a:gd name="connsiteY148" fmla="*/ 423102 h 2918851"/>
              <a:gd name="connsiteX149" fmla="*/ 2690812 w 3810955"/>
              <a:gd name="connsiteY149" fmla="*/ 413577 h 2918851"/>
              <a:gd name="connsiteX150" fmla="*/ 2714625 w 3810955"/>
              <a:gd name="connsiteY150" fmla="*/ 418339 h 2918851"/>
              <a:gd name="connsiteX151" fmla="*/ 2738437 w 3810955"/>
              <a:gd name="connsiteY151" fmla="*/ 427864 h 2918851"/>
              <a:gd name="connsiteX152" fmla="*/ 2809875 w 3810955"/>
              <a:gd name="connsiteY152" fmla="*/ 423102 h 2918851"/>
              <a:gd name="connsiteX153" fmla="*/ 2824162 w 3810955"/>
              <a:gd name="connsiteY153" fmla="*/ 418339 h 2918851"/>
              <a:gd name="connsiteX154" fmla="*/ 2857500 w 3810955"/>
              <a:gd name="connsiteY154" fmla="*/ 399289 h 2918851"/>
              <a:gd name="connsiteX155" fmla="*/ 2876550 w 3810955"/>
              <a:gd name="connsiteY155" fmla="*/ 394527 h 2918851"/>
              <a:gd name="connsiteX156" fmla="*/ 2895600 w 3810955"/>
              <a:gd name="connsiteY156" fmla="*/ 385002 h 2918851"/>
              <a:gd name="connsiteX157" fmla="*/ 2909887 w 3810955"/>
              <a:gd name="connsiteY157" fmla="*/ 380239 h 2918851"/>
              <a:gd name="connsiteX158" fmla="*/ 2947987 w 3810955"/>
              <a:gd name="connsiteY158" fmla="*/ 361189 h 2918851"/>
              <a:gd name="connsiteX159" fmla="*/ 2986087 w 3810955"/>
              <a:gd name="connsiteY159" fmla="*/ 351664 h 2918851"/>
              <a:gd name="connsiteX160" fmla="*/ 3014662 w 3810955"/>
              <a:gd name="connsiteY160" fmla="*/ 337377 h 2918851"/>
              <a:gd name="connsiteX161" fmla="*/ 3028950 w 3810955"/>
              <a:gd name="connsiteY161" fmla="*/ 327852 h 2918851"/>
              <a:gd name="connsiteX162" fmla="*/ 3105150 w 3810955"/>
              <a:gd name="connsiteY162" fmla="*/ 318327 h 2918851"/>
              <a:gd name="connsiteX163" fmla="*/ 3205162 w 3810955"/>
              <a:gd name="connsiteY163" fmla="*/ 318327 h 2918851"/>
              <a:gd name="connsiteX164" fmla="*/ 3338512 w 3810955"/>
              <a:gd name="connsiteY164" fmla="*/ 313564 h 2918851"/>
              <a:gd name="connsiteX165" fmla="*/ 3390900 w 3810955"/>
              <a:gd name="connsiteY165" fmla="*/ 289752 h 2918851"/>
              <a:gd name="connsiteX166" fmla="*/ 3405187 w 3810955"/>
              <a:gd name="connsiteY166" fmla="*/ 280227 h 2918851"/>
              <a:gd name="connsiteX167" fmla="*/ 3419475 w 3810955"/>
              <a:gd name="connsiteY167" fmla="*/ 275464 h 2918851"/>
              <a:gd name="connsiteX168" fmla="*/ 3433762 w 3810955"/>
              <a:gd name="connsiteY168" fmla="*/ 265939 h 2918851"/>
              <a:gd name="connsiteX169" fmla="*/ 3457575 w 3810955"/>
              <a:gd name="connsiteY169" fmla="*/ 256414 h 2918851"/>
              <a:gd name="connsiteX170" fmla="*/ 3471862 w 3810955"/>
              <a:gd name="connsiteY170" fmla="*/ 246889 h 2918851"/>
              <a:gd name="connsiteX171" fmla="*/ 3490912 w 3810955"/>
              <a:gd name="connsiteY171" fmla="*/ 237364 h 2918851"/>
              <a:gd name="connsiteX172" fmla="*/ 3519487 w 3810955"/>
              <a:gd name="connsiteY172" fmla="*/ 223077 h 2918851"/>
              <a:gd name="connsiteX173" fmla="*/ 3529012 w 3810955"/>
              <a:gd name="connsiteY173" fmla="*/ 208789 h 2918851"/>
              <a:gd name="connsiteX174" fmla="*/ 3538537 w 3810955"/>
              <a:gd name="connsiteY174" fmla="*/ 161164 h 2918851"/>
              <a:gd name="connsiteX175" fmla="*/ 3548062 w 3810955"/>
              <a:gd name="connsiteY175" fmla="*/ 132589 h 2918851"/>
              <a:gd name="connsiteX176" fmla="*/ 3552825 w 3810955"/>
              <a:gd name="connsiteY176" fmla="*/ 118302 h 2918851"/>
              <a:gd name="connsiteX177" fmla="*/ 3562350 w 3810955"/>
              <a:gd name="connsiteY177" fmla="*/ 104014 h 2918851"/>
              <a:gd name="connsiteX178" fmla="*/ 3581400 w 3810955"/>
              <a:gd name="connsiteY178" fmla="*/ 80202 h 2918851"/>
              <a:gd name="connsiteX179" fmla="*/ 3595687 w 3810955"/>
              <a:gd name="connsiteY179" fmla="*/ 113539 h 2918851"/>
              <a:gd name="connsiteX180" fmla="*/ 3619500 w 3810955"/>
              <a:gd name="connsiteY180" fmla="*/ 142114 h 2918851"/>
              <a:gd name="connsiteX181" fmla="*/ 3638550 w 3810955"/>
              <a:gd name="connsiteY181" fmla="*/ 146877 h 2918851"/>
              <a:gd name="connsiteX182" fmla="*/ 3667125 w 3810955"/>
              <a:gd name="connsiteY182" fmla="*/ 170689 h 2918851"/>
              <a:gd name="connsiteX183" fmla="*/ 3695700 w 3810955"/>
              <a:gd name="connsiteY183" fmla="*/ 184977 h 2918851"/>
              <a:gd name="connsiteX184" fmla="*/ 3810000 w 3810955"/>
              <a:gd name="connsiteY184" fmla="*/ 189739 h 2918851"/>
              <a:gd name="connsiteX185" fmla="*/ 3619501 w 3810955"/>
              <a:gd name="connsiteY185" fmla="*/ 2728153 h 2918851"/>
              <a:gd name="connsiteX186" fmla="*/ 3495675 w 3810955"/>
              <a:gd name="connsiteY186" fmla="*/ 2737677 h 2918851"/>
              <a:gd name="connsiteX187" fmla="*/ 3462337 w 3810955"/>
              <a:gd name="connsiteY187" fmla="*/ 2742439 h 2918851"/>
              <a:gd name="connsiteX188" fmla="*/ 3448050 w 3810955"/>
              <a:gd name="connsiteY188" fmla="*/ 2747202 h 2918851"/>
              <a:gd name="connsiteX189" fmla="*/ 3271837 w 3810955"/>
              <a:gd name="connsiteY189" fmla="*/ 2751964 h 2918851"/>
              <a:gd name="connsiteX190" fmla="*/ 3252787 w 3810955"/>
              <a:gd name="connsiteY190" fmla="*/ 2756727 h 2918851"/>
              <a:gd name="connsiteX191" fmla="*/ 2995612 w 3810955"/>
              <a:gd name="connsiteY191" fmla="*/ 2761489 h 2918851"/>
              <a:gd name="connsiteX192" fmla="*/ 2933700 w 3810955"/>
              <a:gd name="connsiteY192" fmla="*/ 2771014 h 2918851"/>
              <a:gd name="connsiteX193" fmla="*/ 2886075 w 3810955"/>
              <a:gd name="connsiteY193" fmla="*/ 2780539 h 2918851"/>
              <a:gd name="connsiteX194" fmla="*/ 2852737 w 3810955"/>
              <a:gd name="connsiteY194" fmla="*/ 2785302 h 2918851"/>
              <a:gd name="connsiteX195" fmla="*/ 595312 w 3810955"/>
              <a:gd name="connsiteY195" fmla="*/ 2780539 h 2918851"/>
              <a:gd name="connsiteX196" fmla="*/ 581025 w 3810955"/>
              <a:gd name="connsiteY196" fmla="*/ 2775777 h 2918851"/>
              <a:gd name="connsiteX197" fmla="*/ 481012 w 3810955"/>
              <a:gd name="connsiteY197" fmla="*/ 2771014 h 2918851"/>
              <a:gd name="connsiteX198" fmla="*/ 161925 w 3810955"/>
              <a:gd name="connsiteY198" fmla="*/ 2766252 h 2918851"/>
              <a:gd name="connsiteX199" fmla="*/ 95250 w 3810955"/>
              <a:gd name="connsiteY199" fmla="*/ 2756727 h 2918851"/>
              <a:gd name="connsiteX200" fmla="*/ 57150 w 3810955"/>
              <a:gd name="connsiteY200" fmla="*/ 2732914 h 2918851"/>
              <a:gd name="connsiteX201" fmla="*/ 28575 w 3810955"/>
              <a:gd name="connsiteY201" fmla="*/ 2723389 h 2918851"/>
              <a:gd name="connsiteX202" fmla="*/ 0 w 3810955"/>
              <a:gd name="connsiteY202" fmla="*/ 2704339 h 2918851"/>
              <a:gd name="connsiteX203" fmla="*/ 4762 w 3810955"/>
              <a:gd name="connsiteY203" fmla="*/ 2685289 h 2918851"/>
              <a:gd name="connsiteX204" fmla="*/ 19050 w 3810955"/>
              <a:gd name="connsiteY204" fmla="*/ 2675764 h 2918851"/>
              <a:gd name="connsiteX205" fmla="*/ 19050 w 3810955"/>
              <a:gd name="connsiteY205" fmla="*/ 2637664 h 2918851"/>
              <a:gd name="connsiteX0" fmla="*/ 19050 w 3695700"/>
              <a:gd name="connsiteY0" fmla="*/ 2558152 h 2839691"/>
              <a:gd name="connsiteX1" fmla="*/ 66675 w 3695700"/>
              <a:gd name="connsiteY1" fmla="*/ 2553390 h 2839691"/>
              <a:gd name="connsiteX2" fmla="*/ 90487 w 3695700"/>
              <a:gd name="connsiteY2" fmla="*/ 2548627 h 2839691"/>
              <a:gd name="connsiteX3" fmla="*/ 142875 w 3695700"/>
              <a:gd name="connsiteY3" fmla="*/ 2520052 h 2839691"/>
              <a:gd name="connsiteX4" fmla="*/ 171450 w 3695700"/>
              <a:gd name="connsiteY4" fmla="*/ 2515290 h 2839691"/>
              <a:gd name="connsiteX5" fmla="*/ 176212 w 3695700"/>
              <a:gd name="connsiteY5" fmla="*/ 2496240 h 2839691"/>
              <a:gd name="connsiteX6" fmla="*/ 228600 w 3695700"/>
              <a:gd name="connsiteY6" fmla="*/ 2491477 h 2839691"/>
              <a:gd name="connsiteX7" fmla="*/ 280987 w 3695700"/>
              <a:gd name="connsiteY7" fmla="*/ 2481952 h 2839691"/>
              <a:gd name="connsiteX8" fmla="*/ 290512 w 3695700"/>
              <a:gd name="connsiteY8" fmla="*/ 2467665 h 2839691"/>
              <a:gd name="connsiteX9" fmla="*/ 295275 w 3695700"/>
              <a:gd name="connsiteY9" fmla="*/ 2443852 h 2839691"/>
              <a:gd name="connsiteX10" fmla="*/ 333375 w 3695700"/>
              <a:gd name="connsiteY10" fmla="*/ 2439090 h 2839691"/>
              <a:gd name="connsiteX11" fmla="*/ 371475 w 3695700"/>
              <a:gd name="connsiteY11" fmla="*/ 2429565 h 2839691"/>
              <a:gd name="connsiteX12" fmla="*/ 390525 w 3695700"/>
              <a:gd name="connsiteY12" fmla="*/ 2334315 h 2839691"/>
              <a:gd name="connsiteX13" fmla="*/ 404812 w 3695700"/>
              <a:gd name="connsiteY13" fmla="*/ 2329552 h 2839691"/>
              <a:gd name="connsiteX14" fmla="*/ 423862 w 3695700"/>
              <a:gd name="connsiteY14" fmla="*/ 2324790 h 2839691"/>
              <a:gd name="connsiteX15" fmla="*/ 538162 w 3695700"/>
              <a:gd name="connsiteY15" fmla="*/ 2320027 h 2839691"/>
              <a:gd name="connsiteX16" fmla="*/ 552450 w 3695700"/>
              <a:gd name="connsiteY16" fmla="*/ 2286690 h 2839691"/>
              <a:gd name="connsiteX17" fmla="*/ 566737 w 3695700"/>
              <a:gd name="connsiteY17" fmla="*/ 2281927 h 2839691"/>
              <a:gd name="connsiteX18" fmla="*/ 571500 w 3695700"/>
              <a:gd name="connsiteY18" fmla="*/ 2248590 h 2839691"/>
              <a:gd name="connsiteX19" fmla="*/ 576262 w 3695700"/>
              <a:gd name="connsiteY19" fmla="*/ 2229540 h 2839691"/>
              <a:gd name="connsiteX20" fmla="*/ 581025 w 3695700"/>
              <a:gd name="connsiteY20" fmla="*/ 2129527 h 2839691"/>
              <a:gd name="connsiteX21" fmla="*/ 695325 w 3695700"/>
              <a:gd name="connsiteY21" fmla="*/ 2134290 h 2839691"/>
              <a:gd name="connsiteX22" fmla="*/ 723900 w 3695700"/>
              <a:gd name="connsiteY22" fmla="*/ 2143815 h 2839691"/>
              <a:gd name="connsiteX23" fmla="*/ 781050 w 3695700"/>
              <a:gd name="connsiteY23" fmla="*/ 2153340 h 2839691"/>
              <a:gd name="connsiteX24" fmla="*/ 828675 w 3695700"/>
              <a:gd name="connsiteY24" fmla="*/ 2143815 h 2839691"/>
              <a:gd name="connsiteX25" fmla="*/ 842962 w 3695700"/>
              <a:gd name="connsiteY25" fmla="*/ 2139052 h 2839691"/>
              <a:gd name="connsiteX26" fmla="*/ 857250 w 3695700"/>
              <a:gd name="connsiteY26" fmla="*/ 2129527 h 2839691"/>
              <a:gd name="connsiteX27" fmla="*/ 885825 w 3695700"/>
              <a:gd name="connsiteY27" fmla="*/ 2120002 h 2839691"/>
              <a:gd name="connsiteX28" fmla="*/ 919162 w 3695700"/>
              <a:gd name="connsiteY28" fmla="*/ 2100952 h 2839691"/>
              <a:gd name="connsiteX29" fmla="*/ 962025 w 3695700"/>
              <a:gd name="connsiteY29" fmla="*/ 2096190 h 2839691"/>
              <a:gd name="connsiteX30" fmla="*/ 1166812 w 3695700"/>
              <a:gd name="connsiteY30" fmla="*/ 2100952 h 2839691"/>
              <a:gd name="connsiteX31" fmla="*/ 1181100 w 3695700"/>
              <a:gd name="connsiteY31" fmla="*/ 2105715 h 2839691"/>
              <a:gd name="connsiteX32" fmla="*/ 1214437 w 3695700"/>
              <a:gd name="connsiteY32" fmla="*/ 2120002 h 2839691"/>
              <a:gd name="connsiteX33" fmla="*/ 1243012 w 3695700"/>
              <a:gd name="connsiteY33" fmla="*/ 2139052 h 2839691"/>
              <a:gd name="connsiteX34" fmla="*/ 1276350 w 3695700"/>
              <a:gd name="connsiteY34" fmla="*/ 2158102 h 2839691"/>
              <a:gd name="connsiteX35" fmla="*/ 1304925 w 3695700"/>
              <a:gd name="connsiteY35" fmla="*/ 2167627 h 2839691"/>
              <a:gd name="connsiteX36" fmla="*/ 1319212 w 3695700"/>
              <a:gd name="connsiteY36" fmla="*/ 2177152 h 2839691"/>
              <a:gd name="connsiteX37" fmla="*/ 1347787 w 3695700"/>
              <a:gd name="connsiteY37" fmla="*/ 2186677 h 2839691"/>
              <a:gd name="connsiteX38" fmla="*/ 1376362 w 3695700"/>
              <a:gd name="connsiteY38" fmla="*/ 2215252 h 2839691"/>
              <a:gd name="connsiteX39" fmla="*/ 1385887 w 3695700"/>
              <a:gd name="connsiteY39" fmla="*/ 2229540 h 2839691"/>
              <a:gd name="connsiteX40" fmla="*/ 1414462 w 3695700"/>
              <a:gd name="connsiteY40" fmla="*/ 2243827 h 2839691"/>
              <a:gd name="connsiteX41" fmla="*/ 1552575 w 3695700"/>
              <a:gd name="connsiteY41" fmla="*/ 2248590 h 2839691"/>
              <a:gd name="connsiteX42" fmla="*/ 1585912 w 3695700"/>
              <a:gd name="connsiteY42" fmla="*/ 2258115 h 2839691"/>
              <a:gd name="connsiteX43" fmla="*/ 1633537 w 3695700"/>
              <a:gd name="connsiteY43" fmla="*/ 2262877 h 2839691"/>
              <a:gd name="connsiteX44" fmla="*/ 1662112 w 3695700"/>
              <a:gd name="connsiteY44" fmla="*/ 2281927 h 2839691"/>
              <a:gd name="connsiteX45" fmla="*/ 1681162 w 3695700"/>
              <a:gd name="connsiteY45" fmla="*/ 2310502 h 2839691"/>
              <a:gd name="connsiteX46" fmla="*/ 1709737 w 3695700"/>
              <a:gd name="connsiteY46" fmla="*/ 2329552 h 2839691"/>
              <a:gd name="connsiteX47" fmla="*/ 1771650 w 3695700"/>
              <a:gd name="connsiteY47" fmla="*/ 2324790 h 2839691"/>
              <a:gd name="connsiteX48" fmla="*/ 1790700 w 3695700"/>
              <a:gd name="connsiteY48" fmla="*/ 2320027 h 2839691"/>
              <a:gd name="connsiteX49" fmla="*/ 1814512 w 3695700"/>
              <a:gd name="connsiteY49" fmla="*/ 2315265 h 2839691"/>
              <a:gd name="connsiteX50" fmla="*/ 1828800 w 3695700"/>
              <a:gd name="connsiteY50" fmla="*/ 2305740 h 2839691"/>
              <a:gd name="connsiteX51" fmla="*/ 1833562 w 3695700"/>
              <a:gd name="connsiteY51" fmla="*/ 2291452 h 2839691"/>
              <a:gd name="connsiteX52" fmla="*/ 1866900 w 3695700"/>
              <a:gd name="connsiteY52" fmla="*/ 2277165 h 2839691"/>
              <a:gd name="connsiteX53" fmla="*/ 1881187 w 3695700"/>
              <a:gd name="connsiteY53" fmla="*/ 2262877 h 2839691"/>
              <a:gd name="connsiteX54" fmla="*/ 1895475 w 3695700"/>
              <a:gd name="connsiteY54" fmla="*/ 2253352 h 2839691"/>
              <a:gd name="connsiteX55" fmla="*/ 1890712 w 3695700"/>
              <a:gd name="connsiteY55" fmla="*/ 2234302 h 2839691"/>
              <a:gd name="connsiteX56" fmla="*/ 1895475 w 3695700"/>
              <a:gd name="connsiteY56" fmla="*/ 2200965 h 2839691"/>
              <a:gd name="connsiteX57" fmla="*/ 1909762 w 3695700"/>
              <a:gd name="connsiteY57" fmla="*/ 2191440 h 2839691"/>
              <a:gd name="connsiteX58" fmla="*/ 1928812 w 3695700"/>
              <a:gd name="connsiteY58" fmla="*/ 2181915 h 2839691"/>
              <a:gd name="connsiteX59" fmla="*/ 1943100 w 3695700"/>
              <a:gd name="connsiteY59" fmla="*/ 2172390 h 2839691"/>
              <a:gd name="connsiteX60" fmla="*/ 1976437 w 3695700"/>
              <a:gd name="connsiteY60" fmla="*/ 2167627 h 2839691"/>
              <a:gd name="connsiteX61" fmla="*/ 1990725 w 3695700"/>
              <a:gd name="connsiteY61" fmla="*/ 2162865 h 2839691"/>
              <a:gd name="connsiteX62" fmla="*/ 2033587 w 3695700"/>
              <a:gd name="connsiteY62" fmla="*/ 2129527 h 2839691"/>
              <a:gd name="connsiteX63" fmla="*/ 2052637 w 3695700"/>
              <a:gd name="connsiteY63" fmla="*/ 2100952 h 2839691"/>
              <a:gd name="connsiteX64" fmla="*/ 2062162 w 3695700"/>
              <a:gd name="connsiteY64" fmla="*/ 2086665 h 2839691"/>
              <a:gd name="connsiteX65" fmla="*/ 2071687 w 3695700"/>
              <a:gd name="connsiteY65" fmla="*/ 2058090 h 2839691"/>
              <a:gd name="connsiteX66" fmla="*/ 2066925 w 3695700"/>
              <a:gd name="connsiteY66" fmla="*/ 2015227 h 2839691"/>
              <a:gd name="connsiteX67" fmla="*/ 2052637 w 3695700"/>
              <a:gd name="connsiteY67" fmla="*/ 2010465 h 2839691"/>
              <a:gd name="connsiteX68" fmla="*/ 2038350 w 3695700"/>
              <a:gd name="connsiteY68" fmla="*/ 2000940 h 2839691"/>
              <a:gd name="connsiteX69" fmla="*/ 1971675 w 3695700"/>
              <a:gd name="connsiteY69" fmla="*/ 1996177 h 2839691"/>
              <a:gd name="connsiteX70" fmla="*/ 2157412 w 3695700"/>
              <a:gd name="connsiteY70" fmla="*/ 2000940 h 2839691"/>
              <a:gd name="connsiteX71" fmla="*/ 2362200 w 3695700"/>
              <a:gd name="connsiteY71" fmla="*/ 1996177 h 2839691"/>
              <a:gd name="connsiteX72" fmla="*/ 2376487 w 3695700"/>
              <a:gd name="connsiteY72" fmla="*/ 1991415 h 2839691"/>
              <a:gd name="connsiteX73" fmla="*/ 2424112 w 3695700"/>
              <a:gd name="connsiteY73" fmla="*/ 1986652 h 2839691"/>
              <a:gd name="connsiteX74" fmla="*/ 2652712 w 3695700"/>
              <a:gd name="connsiteY74" fmla="*/ 1991415 h 2839691"/>
              <a:gd name="connsiteX75" fmla="*/ 2724150 w 3695700"/>
              <a:gd name="connsiteY75" fmla="*/ 1986652 h 2839691"/>
              <a:gd name="connsiteX76" fmla="*/ 2752725 w 3695700"/>
              <a:gd name="connsiteY76" fmla="*/ 1967602 h 2839691"/>
              <a:gd name="connsiteX77" fmla="*/ 2757487 w 3695700"/>
              <a:gd name="connsiteY77" fmla="*/ 1953315 h 2839691"/>
              <a:gd name="connsiteX78" fmla="*/ 2776537 w 3695700"/>
              <a:gd name="connsiteY78" fmla="*/ 1924740 h 2839691"/>
              <a:gd name="connsiteX79" fmla="*/ 2762250 w 3695700"/>
              <a:gd name="connsiteY79" fmla="*/ 1919977 h 2839691"/>
              <a:gd name="connsiteX80" fmla="*/ 2752725 w 3695700"/>
              <a:gd name="connsiteY80" fmla="*/ 1886640 h 2839691"/>
              <a:gd name="connsiteX81" fmla="*/ 2743200 w 3695700"/>
              <a:gd name="connsiteY81" fmla="*/ 1872352 h 2839691"/>
              <a:gd name="connsiteX82" fmla="*/ 2747962 w 3695700"/>
              <a:gd name="connsiteY82" fmla="*/ 1829490 h 2839691"/>
              <a:gd name="connsiteX83" fmla="*/ 2743200 w 3695700"/>
              <a:gd name="connsiteY83" fmla="*/ 1729477 h 2839691"/>
              <a:gd name="connsiteX84" fmla="*/ 2624137 w 3695700"/>
              <a:gd name="connsiteY84" fmla="*/ 1724715 h 2839691"/>
              <a:gd name="connsiteX85" fmla="*/ 2609850 w 3695700"/>
              <a:gd name="connsiteY85" fmla="*/ 1715190 h 2839691"/>
              <a:gd name="connsiteX86" fmla="*/ 2566987 w 3695700"/>
              <a:gd name="connsiteY86" fmla="*/ 1729477 h 2839691"/>
              <a:gd name="connsiteX87" fmla="*/ 2552700 w 3695700"/>
              <a:gd name="connsiteY87" fmla="*/ 1724715 h 2839691"/>
              <a:gd name="connsiteX88" fmla="*/ 2576512 w 3695700"/>
              <a:gd name="connsiteY88" fmla="*/ 1686615 h 2839691"/>
              <a:gd name="connsiteX89" fmla="*/ 2595562 w 3695700"/>
              <a:gd name="connsiteY89" fmla="*/ 1672327 h 2839691"/>
              <a:gd name="connsiteX90" fmla="*/ 2605087 w 3695700"/>
              <a:gd name="connsiteY90" fmla="*/ 1638990 h 2839691"/>
              <a:gd name="connsiteX91" fmla="*/ 2614612 w 3695700"/>
              <a:gd name="connsiteY91" fmla="*/ 1610415 h 2839691"/>
              <a:gd name="connsiteX92" fmla="*/ 2619375 w 3695700"/>
              <a:gd name="connsiteY92" fmla="*/ 1596127 h 2839691"/>
              <a:gd name="connsiteX93" fmla="*/ 2624137 w 3695700"/>
              <a:gd name="connsiteY93" fmla="*/ 1553265 h 2839691"/>
              <a:gd name="connsiteX94" fmla="*/ 2657475 w 3695700"/>
              <a:gd name="connsiteY94" fmla="*/ 1548502 h 2839691"/>
              <a:gd name="connsiteX95" fmla="*/ 2681287 w 3695700"/>
              <a:gd name="connsiteY95" fmla="*/ 1543740 h 2839691"/>
              <a:gd name="connsiteX96" fmla="*/ 2719387 w 3695700"/>
              <a:gd name="connsiteY96" fmla="*/ 1524690 h 2839691"/>
              <a:gd name="connsiteX97" fmla="*/ 2743200 w 3695700"/>
              <a:gd name="connsiteY97" fmla="*/ 1519927 h 2839691"/>
              <a:gd name="connsiteX98" fmla="*/ 2757487 w 3695700"/>
              <a:gd name="connsiteY98" fmla="*/ 1515165 h 2839691"/>
              <a:gd name="connsiteX99" fmla="*/ 2771775 w 3695700"/>
              <a:gd name="connsiteY99" fmla="*/ 1505640 h 2839691"/>
              <a:gd name="connsiteX100" fmla="*/ 2805112 w 3695700"/>
              <a:gd name="connsiteY100" fmla="*/ 1500877 h 2839691"/>
              <a:gd name="connsiteX101" fmla="*/ 2819400 w 3695700"/>
              <a:gd name="connsiteY101" fmla="*/ 1496115 h 2839691"/>
              <a:gd name="connsiteX102" fmla="*/ 2828925 w 3695700"/>
              <a:gd name="connsiteY102" fmla="*/ 1458015 h 2839691"/>
              <a:gd name="connsiteX103" fmla="*/ 2838450 w 3695700"/>
              <a:gd name="connsiteY103" fmla="*/ 1429440 h 2839691"/>
              <a:gd name="connsiteX104" fmla="*/ 2833687 w 3695700"/>
              <a:gd name="connsiteY104" fmla="*/ 1367527 h 2839691"/>
              <a:gd name="connsiteX105" fmla="*/ 2824162 w 3695700"/>
              <a:gd name="connsiteY105" fmla="*/ 1338952 h 2839691"/>
              <a:gd name="connsiteX106" fmla="*/ 2819400 w 3695700"/>
              <a:gd name="connsiteY106" fmla="*/ 1324665 h 2839691"/>
              <a:gd name="connsiteX107" fmla="*/ 2824162 w 3695700"/>
              <a:gd name="connsiteY107" fmla="*/ 1257990 h 2839691"/>
              <a:gd name="connsiteX108" fmla="*/ 2833687 w 3695700"/>
              <a:gd name="connsiteY108" fmla="*/ 1224652 h 2839691"/>
              <a:gd name="connsiteX109" fmla="*/ 2847975 w 3695700"/>
              <a:gd name="connsiteY109" fmla="*/ 1196077 h 2839691"/>
              <a:gd name="connsiteX110" fmla="*/ 2828925 w 3695700"/>
              <a:gd name="connsiteY110" fmla="*/ 1110352 h 2839691"/>
              <a:gd name="connsiteX111" fmla="*/ 2814637 w 3695700"/>
              <a:gd name="connsiteY111" fmla="*/ 1105590 h 2839691"/>
              <a:gd name="connsiteX112" fmla="*/ 2767012 w 3695700"/>
              <a:gd name="connsiteY112" fmla="*/ 1086540 h 2839691"/>
              <a:gd name="connsiteX113" fmla="*/ 2752725 w 3695700"/>
              <a:gd name="connsiteY113" fmla="*/ 1081777 h 2839691"/>
              <a:gd name="connsiteX114" fmla="*/ 2624137 w 3695700"/>
              <a:gd name="connsiteY114" fmla="*/ 1086540 h 2839691"/>
              <a:gd name="connsiteX115" fmla="*/ 2571750 w 3695700"/>
              <a:gd name="connsiteY115" fmla="*/ 1086540 h 2839691"/>
              <a:gd name="connsiteX116" fmla="*/ 2562225 w 3695700"/>
              <a:gd name="connsiteY116" fmla="*/ 1057965 h 2839691"/>
              <a:gd name="connsiteX117" fmla="*/ 2557462 w 3695700"/>
              <a:gd name="connsiteY117" fmla="*/ 1043677 h 2839691"/>
              <a:gd name="connsiteX118" fmla="*/ 2543175 w 3695700"/>
              <a:gd name="connsiteY118" fmla="*/ 1034152 h 2839691"/>
              <a:gd name="connsiteX119" fmla="*/ 2533650 w 3695700"/>
              <a:gd name="connsiteY119" fmla="*/ 1019865 h 2839691"/>
              <a:gd name="connsiteX120" fmla="*/ 2524125 w 3695700"/>
              <a:gd name="connsiteY120" fmla="*/ 948427 h 2839691"/>
              <a:gd name="connsiteX121" fmla="*/ 2514600 w 3695700"/>
              <a:gd name="connsiteY121" fmla="*/ 934140 h 2839691"/>
              <a:gd name="connsiteX122" fmla="*/ 2486025 w 3695700"/>
              <a:gd name="connsiteY122" fmla="*/ 924615 h 2839691"/>
              <a:gd name="connsiteX123" fmla="*/ 2481262 w 3695700"/>
              <a:gd name="connsiteY123" fmla="*/ 910327 h 2839691"/>
              <a:gd name="connsiteX124" fmla="*/ 2476500 w 3695700"/>
              <a:gd name="connsiteY124" fmla="*/ 848415 h 2839691"/>
              <a:gd name="connsiteX125" fmla="*/ 2443162 w 3695700"/>
              <a:gd name="connsiteY125" fmla="*/ 829365 h 2839691"/>
              <a:gd name="connsiteX126" fmla="*/ 2433637 w 3695700"/>
              <a:gd name="connsiteY126" fmla="*/ 815077 h 2839691"/>
              <a:gd name="connsiteX127" fmla="*/ 2447925 w 3695700"/>
              <a:gd name="connsiteY127" fmla="*/ 800790 h 2839691"/>
              <a:gd name="connsiteX128" fmla="*/ 2457450 w 3695700"/>
              <a:gd name="connsiteY128" fmla="*/ 786502 h 2839691"/>
              <a:gd name="connsiteX129" fmla="*/ 2476500 w 3695700"/>
              <a:gd name="connsiteY129" fmla="*/ 762690 h 2839691"/>
              <a:gd name="connsiteX130" fmla="*/ 2500312 w 3695700"/>
              <a:gd name="connsiteY130" fmla="*/ 743640 h 2839691"/>
              <a:gd name="connsiteX131" fmla="*/ 2524125 w 3695700"/>
              <a:gd name="connsiteY131" fmla="*/ 715065 h 2839691"/>
              <a:gd name="connsiteX132" fmla="*/ 2552700 w 3695700"/>
              <a:gd name="connsiteY132" fmla="*/ 696015 h 2839691"/>
              <a:gd name="connsiteX133" fmla="*/ 2576512 w 3695700"/>
              <a:gd name="connsiteY133" fmla="*/ 667440 h 2839691"/>
              <a:gd name="connsiteX134" fmla="*/ 2538412 w 3695700"/>
              <a:gd name="connsiteY134" fmla="*/ 657915 h 2839691"/>
              <a:gd name="connsiteX135" fmla="*/ 2509837 w 3695700"/>
              <a:gd name="connsiteY135" fmla="*/ 648390 h 2839691"/>
              <a:gd name="connsiteX136" fmla="*/ 2500312 w 3695700"/>
              <a:gd name="connsiteY136" fmla="*/ 629340 h 2839691"/>
              <a:gd name="connsiteX137" fmla="*/ 2509837 w 3695700"/>
              <a:gd name="connsiteY137" fmla="*/ 605527 h 2839691"/>
              <a:gd name="connsiteX138" fmla="*/ 2524125 w 3695700"/>
              <a:gd name="connsiteY138" fmla="*/ 586477 h 2839691"/>
              <a:gd name="connsiteX139" fmla="*/ 2533650 w 3695700"/>
              <a:gd name="connsiteY139" fmla="*/ 572190 h 2839691"/>
              <a:gd name="connsiteX140" fmla="*/ 2557462 w 3695700"/>
              <a:gd name="connsiteY140" fmla="*/ 495990 h 2839691"/>
              <a:gd name="connsiteX141" fmla="*/ 2571750 w 3695700"/>
              <a:gd name="connsiteY141" fmla="*/ 491227 h 2839691"/>
              <a:gd name="connsiteX142" fmla="*/ 2605087 w 3695700"/>
              <a:gd name="connsiteY142" fmla="*/ 462652 h 2839691"/>
              <a:gd name="connsiteX143" fmla="*/ 2619375 w 3695700"/>
              <a:gd name="connsiteY143" fmla="*/ 453127 h 2839691"/>
              <a:gd name="connsiteX144" fmla="*/ 2624137 w 3695700"/>
              <a:gd name="connsiteY144" fmla="*/ 438840 h 2839691"/>
              <a:gd name="connsiteX145" fmla="*/ 2638425 w 3695700"/>
              <a:gd name="connsiteY145" fmla="*/ 424552 h 2839691"/>
              <a:gd name="connsiteX146" fmla="*/ 2643187 w 3695700"/>
              <a:gd name="connsiteY146" fmla="*/ 410265 h 2839691"/>
              <a:gd name="connsiteX147" fmla="*/ 2633662 w 3695700"/>
              <a:gd name="connsiteY147" fmla="*/ 372165 h 2839691"/>
              <a:gd name="connsiteX148" fmla="*/ 2662237 w 3695700"/>
              <a:gd name="connsiteY148" fmla="*/ 343590 h 2839691"/>
              <a:gd name="connsiteX149" fmla="*/ 2690812 w 3695700"/>
              <a:gd name="connsiteY149" fmla="*/ 334065 h 2839691"/>
              <a:gd name="connsiteX150" fmla="*/ 2714625 w 3695700"/>
              <a:gd name="connsiteY150" fmla="*/ 338827 h 2839691"/>
              <a:gd name="connsiteX151" fmla="*/ 2738437 w 3695700"/>
              <a:gd name="connsiteY151" fmla="*/ 348352 h 2839691"/>
              <a:gd name="connsiteX152" fmla="*/ 2809875 w 3695700"/>
              <a:gd name="connsiteY152" fmla="*/ 343590 h 2839691"/>
              <a:gd name="connsiteX153" fmla="*/ 2824162 w 3695700"/>
              <a:gd name="connsiteY153" fmla="*/ 338827 h 2839691"/>
              <a:gd name="connsiteX154" fmla="*/ 2857500 w 3695700"/>
              <a:gd name="connsiteY154" fmla="*/ 319777 h 2839691"/>
              <a:gd name="connsiteX155" fmla="*/ 2876550 w 3695700"/>
              <a:gd name="connsiteY155" fmla="*/ 315015 h 2839691"/>
              <a:gd name="connsiteX156" fmla="*/ 2895600 w 3695700"/>
              <a:gd name="connsiteY156" fmla="*/ 305490 h 2839691"/>
              <a:gd name="connsiteX157" fmla="*/ 2909887 w 3695700"/>
              <a:gd name="connsiteY157" fmla="*/ 300727 h 2839691"/>
              <a:gd name="connsiteX158" fmla="*/ 2947987 w 3695700"/>
              <a:gd name="connsiteY158" fmla="*/ 281677 h 2839691"/>
              <a:gd name="connsiteX159" fmla="*/ 2986087 w 3695700"/>
              <a:gd name="connsiteY159" fmla="*/ 272152 h 2839691"/>
              <a:gd name="connsiteX160" fmla="*/ 3014662 w 3695700"/>
              <a:gd name="connsiteY160" fmla="*/ 257865 h 2839691"/>
              <a:gd name="connsiteX161" fmla="*/ 3028950 w 3695700"/>
              <a:gd name="connsiteY161" fmla="*/ 248340 h 2839691"/>
              <a:gd name="connsiteX162" fmla="*/ 3105150 w 3695700"/>
              <a:gd name="connsiteY162" fmla="*/ 238815 h 2839691"/>
              <a:gd name="connsiteX163" fmla="*/ 3205162 w 3695700"/>
              <a:gd name="connsiteY163" fmla="*/ 238815 h 2839691"/>
              <a:gd name="connsiteX164" fmla="*/ 3338512 w 3695700"/>
              <a:gd name="connsiteY164" fmla="*/ 234052 h 2839691"/>
              <a:gd name="connsiteX165" fmla="*/ 3390900 w 3695700"/>
              <a:gd name="connsiteY165" fmla="*/ 210240 h 2839691"/>
              <a:gd name="connsiteX166" fmla="*/ 3405187 w 3695700"/>
              <a:gd name="connsiteY166" fmla="*/ 200715 h 2839691"/>
              <a:gd name="connsiteX167" fmla="*/ 3419475 w 3695700"/>
              <a:gd name="connsiteY167" fmla="*/ 195952 h 2839691"/>
              <a:gd name="connsiteX168" fmla="*/ 3433762 w 3695700"/>
              <a:gd name="connsiteY168" fmla="*/ 186427 h 2839691"/>
              <a:gd name="connsiteX169" fmla="*/ 3457575 w 3695700"/>
              <a:gd name="connsiteY169" fmla="*/ 176902 h 2839691"/>
              <a:gd name="connsiteX170" fmla="*/ 3471862 w 3695700"/>
              <a:gd name="connsiteY170" fmla="*/ 167377 h 2839691"/>
              <a:gd name="connsiteX171" fmla="*/ 3490912 w 3695700"/>
              <a:gd name="connsiteY171" fmla="*/ 157852 h 2839691"/>
              <a:gd name="connsiteX172" fmla="*/ 3519487 w 3695700"/>
              <a:gd name="connsiteY172" fmla="*/ 143565 h 2839691"/>
              <a:gd name="connsiteX173" fmla="*/ 3529012 w 3695700"/>
              <a:gd name="connsiteY173" fmla="*/ 129277 h 2839691"/>
              <a:gd name="connsiteX174" fmla="*/ 3538537 w 3695700"/>
              <a:gd name="connsiteY174" fmla="*/ 81652 h 2839691"/>
              <a:gd name="connsiteX175" fmla="*/ 3548062 w 3695700"/>
              <a:gd name="connsiteY175" fmla="*/ 53077 h 2839691"/>
              <a:gd name="connsiteX176" fmla="*/ 3552825 w 3695700"/>
              <a:gd name="connsiteY176" fmla="*/ 38790 h 2839691"/>
              <a:gd name="connsiteX177" fmla="*/ 3562350 w 3695700"/>
              <a:gd name="connsiteY177" fmla="*/ 24502 h 2839691"/>
              <a:gd name="connsiteX178" fmla="*/ 3581400 w 3695700"/>
              <a:gd name="connsiteY178" fmla="*/ 690 h 2839691"/>
              <a:gd name="connsiteX179" fmla="*/ 3595687 w 3695700"/>
              <a:gd name="connsiteY179" fmla="*/ 34027 h 2839691"/>
              <a:gd name="connsiteX180" fmla="*/ 3619500 w 3695700"/>
              <a:gd name="connsiteY180" fmla="*/ 62602 h 2839691"/>
              <a:gd name="connsiteX181" fmla="*/ 3638550 w 3695700"/>
              <a:gd name="connsiteY181" fmla="*/ 67365 h 2839691"/>
              <a:gd name="connsiteX182" fmla="*/ 3667125 w 3695700"/>
              <a:gd name="connsiteY182" fmla="*/ 91177 h 2839691"/>
              <a:gd name="connsiteX183" fmla="*/ 3695700 w 3695700"/>
              <a:gd name="connsiteY183" fmla="*/ 105465 h 2839691"/>
              <a:gd name="connsiteX184" fmla="*/ 3619501 w 3695700"/>
              <a:gd name="connsiteY184" fmla="*/ 2648641 h 2839691"/>
              <a:gd name="connsiteX185" fmla="*/ 3495675 w 3695700"/>
              <a:gd name="connsiteY185" fmla="*/ 2658165 h 2839691"/>
              <a:gd name="connsiteX186" fmla="*/ 3462337 w 3695700"/>
              <a:gd name="connsiteY186" fmla="*/ 2662927 h 2839691"/>
              <a:gd name="connsiteX187" fmla="*/ 3448050 w 3695700"/>
              <a:gd name="connsiteY187" fmla="*/ 2667690 h 2839691"/>
              <a:gd name="connsiteX188" fmla="*/ 3271837 w 3695700"/>
              <a:gd name="connsiteY188" fmla="*/ 2672452 h 2839691"/>
              <a:gd name="connsiteX189" fmla="*/ 3252787 w 3695700"/>
              <a:gd name="connsiteY189" fmla="*/ 2677215 h 2839691"/>
              <a:gd name="connsiteX190" fmla="*/ 2995612 w 3695700"/>
              <a:gd name="connsiteY190" fmla="*/ 2681977 h 2839691"/>
              <a:gd name="connsiteX191" fmla="*/ 2933700 w 3695700"/>
              <a:gd name="connsiteY191" fmla="*/ 2691502 h 2839691"/>
              <a:gd name="connsiteX192" fmla="*/ 2886075 w 3695700"/>
              <a:gd name="connsiteY192" fmla="*/ 2701027 h 2839691"/>
              <a:gd name="connsiteX193" fmla="*/ 2852737 w 3695700"/>
              <a:gd name="connsiteY193" fmla="*/ 2705790 h 2839691"/>
              <a:gd name="connsiteX194" fmla="*/ 595312 w 3695700"/>
              <a:gd name="connsiteY194" fmla="*/ 2701027 h 2839691"/>
              <a:gd name="connsiteX195" fmla="*/ 581025 w 3695700"/>
              <a:gd name="connsiteY195" fmla="*/ 2696265 h 2839691"/>
              <a:gd name="connsiteX196" fmla="*/ 481012 w 3695700"/>
              <a:gd name="connsiteY196" fmla="*/ 2691502 h 2839691"/>
              <a:gd name="connsiteX197" fmla="*/ 161925 w 3695700"/>
              <a:gd name="connsiteY197" fmla="*/ 2686740 h 2839691"/>
              <a:gd name="connsiteX198" fmla="*/ 95250 w 3695700"/>
              <a:gd name="connsiteY198" fmla="*/ 2677215 h 2839691"/>
              <a:gd name="connsiteX199" fmla="*/ 57150 w 3695700"/>
              <a:gd name="connsiteY199" fmla="*/ 2653402 h 2839691"/>
              <a:gd name="connsiteX200" fmla="*/ 28575 w 3695700"/>
              <a:gd name="connsiteY200" fmla="*/ 2643877 h 2839691"/>
              <a:gd name="connsiteX201" fmla="*/ 0 w 3695700"/>
              <a:gd name="connsiteY201" fmla="*/ 2624827 h 2839691"/>
              <a:gd name="connsiteX202" fmla="*/ 4762 w 3695700"/>
              <a:gd name="connsiteY202" fmla="*/ 2605777 h 2839691"/>
              <a:gd name="connsiteX203" fmla="*/ 19050 w 3695700"/>
              <a:gd name="connsiteY203" fmla="*/ 2596252 h 2839691"/>
              <a:gd name="connsiteX204" fmla="*/ 19050 w 3695700"/>
              <a:gd name="connsiteY204" fmla="*/ 2558152 h 2839691"/>
              <a:gd name="connsiteX0" fmla="*/ 19050 w 3667445"/>
              <a:gd name="connsiteY0" fmla="*/ 2662101 h 2944698"/>
              <a:gd name="connsiteX1" fmla="*/ 66675 w 3667445"/>
              <a:gd name="connsiteY1" fmla="*/ 2657339 h 2944698"/>
              <a:gd name="connsiteX2" fmla="*/ 90487 w 3667445"/>
              <a:gd name="connsiteY2" fmla="*/ 2652576 h 2944698"/>
              <a:gd name="connsiteX3" fmla="*/ 142875 w 3667445"/>
              <a:gd name="connsiteY3" fmla="*/ 2624001 h 2944698"/>
              <a:gd name="connsiteX4" fmla="*/ 171450 w 3667445"/>
              <a:gd name="connsiteY4" fmla="*/ 2619239 h 2944698"/>
              <a:gd name="connsiteX5" fmla="*/ 176212 w 3667445"/>
              <a:gd name="connsiteY5" fmla="*/ 2600189 h 2944698"/>
              <a:gd name="connsiteX6" fmla="*/ 228600 w 3667445"/>
              <a:gd name="connsiteY6" fmla="*/ 2595426 h 2944698"/>
              <a:gd name="connsiteX7" fmla="*/ 280987 w 3667445"/>
              <a:gd name="connsiteY7" fmla="*/ 2585901 h 2944698"/>
              <a:gd name="connsiteX8" fmla="*/ 290512 w 3667445"/>
              <a:gd name="connsiteY8" fmla="*/ 2571614 h 2944698"/>
              <a:gd name="connsiteX9" fmla="*/ 295275 w 3667445"/>
              <a:gd name="connsiteY9" fmla="*/ 2547801 h 2944698"/>
              <a:gd name="connsiteX10" fmla="*/ 333375 w 3667445"/>
              <a:gd name="connsiteY10" fmla="*/ 2543039 h 2944698"/>
              <a:gd name="connsiteX11" fmla="*/ 371475 w 3667445"/>
              <a:gd name="connsiteY11" fmla="*/ 2533514 h 2944698"/>
              <a:gd name="connsiteX12" fmla="*/ 390525 w 3667445"/>
              <a:gd name="connsiteY12" fmla="*/ 2438264 h 2944698"/>
              <a:gd name="connsiteX13" fmla="*/ 404812 w 3667445"/>
              <a:gd name="connsiteY13" fmla="*/ 2433501 h 2944698"/>
              <a:gd name="connsiteX14" fmla="*/ 423862 w 3667445"/>
              <a:gd name="connsiteY14" fmla="*/ 2428739 h 2944698"/>
              <a:gd name="connsiteX15" fmla="*/ 538162 w 3667445"/>
              <a:gd name="connsiteY15" fmla="*/ 2423976 h 2944698"/>
              <a:gd name="connsiteX16" fmla="*/ 552450 w 3667445"/>
              <a:gd name="connsiteY16" fmla="*/ 2390639 h 2944698"/>
              <a:gd name="connsiteX17" fmla="*/ 566737 w 3667445"/>
              <a:gd name="connsiteY17" fmla="*/ 2385876 h 2944698"/>
              <a:gd name="connsiteX18" fmla="*/ 571500 w 3667445"/>
              <a:gd name="connsiteY18" fmla="*/ 2352539 h 2944698"/>
              <a:gd name="connsiteX19" fmla="*/ 576262 w 3667445"/>
              <a:gd name="connsiteY19" fmla="*/ 2333489 h 2944698"/>
              <a:gd name="connsiteX20" fmla="*/ 581025 w 3667445"/>
              <a:gd name="connsiteY20" fmla="*/ 2233476 h 2944698"/>
              <a:gd name="connsiteX21" fmla="*/ 695325 w 3667445"/>
              <a:gd name="connsiteY21" fmla="*/ 2238239 h 2944698"/>
              <a:gd name="connsiteX22" fmla="*/ 723900 w 3667445"/>
              <a:gd name="connsiteY22" fmla="*/ 2247764 h 2944698"/>
              <a:gd name="connsiteX23" fmla="*/ 781050 w 3667445"/>
              <a:gd name="connsiteY23" fmla="*/ 2257289 h 2944698"/>
              <a:gd name="connsiteX24" fmla="*/ 828675 w 3667445"/>
              <a:gd name="connsiteY24" fmla="*/ 2247764 h 2944698"/>
              <a:gd name="connsiteX25" fmla="*/ 842962 w 3667445"/>
              <a:gd name="connsiteY25" fmla="*/ 2243001 h 2944698"/>
              <a:gd name="connsiteX26" fmla="*/ 857250 w 3667445"/>
              <a:gd name="connsiteY26" fmla="*/ 2233476 h 2944698"/>
              <a:gd name="connsiteX27" fmla="*/ 885825 w 3667445"/>
              <a:gd name="connsiteY27" fmla="*/ 2223951 h 2944698"/>
              <a:gd name="connsiteX28" fmla="*/ 919162 w 3667445"/>
              <a:gd name="connsiteY28" fmla="*/ 2204901 h 2944698"/>
              <a:gd name="connsiteX29" fmla="*/ 962025 w 3667445"/>
              <a:gd name="connsiteY29" fmla="*/ 2200139 h 2944698"/>
              <a:gd name="connsiteX30" fmla="*/ 1166812 w 3667445"/>
              <a:gd name="connsiteY30" fmla="*/ 2204901 h 2944698"/>
              <a:gd name="connsiteX31" fmla="*/ 1181100 w 3667445"/>
              <a:gd name="connsiteY31" fmla="*/ 2209664 h 2944698"/>
              <a:gd name="connsiteX32" fmla="*/ 1214437 w 3667445"/>
              <a:gd name="connsiteY32" fmla="*/ 2223951 h 2944698"/>
              <a:gd name="connsiteX33" fmla="*/ 1243012 w 3667445"/>
              <a:gd name="connsiteY33" fmla="*/ 2243001 h 2944698"/>
              <a:gd name="connsiteX34" fmla="*/ 1276350 w 3667445"/>
              <a:gd name="connsiteY34" fmla="*/ 2262051 h 2944698"/>
              <a:gd name="connsiteX35" fmla="*/ 1304925 w 3667445"/>
              <a:gd name="connsiteY35" fmla="*/ 2271576 h 2944698"/>
              <a:gd name="connsiteX36" fmla="*/ 1319212 w 3667445"/>
              <a:gd name="connsiteY36" fmla="*/ 2281101 h 2944698"/>
              <a:gd name="connsiteX37" fmla="*/ 1347787 w 3667445"/>
              <a:gd name="connsiteY37" fmla="*/ 2290626 h 2944698"/>
              <a:gd name="connsiteX38" fmla="*/ 1376362 w 3667445"/>
              <a:gd name="connsiteY38" fmla="*/ 2319201 h 2944698"/>
              <a:gd name="connsiteX39" fmla="*/ 1385887 w 3667445"/>
              <a:gd name="connsiteY39" fmla="*/ 2333489 h 2944698"/>
              <a:gd name="connsiteX40" fmla="*/ 1414462 w 3667445"/>
              <a:gd name="connsiteY40" fmla="*/ 2347776 h 2944698"/>
              <a:gd name="connsiteX41" fmla="*/ 1552575 w 3667445"/>
              <a:gd name="connsiteY41" fmla="*/ 2352539 h 2944698"/>
              <a:gd name="connsiteX42" fmla="*/ 1585912 w 3667445"/>
              <a:gd name="connsiteY42" fmla="*/ 2362064 h 2944698"/>
              <a:gd name="connsiteX43" fmla="*/ 1633537 w 3667445"/>
              <a:gd name="connsiteY43" fmla="*/ 2366826 h 2944698"/>
              <a:gd name="connsiteX44" fmla="*/ 1662112 w 3667445"/>
              <a:gd name="connsiteY44" fmla="*/ 2385876 h 2944698"/>
              <a:gd name="connsiteX45" fmla="*/ 1681162 w 3667445"/>
              <a:gd name="connsiteY45" fmla="*/ 2414451 h 2944698"/>
              <a:gd name="connsiteX46" fmla="*/ 1709737 w 3667445"/>
              <a:gd name="connsiteY46" fmla="*/ 2433501 h 2944698"/>
              <a:gd name="connsiteX47" fmla="*/ 1771650 w 3667445"/>
              <a:gd name="connsiteY47" fmla="*/ 2428739 h 2944698"/>
              <a:gd name="connsiteX48" fmla="*/ 1790700 w 3667445"/>
              <a:gd name="connsiteY48" fmla="*/ 2423976 h 2944698"/>
              <a:gd name="connsiteX49" fmla="*/ 1814512 w 3667445"/>
              <a:gd name="connsiteY49" fmla="*/ 2419214 h 2944698"/>
              <a:gd name="connsiteX50" fmla="*/ 1828800 w 3667445"/>
              <a:gd name="connsiteY50" fmla="*/ 2409689 h 2944698"/>
              <a:gd name="connsiteX51" fmla="*/ 1833562 w 3667445"/>
              <a:gd name="connsiteY51" fmla="*/ 2395401 h 2944698"/>
              <a:gd name="connsiteX52" fmla="*/ 1866900 w 3667445"/>
              <a:gd name="connsiteY52" fmla="*/ 2381114 h 2944698"/>
              <a:gd name="connsiteX53" fmla="*/ 1881187 w 3667445"/>
              <a:gd name="connsiteY53" fmla="*/ 2366826 h 2944698"/>
              <a:gd name="connsiteX54" fmla="*/ 1895475 w 3667445"/>
              <a:gd name="connsiteY54" fmla="*/ 2357301 h 2944698"/>
              <a:gd name="connsiteX55" fmla="*/ 1890712 w 3667445"/>
              <a:gd name="connsiteY55" fmla="*/ 2338251 h 2944698"/>
              <a:gd name="connsiteX56" fmla="*/ 1895475 w 3667445"/>
              <a:gd name="connsiteY56" fmla="*/ 2304914 h 2944698"/>
              <a:gd name="connsiteX57" fmla="*/ 1909762 w 3667445"/>
              <a:gd name="connsiteY57" fmla="*/ 2295389 h 2944698"/>
              <a:gd name="connsiteX58" fmla="*/ 1928812 w 3667445"/>
              <a:gd name="connsiteY58" fmla="*/ 2285864 h 2944698"/>
              <a:gd name="connsiteX59" fmla="*/ 1943100 w 3667445"/>
              <a:gd name="connsiteY59" fmla="*/ 2276339 h 2944698"/>
              <a:gd name="connsiteX60" fmla="*/ 1976437 w 3667445"/>
              <a:gd name="connsiteY60" fmla="*/ 2271576 h 2944698"/>
              <a:gd name="connsiteX61" fmla="*/ 1990725 w 3667445"/>
              <a:gd name="connsiteY61" fmla="*/ 2266814 h 2944698"/>
              <a:gd name="connsiteX62" fmla="*/ 2033587 w 3667445"/>
              <a:gd name="connsiteY62" fmla="*/ 2233476 h 2944698"/>
              <a:gd name="connsiteX63" fmla="*/ 2052637 w 3667445"/>
              <a:gd name="connsiteY63" fmla="*/ 2204901 h 2944698"/>
              <a:gd name="connsiteX64" fmla="*/ 2062162 w 3667445"/>
              <a:gd name="connsiteY64" fmla="*/ 2190614 h 2944698"/>
              <a:gd name="connsiteX65" fmla="*/ 2071687 w 3667445"/>
              <a:gd name="connsiteY65" fmla="*/ 2162039 h 2944698"/>
              <a:gd name="connsiteX66" fmla="*/ 2066925 w 3667445"/>
              <a:gd name="connsiteY66" fmla="*/ 2119176 h 2944698"/>
              <a:gd name="connsiteX67" fmla="*/ 2052637 w 3667445"/>
              <a:gd name="connsiteY67" fmla="*/ 2114414 h 2944698"/>
              <a:gd name="connsiteX68" fmla="*/ 2038350 w 3667445"/>
              <a:gd name="connsiteY68" fmla="*/ 2104889 h 2944698"/>
              <a:gd name="connsiteX69" fmla="*/ 1971675 w 3667445"/>
              <a:gd name="connsiteY69" fmla="*/ 2100126 h 2944698"/>
              <a:gd name="connsiteX70" fmla="*/ 2157412 w 3667445"/>
              <a:gd name="connsiteY70" fmla="*/ 2104889 h 2944698"/>
              <a:gd name="connsiteX71" fmla="*/ 2362200 w 3667445"/>
              <a:gd name="connsiteY71" fmla="*/ 2100126 h 2944698"/>
              <a:gd name="connsiteX72" fmla="*/ 2376487 w 3667445"/>
              <a:gd name="connsiteY72" fmla="*/ 2095364 h 2944698"/>
              <a:gd name="connsiteX73" fmla="*/ 2424112 w 3667445"/>
              <a:gd name="connsiteY73" fmla="*/ 2090601 h 2944698"/>
              <a:gd name="connsiteX74" fmla="*/ 2652712 w 3667445"/>
              <a:gd name="connsiteY74" fmla="*/ 2095364 h 2944698"/>
              <a:gd name="connsiteX75" fmla="*/ 2724150 w 3667445"/>
              <a:gd name="connsiteY75" fmla="*/ 2090601 h 2944698"/>
              <a:gd name="connsiteX76" fmla="*/ 2752725 w 3667445"/>
              <a:gd name="connsiteY76" fmla="*/ 2071551 h 2944698"/>
              <a:gd name="connsiteX77" fmla="*/ 2757487 w 3667445"/>
              <a:gd name="connsiteY77" fmla="*/ 2057264 h 2944698"/>
              <a:gd name="connsiteX78" fmla="*/ 2776537 w 3667445"/>
              <a:gd name="connsiteY78" fmla="*/ 2028689 h 2944698"/>
              <a:gd name="connsiteX79" fmla="*/ 2762250 w 3667445"/>
              <a:gd name="connsiteY79" fmla="*/ 2023926 h 2944698"/>
              <a:gd name="connsiteX80" fmla="*/ 2752725 w 3667445"/>
              <a:gd name="connsiteY80" fmla="*/ 1990589 h 2944698"/>
              <a:gd name="connsiteX81" fmla="*/ 2743200 w 3667445"/>
              <a:gd name="connsiteY81" fmla="*/ 1976301 h 2944698"/>
              <a:gd name="connsiteX82" fmla="*/ 2747962 w 3667445"/>
              <a:gd name="connsiteY82" fmla="*/ 1933439 h 2944698"/>
              <a:gd name="connsiteX83" fmla="*/ 2743200 w 3667445"/>
              <a:gd name="connsiteY83" fmla="*/ 1833426 h 2944698"/>
              <a:gd name="connsiteX84" fmla="*/ 2624137 w 3667445"/>
              <a:gd name="connsiteY84" fmla="*/ 1828664 h 2944698"/>
              <a:gd name="connsiteX85" fmla="*/ 2609850 w 3667445"/>
              <a:gd name="connsiteY85" fmla="*/ 1819139 h 2944698"/>
              <a:gd name="connsiteX86" fmla="*/ 2566987 w 3667445"/>
              <a:gd name="connsiteY86" fmla="*/ 1833426 h 2944698"/>
              <a:gd name="connsiteX87" fmla="*/ 2552700 w 3667445"/>
              <a:gd name="connsiteY87" fmla="*/ 1828664 h 2944698"/>
              <a:gd name="connsiteX88" fmla="*/ 2576512 w 3667445"/>
              <a:gd name="connsiteY88" fmla="*/ 1790564 h 2944698"/>
              <a:gd name="connsiteX89" fmla="*/ 2595562 w 3667445"/>
              <a:gd name="connsiteY89" fmla="*/ 1776276 h 2944698"/>
              <a:gd name="connsiteX90" fmla="*/ 2605087 w 3667445"/>
              <a:gd name="connsiteY90" fmla="*/ 1742939 h 2944698"/>
              <a:gd name="connsiteX91" fmla="*/ 2614612 w 3667445"/>
              <a:gd name="connsiteY91" fmla="*/ 1714364 h 2944698"/>
              <a:gd name="connsiteX92" fmla="*/ 2619375 w 3667445"/>
              <a:gd name="connsiteY92" fmla="*/ 1700076 h 2944698"/>
              <a:gd name="connsiteX93" fmla="*/ 2624137 w 3667445"/>
              <a:gd name="connsiteY93" fmla="*/ 1657214 h 2944698"/>
              <a:gd name="connsiteX94" fmla="*/ 2657475 w 3667445"/>
              <a:gd name="connsiteY94" fmla="*/ 1652451 h 2944698"/>
              <a:gd name="connsiteX95" fmla="*/ 2681287 w 3667445"/>
              <a:gd name="connsiteY95" fmla="*/ 1647689 h 2944698"/>
              <a:gd name="connsiteX96" fmla="*/ 2719387 w 3667445"/>
              <a:gd name="connsiteY96" fmla="*/ 1628639 h 2944698"/>
              <a:gd name="connsiteX97" fmla="*/ 2743200 w 3667445"/>
              <a:gd name="connsiteY97" fmla="*/ 1623876 h 2944698"/>
              <a:gd name="connsiteX98" fmla="*/ 2757487 w 3667445"/>
              <a:gd name="connsiteY98" fmla="*/ 1619114 h 2944698"/>
              <a:gd name="connsiteX99" fmla="*/ 2771775 w 3667445"/>
              <a:gd name="connsiteY99" fmla="*/ 1609589 h 2944698"/>
              <a:gd name="connsiteX100" fmla="*/ 2805112 w 3667445"/>
              <a:gd name="connsiteY100" fmla="*/ 1604826 h 2944698"/>
              <a:gd name="connsiteX101" fmla="*/ 2819400 w 3667445"/>
              <a:gd name="connsiteY101" fmla="*/ 1600064 h 2944698"/>
              <a:gd name="connsiteX102" fmla="*/ 2828925 w 3667445"/>
              <a:gd name="connsiteY102" fmla="*/ 1561964 h 2944698"/>
              <a:gd name="connsiteX103" fmla="*/ 2838450 w 3667445"/>
              <a:gd name="connsiteY103" fmla="*/ 1533389 h 2944698"/>
              <a:gd name="connsiteX104" fmla="*/ 2833687 w 3667445"/>
              <a:gd name="connsiteY104" fmla="*/ 1471476 h 2944698"/>
              <a:gd name="connsiteX105" fmla="*/ 2824162 w 3667445"/>
              <a:gd name="connsiteY105" fmla="*/ 1442901 h 2944698"/>
              <a:gd name="connsiteX106" fmla="*/ 2819400 w 3667445"/>
              <a:gd name="connsiteY106" fmla="*/ 1428614 h 2944698"/>
              <a:gd name="connsiteX107" fmla="*/ 2824162 w 3667445"/>
              <a:gd name="connsiteY107" fmla="*/ 1361939 h 2944698"/>
              <a:gd name="connsiteX108" fmla="*/ 2833687 w 3667445"/>
              <a:gd name="connsiteY108" fmla="*/ 1328601 h 2944698"/>
              <a:gd name="connsiteX109" fmla="*/ 2847975 w 3667445"/>
              <a:gd name="connsiteY109" fmla="*/ 1300026 h 2944698"/>
              <a:gd name="connsiteX110" fmla="*/ 2828925 w 3667445"/>
              <a:gd name="connsiteY110" fmla="*/ 1214301 h 2944698"/>
              <a:gd name="connsiteX111" fmla="*/ 2814637 w 3667445"/>
              <a:gd name="connsiteY111" fmla="*/ 1209539 h 2944698"/>
              <a:gd name="connsiteX112" fmla="*/ 2767012 w 3667445"/>
              <a:gd name="connsiteY112" fmla="*/ 1190489 h 2944698"/>
              <a:gd name="connsiteX113" fmla="*/ 2752725 w 3667445"/>
              <a:gd name="connsiteY113" fmla="*/ 1185726 h 2944698"/>
              <a:gd name="connsiteX114" fmla="*/ 2624137 w 3667445"/>
              <a:gd name="connsiteY114" fmla="*/ 1190489 h 2944698"/>
              <a:gd name="connsiteX115" fmla="*/ 2571750 w 3667445"/>
              <a:gd name="connsiteY115" fmla="*/ 1190489 h 2944698"/>
              <a:gd name="connsiteX116" fmla="*/ 2562225 w 3667445"/>
              <a:gd name="connsiteY116" fmla="*/ 1161914 h 2944698"/>
              <a:gd name="connsiteX117" fmla="*/ 2557462 w 3667445"/>
              <a:gd name="connsiteY117" fmla="*/ 1147626 h 2944698"/>
              <a:gd name="connsiteX118" fmla="*/ 2543175 w 3667445"/>
              <a:gd name="connsiteY118" fmla="*/ 1138101 h 2944698"/>
              <a:gd name="connsiteX119" fmla="*/ 2533650 w 3667445"/>
              <a:gd name="connsiteY119" fmla="*/ 1123814 h 2944698"/>
              <a:gd name="connsiteX120" fmla="*/ 2524125 w 3667445"/>
              <a:gd name="connsiteY120" fmla="*/ 1052376 h 2944698"/>
              <a:gd name="connsiteX121" fmla="*/ 2514600 w 3667445"/>
              <a:gd name="connsiteY121" fmla="*/ 1038089 h 2944698"/>
              <a:gd name="connsiteX122" fmla="*/ 2486025 w 3667445"/>
              <a:gd name="connsiteY122" fmla="*/ 1028564 h 2944698"/>
              <a:gd name="connsiteX123" fmla="*/ 2481262 w 3667445"/>
              <a:gd name="connsiteY123" fmla="*/ 1014276 h 2944698"/>
              <a:gd name="connsiteX124" fmla="*/ 2476500 w 3667445"/>
              <a:gd name="connsiteY124" fmla="*/ 952364 h 2944698"/>
              <a:gd name="connsiteX125" fmla="*/ 2443162 w 3667445"/>
              <a:gd name="connsiteY125" fmla="*/ 933314 h 2944698"/>
              <a:gd name="connsiteX126" fmla="*/ 2433637 w 3667445"/>
              <a:gd name="connsiteY126" fmla="*/ 919026 h 2944698"/>
              <a:gd name="connsiteX127" fmla="*/ 2447925 w 3667445"/>
              <a:gd name="connsiteY127" fmla="*/ 904739 h 2944698"/>
              <a:gd name="connsiteX128" fmla="*/ 2457450 w 3667445"/>
              <a:gd name="connsiteY128" fmla="*/ 890451 h 2944698"/>
              <a:gd name="connsiteX129" fmla="*/ 2476500 w 3667445"/>
              <a:gd name="connsiteY129" fmla="*/ 866639 h 2944698"/>
              <a:gd name="connsiteX130" fmla="*/ 2500312 w 3667445"/>
              <a:gd name="connsiteY130" fmla="*/ 847589 h 2944698"/>
              <a:gd name="connsiteX131" fmla="*/ 2524125 w 3667445"/>
              <a:gd name="connsiteY131" fmla="*/ 819014 h 2944698"/>
              <a:gd name="connsiteX132" fmla="*/ 2552700 w 3667445"/>
              <a:gd name="connsiteY132" fmla="*/ 799964 h 2944698"/>
              <a:gd name="connsiteX133" fmla="*/ 2576512 w 3667445"/>
              <a:gd name="connsiteY133" fmla="*/ 771389 h 2944698"/>
              <a:gd name="connsiteX134" fmla="*/ 2538412 w 3667445"/>
              <a:gd name="connsiteY134" fmla="*/ 761864 h 2944698"/>
              <a:gd name="connsiteX135" fmla="*/ 2509837 w 3667445"/>
              <a:gd name="connsiteY135" fmla="*/ 752339 h 2944698"/>
              <a:gd name="connsiteX136" fmla="*/ 2500312 w 3667445"/>
              <a:gd name="connsiteY136" fmla="*/ 733289 h 2944698"/>
              <a:gd name="connsiteX137" fmla="*/ 2509837 w 3667445"/>
              <a:gd name="connsiteY137" fmla="*/ 709476 h 2944698"/>
              <a:gd name="connsiteX138" fmla="*/ 2524125 w 3667445"/>
              <a:gd name="connsiteY138" fmla="*/ 690426 h 2944698"/>
              <a:gd name="connsiteX139" fmla="*/ 2533650 w 3667445"/>
              <a:gd name="connsiteY139" fmla="*/ 676139 h 2944698"/>
              <a:gd name="connsiteX140" fmla="*/ 2557462 w 3667445"/>
              <a:gd name="connsiteY140" fmla="*/ 599939 h 2944698"/>
              <a:gd name="connsiteX141" fmla="*/ 2571750 w 3667445"/>
              <a:gd name="connsiteY141" fmla="*/ 595176 h 2944698"/>
              <a:gd name="connsiteX142" fmla="*/ 2605087 w 3667445"/>
              <a:gd name="connsiteY142" fmla="*/ 566601 h 2944698"/>
              <a:gd name="connsiteX143" fmla="*/ 2619375 w 3667445"/>
              <a:gd name="connsiteY143" fmla="*/ 557076 h 2944698"/>
              <a:gd name="connsiteX144" fmla="*/ 2624137 w 3667445"/>
              <a:gd name="connsiteY144" fmla="*/ 542789 h 2944698"/>
              <a:gd name="connsiteX145" fmla="*/ 2638425 w 3667445"/>
              <a:gd name="connsiteY145" fmla="*/ 528501 h 2944698"/>
              <a:gd name="connsiteX146" fmla="*/ 2643187 w 3667445"/>
              <a:gd name="connsiteY146" fmla="*/ 514214 h 2944698"/>
              <a:gd name="connsiteX147" fmla="*/ 2633662 w 3667445"/>
              <a:gd name="connsiteY147" fmla="*/ 476114 h 2944698"/>
              <a:gd name="connsiteX148" fmla="*/ 2662237 w 3667445"/>
              <a:gd name="connsiteY148" fmla="*/ 447539 h 2944698"/>
              <a:gd name="connsiteX149" fmla="*/ 2690812 w 3667445"/>
              <a:gd name="connsiteY149" fmla="*/ 438014 h 2944698"/>
              <a:gd name="connsiteX150" fmla="*/ 2714625 w 3667445"/>
              <a:gd name="connsiteY150" fmla="*/ 442776 h 2944698"/>
              <a:gd name="connsiteX151" fmla="*/ 2738437 w 3667445"/>
              <a:gd name="connsiteY151" fmla="*/ 452301 h 2944698"/>
              <a:gd name="connsiteX152" fmla="*/ 2809875 w 3667445"/>
              <a:gd name="connsiteY152" fmla="*/ 447539 h 2944698"/>
              <a:gd name="connsiteX153" fmla="*/ 2824162 w 3667445"/>
              <a:gd name="connsiteY153" fmla="*/ 442776 h 2944698"/>
              <a:gd name="connsiteX154" fmla="*/ 2857500 w 3667445"/>
              <a:gd name="connsiteY154" fmla="*/ 423726 h 2944698"/>
              <a:gd name="connsiteX155" fmla="*/ 2876550 w 3667445"/>
              <a:gd name="connsiteY155" fmla="*/ 418964 h 2944698"/>
              <a:gd name="connsiteX156" fmla="*/ 2895600 w 3667445"/>
              <a:gd name="connsiteY156" fmla="*/ 409439 h 2944698"/>
              <a:gd name="connsiteX157" fmla="*/ 2909887 w 3667445"/>
              <a:gd name="connsiteY157" fmla="*/ 404676 h 2944698"/>
              <a:gd name="connsiteX158" fmla="*/ 2947987 w 3667445"/>
              <a:gd name="connsiteY158" fmla="*/ 385626 h 2944698"/>
              <a:gd name="connsiteX159" fmla="*/ 2986087 w 3667445"/>
              <a:gd name="connsiteY159" fmla="*/ 376101 h 2944698"/>
              <a:gd name="connsiteX160" fmla="*/ 3014662 w 3667445"/>
              <a:gd name="connsiteY160" fmla="*/ 361814 h 2944698"/>
              <a:gd name="connsiteX161" fmla="*/ 3028950 w 3667445"/>
              <a:gd name="connsiteY161" fmla="*/ 352289 h 2944698"/>
              <a:gd name="connsiteX162" fmla="*/ 3105150 w 3667445"/>
              <a:gd name="connsiteY162" fmla="*/ 342764 h 2944698"/>
              <a:gd name="connsiteX163" fmla="*/ 3205162 w 3667445"/>
              <a:gd name="connsiteY163" fmla="*/ 342764 h 2944698"/>
              <a:gd name="connsiteX164" fmla="*/ 3338512 w 3667445"/>
              <a:gd name="connsiteY164" fmla="*/ 338001 h 2944698"/>
              <a:gd name="connsiteX165" fmla="*/ 3390900 w 3667445"/>
              <a:gd name="connsiteY165" fmla="*/ 314189 h 2944698"/>
              <a:gd name="connsiteX166" fmla="*/ 3405187 w 3667445"/>
              <a:gd name="connsiteY166" fmla="*/ 304664 h 2944698"/>
              <a:gd name="connsiteX167" fmla="*/ 3419475 w 3667445"/>
              <a:gd name="connsiteY167" fmla="*/ 299901 h 2944698"/>
              <a:gd name="connsiteX168" fmla="*/ 3433762 w 3667445"/>
              <a:gd name="connsiteY168" fmla="*/ 290376 h 2944698"/>
              <a:gd name="connsiteX169" fmla="*/ 3457575 w 3667445"/>
              <a:gd name="connsiteY169" fmla="*/ 280851 h 2944698"/>
              <a:gd name="connsiteX170" fmla="*/ 3471862 w 3667445"/>
              <a:gd name="connsiteY170" fmla="*/ 271326 h 2944698"/>
              <a:gd name="connsiteX171" fmla="*/ 3490912 w 3667445"/>
              <a:gd name="connsiteY171" fmla="*/ 261801 h 2944698"/>
              <a:gd name="connsiteX172" fmla="*/ 3519487 w 3667445"/>
              <a:gd name="connsiteY172" fmla="*/ 247514 h 2944698"/>
              <a:gd name="connsiteX173" fmla="*/ 3529012 w 3667445"/>
              <a:gd name="connsiteY173" fmla="*/ 233226 h 2944698"/>
              <a:gd name="connsiteX174" fmla="*/ 3538537 w 3667445"/>
              <a:gd name="connsiteY174" fmla="*/ 185601 h 2944698"/>
              <a:gd name="connsiteX175" fmla="*/ 3548062 w 3667445"/>
              <a:gd name="connsiteY175" fmla="*/ 157026 h 2944698"/>
              <a:gd name="connsiteX176" fmla="*/ 3552825 w 3667445"/>
              <a:gd name="connsiteY176" fmla="*/ 142739 h 2944698"/>
              <a:gd name="connsiteX177" fmla="*/ 3562350 w 3667445"/>
              <a:gd name="connsiteY177" fmla="*/ 128451 h 2944698"/>
              <a:gd name="connsiteX178" fmla="*/ 3581400 w 3667445"/>
              <a:gd name="connsiteY178" fmla="*/ 104639 h 2944698"/>
              <a:gd name="connsiteX179" fmla="*/ 3595687 w 3667445"/>
              <a:gd name="connsiteY179" fmla="*/ 137976 h 2944698"/>
              <a:gd name="connsiteX180" fmla="*/ 3619500 w 3667445"/>
              <a:gd name="connsiteY180" fmla="*/ 166551 h 2944698"/>
              <a:gd name="connsiteX181" fmla="*/ 3638550 w 3667445"/>
              <a:gd name="connsiteY181" fmla="*/ 171314 h 2944698"/>
              <a:gd name="connsiteX182" fmla="*/ 3667125 w 3667445"/>
              <a:gd name="connsiteY182" fmla="*/ 195126 h 2944698"/>
              <a:gd name="connsiteX183" fmla="*/ 3619501 w 3667445"/>
              <a:gd name="connsiteY183" fmla="*/ 2752590 h 2944698"/>
              <a:gd name="connsiteX184" fmla="*/ 3495675 w 3667445"/>
              <a:gd name="connsiteY184" fmla="*/ 2762114 h 2944698"/>
              <a:gd name="connsiteX185" fmla="*/ 3462337 w 3667445"/>
              <a:gd name="connsiteY185" fmla="*/ 2766876 h 2944698"/>
              <a:gd name="connsiteX186" fmla="*/ 3448050 w 3667445"/>
              <a:gd name="connsiteY186" fmla="*/ 2771639 h 2944698"/>
              <a:gd name="connsiteX187" fmla="*/ 3271837 w 3667445"/>
              <a:gd name="connsiteY187" fmla="*/ 2776401 h 2944698"/>
              <a:gd name="connsiteX188" fmla="*/ 3252787 w 3667445"/>
              <a:gd name="connsiteY188" fmla="*/ 2781164 h 2944698"/>
              <a:gd name="connsiteX189" fmla="*/ 2995612 w 3667445"/>
              <a:gd name="connsiteY189" fmla="*/ 2785926 h 2944698"/>
              <a:gd name="connsiteX190" fmla="*/ 2933700 w 3667445"/>
              <a:gd name="connsiteY190" fmla="*/ 2795451 h 2944698"/>
              <a:gd name="connsiteX191" fmla="*/ 2886075 w 3667445"/>
              <a:gd name="connsiteY191" fmla="*/ 2804976 h 2944698"/>
              <a:gd name="connsiteX192" fmla="*/ 2852737 w 3667445"/>
              <a:gd name="connsiteY192" fmla="*/ 2809739 h 2944698"/>
              <a:gd name="connsiteX193" fmla="*/ 595312 w 3667445"/>
              <a:gd name="connsiteY193" fmla="*/ 2804976 h 2944698"/>
              <a:gd name="connsiteX194" fmla="*/ 581025 w 3667445"/>
              <a:gd name="connsiteY194" fmla="*/ 2800214 h 2944698"/>
              <a:gd name="connsiteX195" fmla="*/ 481012 w 3667445"/>
              <a:gd name="connsiteY195" fmla="*/ 2795451 h 2944698"/>
              <a:gd name="connsiteX196" fmla="*/ 161925 w 3667445"/>
              <a:gd name="connsiteY196" fmla="*/ 2790689 h 2944698"/>
              <a:gd name="connsiteX197" fmla="*/ 95250 w 3667445"/>
              <a:gd name="connsiteY197" fmla="*/ 2781164 h 2944698"/>
              <a:gd name="connsiteX198" fmla="*/ 57150 w 3667445"/>
              <a:gd name="connsiteY198" fmla="*/ 2757351 h 2944698"/>
              <a:gd name="connsiteX199" fmla="*/ 28575 w 3667445"/>
              <a:gd name="connsiteY199" fmla="*/ 2747826 h 2944698"/>
              <a:gd name="connsiteX200" fmla="*/ 0 w 3667445"/>
              <a:gd name="connsiteY200" fmla="*/ 2728776 h 2944698"/>
              <a:gd name="connsiteX201" fmla="*/ 4762 w 3667445"/>
              <a:gd name="connsiteY201" fmla="*/ 2709726 h 2944698"/>
              <a:gd name="connsiteX202" fmla="*/ 19050 w 3667445"/>
              <a:gd name="connsiteY202" fmla="*/ 2700201 h 2944698"/>
              <a:gd name="connsiteX203" fmla="*/ 19050 w 3667445"/>
              <a:gd name="connsiteY203" fmla="*/ 2662101 h 2944698"/>
              <a:gd name="connsiteX0" fmla="*/ 19050 w 3638938"/>
              <a:gd name="connsiteY0" fmla="*/ 2558152 h 2842511"/>
              <a:gd name="connsiteX1" fmla="*/ 66675 w 3638938"/>
              <a:gd name="connsiteY1" fmla="*/ 2553390 h 2842511"/>
              <a:gd name="connsiteX2" fmla="*/ 90487 w 3638938"/>
              <a:gd name="connsiteY2" fmla="*/ 2548627 h 2842511"/>
              <a:gd name="connsiteX3" fmla="*/ 142875 w 3638938"/>
              <a:gd name="connsiteY3" fmla="*/ 2520052 h 2842511"/>
              <a:gd name="connsiteX4" fmla="*/ 171450 w 3638938"/>
              <a:gd name="connsiteY4" fmla="*/ 2515290 h 2842511"/>
              <a:gd name="connsiteX5" fmla="*/ 176212 w 3638938"/>
              <a:gd name="connsiteY5" fmla="*/ 2496240 h 2842511"/>
              <a:gd name="connsiteX6" fmla="*/ 228600 w 3638938"/>
              <a:gd name="connsiteY6" fmla="*/ 2491477 h 2842511"/>
              <a:gd name="connsiteX7" fmla="*/ 280987 w 3638938"/>
              <a:gd name="connsiteY7" fmla="*/ 2481952 h 2842511"/>
              <a:gd name="connsiteX8" fmla="*/ 290512 w 3638938"/>
              <a:gd name="connsiteY8" fmla="*/ 2467665 h 2842511"/>
              <a:gd name="connsiteX9" fmla="*/ 295275 w 3638938"/>
              <a:gd name="connsiteY9" fmla="*/ 2443852 h 2842511"/>
              <a:gd name="connsiteX10" fmla="*/ 333375 w 3638938"/>
              <a:gd name="connsiteY10" fmla="*/ 2439090 h 2842511"/>
              <a:gd name="connsiteX11" fmla="*/ 371475 w 3638938"/>
              <a:gd name="connsiteY11" fmla="*/ 2429565 h 2842511"/>
              <a:gd name="connsiteX12" fmla="*/ 390525 w 3638938"/>
              <a:gd name="connsiteY12" fmla="*/ 2334315 h 2842511"/>
              <a:gd name="connsiteX13" fmla="*/ 404812 w 3638938"/>
              <a:gd name="connsiteY13" fmla="*/ 2329552 h 2842511"/>
              <a:gd name="connsiteX14" fmla="*/ 423862 w 3638938"/>
              <a:gd name="connsiteY14" fmla="*/ 2324790 h 2842511"/>
              <a:gd name="connsiteX15" fmla="*/ 538162 w 3638938"/>
              <a:gd name="connsiteY15" fmla="*/ 2320027 h 2842511"/>
              <a:gd name="connsiteX16" fmla="*/ 552450 w 3638938"/>
              <a:gd name="connsiteY16" fmla="*/ 2286690 h 2842511"/>
              <a:gd name="connsiteX17" fmla="*/ 566737 w 3638938"/>
              <a:gd name="connsiteY17" fmla="*/ 2281927 h 2842511"/>
              <a:gd name="connsiteX18" fmla="*/ 571500 w 3638938"/>
              <a:gd name="connsiteY18" fmla="*/ 2248590 h 2842511"/>
              <a:gd name="connsiteX19" fmla="*/ 576262 w 3638938"/>
              <a:gd name="connsiteY19" fmla="*/ 2229540 h 2842511"/>
              <a:gd name="connsiteX20" fmla="*/ 581025 w 3638938"/>
              <a:gd name="connsiteY20" fmla="*/ 2129527 h 2842511"/>
              <a:gd name="connsiteX21" fmla="*/ 695325 w 3638938"/>
              <a:gd name="connsiteY21" fmla="*/ 2134290 h 2842511"/>
              <a:gd name="connsiteX22" fmla="*/ 723900 w 3638938"/>
              <a:gd name="connsiteY22" fmla="*/ 2143815 h 2842511"/>
              <a:gd name="connsiteX23" fmla="*/ 781050 w 3638938"/>
              <a:gd name="connsiteY23" fmla="*/ 2153340 h 2842511"/>
              <a:gd name="connsiteX24" fmla="*/ 828675 w 3638938"/>
              <a:gd name="connsiteY24" fmla="*/ 2143815 h 2842511"/>
              <a:gd name="connsiteX25" fmla="*/ 842962 w 3638938"/>
              <a:gd name="connsiteY25" fmla="*/ 2139052 h 2842511"/>
              <a:gd name="connsiteX26" fmla="*/ 857250 w 3638938"/>
              <a:gd name="connsiteY26" fmla="*/ 2129527 h 2842511"/>
              <a:gd name="connsiteX27" fmla="*/ 885825 w 3638938"/>
              <a:gd name="connsiteY27" fmla="*/ 2120002 h 2842511"/>
              <a:gd name="connsiteX28" fmla="*/ 919162 w 3638938"/>
              <a:gd name="connsiteY28" fmla="*/ 2100952 h 2842511"/>
              <a:gd name="connsiteX29" fmla="*/ 962025 w 3638938"/>
              <a:gd name="connsiteY29" fmla="*/ 2096190 h 2842511"/>
              <a:gd name="connsiteX30" fmla="*/ 1166812 w 3638938"/>
              <a:gd name="connsiteY30" fmla="*/ 2100952 h 2842511"/>
              <a:gd name="connsiteX31" fmla="*/ 1181100 w 3638938"/>
              <a:gd name="connsiteY31" fmla="*/ 2105715 h 2842511"/>
              <a:gd name="connsiteX32" fmla="*/ 1214437 w 3638938"/>
              <a:gd name="connsiteY32" fmla="*/ 2120002 h 2842511"/>
              <a:gd name="connsiteX33" fmla="*/ 1243012 w 3638938"/>
              <a:gd name="connsiteY33" fmla="*/ 2139052 h 2842511"/>
              <a:gd name="connsiteX34" fmla="*/ 1276350 w 3638938"/>
              <a:gd name="connsiteY34" fmla="*/ 2158102 h 2842511"/>
              <a:gd name="connsiteX35" fmla="*/ 1304925 w 3638938"/>
              <a:gd name="connsiteY35" fmla="*/ 2167627 h 2842511"/>
              <a:gd name="connsiteX36" fmla="*/ 1319212 w 3638938"/>
              <a:gd name="connsiteY36" fmla="*/ 2177152 h 2842511"/>
              <a:gd name="connsiteX37" fmla="*/ 1347787 w 3638938"/>
              <a:gd name="connsiteY37" fmla="*/ 2186677 h 2842511"/>
              <a:gd name="connsiteX38" fmla="*/ 1376362 w 3638938"/>
              <a:gd name="connsiteY38" fmla="*/ 2215252 h 2842511"/>
              <a:gd name="connsiteX39" fmla="*/ 1385887 w 3638938"/>
              <a:gd name="connsiteY39" fmla="*/ 2229540 h 2842511"/>
              <a:gd name="connsiteX40" fmla="*/ 1414462 w 3638938"/>
              <a:gd name="connsiteY40" fmla="*/ 2243827 h 2842511"/>
              <a:gd name="connsiteX41" fmla="*/ 1552575 w 3638938"/>
              <a:gd name="connsiteY41" fmla="*/ 2248590 h 2842511"/>
              <a:gd name="connsiteX42" fmla="*/ 1585912 w 3638938"/>
              <a:gd name="connsiteY42" fmla="*/ 2258115 h 2842511"/>
              <a:gd name="connsiteX43" fmla="*/ 1633537 w 3638938"/>
              <a:gd name="connsiteY43" fmla="*/ 2262877 h 2842511"/>
              <a:gd name="connsiteX44" fmla="*/ 1662112 w 3638938"/>
              <a:gd name="connsiteY44" fmla="*/ 2281927 h 2842511"/>
              <a:gd name="connsiteX45" fmla="*/ 1681162 w 3638938"/>
              <a:gd name="connsiteY45" fmla="*/ 2310502 h 2842511"/>
              <a:gd name="connsiteX46" fmla="*/ 1709737 w 3638938"/>
              <a:gd name="connsiteY46" fmla="*/ 2329552 h 2842511"/>
              <a:gd name="connsiteX47" fmla="*/ 1771650 w 3638938"/>
              <a:gd name="connsiteY47" fmla="*/ 2324790 h 2842511"/>
              <a:gd name="connsiteX48" fmla="*/ 1790700 w 3638938"/>
              <a:gd name="connsiteY48" fmla="*/ 2320027 h 2842511"/>
              <a:gd name="connsiteX49" fmla="*/ 1814512 w 3638938"/>
              <a:gd name="connsiteY49" fmla="*/ 2315265 h 2842511"/>
              <a:gd name="connsiteX50" fmla="*/ 1828800 w 3638938"/>
              <a:gd name="connsiteY50" fmla="*/ 2305740 h 2842511"/>
              <a:gd name="connsiteX51" fmla="*/ 1833562 w 3638938"/>
              <a:gd name="connsiteY51" fmla="*/ 2291452 h 2842511"/>
              <a:gd name="connsiteX52" fmla="*/ 1866900 w 3638938"/>
              <a:gd name="connsiteY52" fmla="*/ 2277165 h 2842511"/>
              <a:gd name="connsiteX53" fmla="*/ 1881187 w 3638938"/>
              <a:gd name="connsiteY53" fmla="*/ 2262877 h 2842511"/>
              <a:gd name="connsiteX54" fmla="*/ 1895475 w 3638938"/>
              <a:gd name="connsiteY54" fmla="*/ 2253352 h 2842511"/>
              <a:gd name="connsiteX55" fmla="*/ 1890712 w 3638938"/>
              <a:gd name="connsiteY55" fmla="*/ 2234302 h 2842511"/>
              <a:gd name="connsiteX56" fmla="*/ 1895475 w 3638938"/>
              <a:gd name="connsiteY56" fmla="*/ 2200965 h 2842511"/>
              <a:gd name="connsiteX57" fmla="*/ 1909762 w 3638938"/>
              <a:gd name="connsiteY57" fmla="*/ 2191440 h 2842511"/>
              <a:gd name="connsiteX58" fmla="*/ 1928812 w 3638938"/>
              <a:gd name="connsiteY58" fmla="*/ 2181915 h 2842511"/>
              <a:gd name="connsiteX59" fmla="*/ 1943100 w 3638938"/>
              <a:gd name="connsiteY59" fmla="*/ 2172390 h 2842511"/>
              <a:gd name="connsiteX60" fmla="*/ 1976437 w 3638938"/>
              <a:gd name="connsiteY60" fmla="*/ 2167627 h 2842511"/>
              <a:gd name="connsiteX61" fmla="*/ 1990725 w 3638938"/>
              <a:gd name="connsiteY61" fmla="*/ 2162865 h 2842511"/>
              <a:gd name="connsiteX62" fmla="*/ 2033587 w 3638938"/>
              <a:gd name="connsiteY62" fmla="*/ 2129527 h 2842511"/>
              <a:gd name="connsiteX63" fmla="*/ 2052637 w 3638938"/>
              <a:gd name="connsiteY63" fmla="*/ 2100952 h 2842511"/>
              <a:gd name="connsiteX64" fmla="*/ 2062162 w 3638938"/>
              <a:gd name="connsiteY64" fmla="*/ 2086665 h 2842511"/>
              <a:gd name="connsiteX65" fmla="*/ 2071687 w 3638938"/>
              <a:gd name="connsiteY65" fmla="*/ 2058090 h 2842511"/>
              <a:gd name="connsiteX66" fmla="*/ 2066925 w 3638938"/>
              <a:gd name="connsiteY66" fmla="*/ 2015227 h 2842511"/>
              <a:gd name="connsiteX67" fmla="*/ 2052637 w 3638938"/>
              <a:gd name="connsiteY67" fmla="*/ 2010465 h 2842511"/>
              <a:gd name="connsiteX68" fmla="*/ 2038350 w 3638938"/>
              <a:gd name="connsiteY68" fmla="*/ 2000940 h 2842511"/>
              <a:gd name="connsiteX69" fmla="*/ 1971675 w 3638938"/>
              <a:gd name="connsiteY69" fmla="*/ 1996177 h 2842511"/>
              <a:gd name="connsiteX70" fmla="*/ 2157412 w 3638938"/>
              <a:gd name="connsiteY70" fmla="*/ 2000940 h 2842511"/>
              <a:gd name="connsiteX71" fmla="*/ 2362200 w 3638938"/>
              <a:gd name="connsiteY71" fmla="*/ 1996177 h 2842511"/>
              <a:gd name="connsiteX72" fmla="*/ 2376487 w 3638938"/>
              <a:gd name="connsiteY72" fmla="*/ 1991415 h 2842511"/>
              <a:gd name="connsiteX73" fmla="*/ 2424112 w 3638938"/>
              <a:gd name="connsiteY73" fmla="*/ 1986652 h 2842511"/>
              <a:gd name="connsiteX74" fmla="*/ 2652712 w 3638938"/>
              <a:gd name="connsiteY74" fmla="*/ 1991415 h 2842511"/>
              <a:gd name="connsiteX75" fmla="*/ 2724150 w 3638938"/>
              <a:gd name="connsiteY75" fmla="*/ 1986652 h 2842511"/>
              <a:gd name="connsiteX76" fmla="*/ 2752725 w 3638938"/>
              <a:gd name="connsiteY76" fmla="*/ 1967602 h 2842511"/>
              <a:gd name="connsiteX77" fmla="*/ 2757487 w 3638938"/>
              <a:gd name="connsiteY77" fmla="*/ 1953315 h 2842511"/>
              <a:gd name="connsiteX78" fmla="*/ 2776537 w 3638938"/>
              <a:gd name="connsiteY78" fmla="*/ 1924740 h 2842511"/>
              <a:gd name="connsiteX79" fmla="*/ 2762250 w 3638938"/>
              <a:gd name="connsiteY79" fmla="*/ 1919977 h 2842511"/>
              <a:gd name="connsiteX80" fmla="*/ 2752725 w 3638938"/>
              <a:gd name="connsiteY80" fmla="*/ 1886640 h 2842511"/>
              <a:gd name="connsiteX81" fmla="*/ 2743200 w 3638938"/>
              <a:gd name="connsiteY81" fmla="*/ 1872352 h 2842511"/>
              <a:gd name="connsiteX82" fmla="*/ 2747962 w 3638938"/>
              <a:gd name="connsiteY82" fmla="*/ 1829490 h 2842511"/>
              <a:gd name="connsiteX83" fmla="*/ 2743200 w 3638938"/>
              <a:gd name="connsiteY83" fmla="*/ 1729477 h 2842511"/>
              <a:gd name="connsiteX84" fmla="*/ 2624137 w 3638938"/>
              <a:gd name="connsiteY84" fmla="*/ 1724715 h 2842511"/>
              <a:gd name="connsiteX85" fmla="*/ 2609850 w 3638938"/>
              <a:gd name="connsiteY85" fmla="*/ 1715190 h 2842511"/>
              <a:gd name="connsiteX86" fmla="*/ 2566987 w 3638938"/>
              <a:gd name="connsiteY86" fmla="*/ 1729477 h 2842511"/>
              <a:gd name="connsiteX87" fmla="*/ 2552700 w 3638938"/>
              <a:gd name="connsiteY87" fmla="*/ 1724715 h 2842511"/>
              <a:gd name="connsiteX88" fmla="*/ 2576512 w 3638938"/>
              <a:gd name="connsiteY88" fmla="*/ 1686615 h 2842511"/>
              <a:gd name="connsiteX89" fmla="*/ 2595562 w 3638938"/>
              <a:gd name="connsiteY89" fmla="*/ 1672327 h 2842511"/>
              <a:gd name="connsiteX90" fmla="*/ 2605087 w 3638938"/>
              <a:gd name="connsiteY90" fmla="*/ 1638990 h 2842511"/>
              <a:gd name="connsiteX91" fmla="*/ 2614612 w 3638938"/>
              <a:gd name="connsiteY91" fmla="*/ 1610415 h 2842511"/>
              <a:gd name="connsiteX92" fmla="*/ 2619375 w 3638938"/>
              <a:gd name="connsiteY92" fmla="*/ 1596127 h 2842511"/>
              <a:gd name="connsiteX93" fmla="*/ 2624137 w 3638938"/>
              <a:gd name="connsiteY93" fmla="*/ 1553265 h 2842511"/>
              <a:gd name="connsiteX94" fmla="*/ 2657475 w 3638938"/>
              <a:gd name="connsiteY94" fmla="*/ 1548502 h 2842511"/>
              <a:gd name="connsiteX95" fmla="*/ 2681287 w 3638938"/>
              <a:gd name="connsiteY95" fmla="*/ 1543740 h 2842511"/>
              <a:gd name="connsiteX96" fmla="*/ 2719387 w 3638938"/>
              <a:gd name="connsiteY96" fmla="*/ 1524690 h 2842511"/>
              <a:gd name="connsiteX97" fmla="*/ 2743200 w 3638938"/>
              <a:gd name="connsiteY97" fmla="*/ 1519927 h 2842511"/>
              <a:gd name="connsiteX98" fmla="*/ 2757487 w 3638938"/>
              <a:gd name="connsiteY98" fmla="*/ 1515165 h 2842511"/>
              <a:gd name="connsiteX99" fmla="*/ 2771775 w 3638938"/>
              <a:gd name="connsiteY99" fmla="*/ 1505640 h 2842511"/>
              <a:gd name="connsiteX100" fmla="*/ 2805112 w 3638938"/>
              <a:gd name="connsiteY100" fmla="*/ 1500877 h 2842511"/>
              <a:gd name="connsiteX101" fmla="*/ 2819400 w 3638938"/>
              <a:gd name="connsiteY101" fmla="*/ 1496115 h 2842511"/>
              <a:gd name="connsiteX102" fmla="*/ 2828925 w 3638938"/>
              <a:gd name="connsiteY102" fmla="*/ 1458015 h 2842511"/>
              <a:gd name="connsiteX103" fmla="*/ 2838450 w 3638938"/>
              <a:gd name="connsiteY103" fmla="*/ 1429440 h 2842511"/>
              <a:gd name="connsiteX104" fmla="*/ 2833687 w 3638938"/>
              <a:gd name="connsiteY104" fmla="*/ 1367527 h 2842511"/>
              <a:gd name="connsiteX105" fmla="*/ 2824162 w 3638938"/>
              <a:gd name="connsiteY105" fmla="*/ 1338952 h 2842511"/>
              <a:gd name="connsiteX106" fmla="*/ 2819400 w 3638938"/>
              <a:gd name="connsiteY106" fmla="*/ 1324665 h 2842511"/>
              <a:gd name="connsiteX107" fmla="*/ 2824162 w 3638938"/>
              <a:gd name="connsiteY107" fmla="*/ 1257990 h 2842511"/>
              <a:gd name="connsiteX108" fmla="*/ 2833687 w 3638938"/>
              <a:gd name="connsiteY108" fmla="*/ 1224652 h 2842511"/>
              <a:gd name="connsiteX109" fmla="*/ 2847975 w 3638938"/>
              <a:gd name="connsiteY109" fmla="*/ 1196077 h 2842511"/>
              <a:gd name="connsiteX110" fmla="*/ 2828925 w 3638938"/>
              <a:gd name="connsiteY110" fmla="*/ 1110352 h 2842511"/>
              <a:gd name="connsiteX111" fmla="*/ 2814637 w 3638938"/>
              <a:gd name="connsiteY111" fmla="*/ 1105590 h 2842511"/>
              <a:gd name="connsiteX112" fmla="*/ 2767012 w 3638938"/>
              <a:gd name="connsiteY112" fmla="*/ 1086540 h 2842511"/>
              <a:gd name="connsiteX113" fmla="*/ 2752725 w 3638938"/>
              <a:gd name="connsiteY113" fmla="*/ 1081777 h 2842511"/>
              <a:gd name="connsiteX114" fmla="*/ 2624137 w 3638938"/>
              <a:gd name="connsiteY114" fmla="*/ 1086540 h 2842511"/>
              <a:gd name="connsiteX115" fmla="*/ 2571750 w 3638938"/>
              <a:gd name="connsiteY115" fmla="*/ 1086540 h 2842511"/>
              <a:gd name="connsiteX116" fmla="*/ 2562225 w 3638938"/>
              <a:gd name="connsiteY116" fmla="*/ 1057965 h 2842511"/>
              <a:gd name="connsiteX117" fmla="*/ 2557462 w 3638938"/>
              <a:gd name="connsiteY117" fmla="*/ 1043677 h 2842511"/>
              <a:gd name="connsiteX118" fmla="*/ 2543175 w 3638938"/>
              <a:gd name="connsiteY118" fmla="*/ 1034152 h 2842511"/>
              <a:gd name="connsiteX119" fmla="*/ 2533650 w 3638938"/>
              <a:gd name="connsiteY119" fmla="*/ 1019865 h 2842511"/>
              <a:gd name="connsiteX120" fmla="*/ 2524125 w 3638938"/>
              <a:gd name="connsiteY120" fmla="*/ 948427 h 2842511"/>
              <a:gd name="connsiteX121" fmla="*/ 2514600 w 3638938"/>
              <a:gd name="connsiteY121" fmla="*/ 934140 h 2842511"/>
              <a:gd name="connsiteX122" fmla="*/ 2486025 w 3638938"/>
              <a:gd name="connsiteY122" fmla="*/ 924615 h 2842511"/>
              <a:gd name="connsiteX123" fmla="*/ 2481262 w 3638938"/>
              <a:gd name="connsiteY123" fmla="*/ 910327 h 2842511"/>
              <a:gd name="connsiteX124" fmla="*/ 2476500 w 3638938"/>
              <a:gd name="connsiteY124" fmla="*/ 848415 h 2842511"/>
              <a:gd name="connsiteX125" fmla="*/ 2443162 w 3638938"/>
              <a:gd name="connsiteY125" fmla="*/ 829365 h 2842511"/>
              <a:gd name="connsiteX126" fmla="*/ 2433637 w 3638938"/>
              <a:gd name="connsiteY126" fmla="*/ 815077 h 2842511"/>
              <a:gd name="connsiteX127" fmla="*/ 2447925 w 3638938"/>
              <a:gd name="connsiteY127" fmla="*/ 800790 h 2842511"/>
              <a:gd name="connsiteX128" fmla="*/ 2457450 w 3638938"/>
              <a:gd name="connsiteY128" fmla="*/ 786502 h 2842511"/>
              <a:gd name="connsiteX129" fmla="*/ 2476500 w 3638938"/>
              <a:gd name="connsiteY129" fmla="*/ 762690 h 2842511"/>
              <a:gd name="connsiteX130" fmla="*/ 2500312 w 3638938"/>
              <a:gd name="connsiteY130" fmla="*/ 743640 h 2842511"/>
              <a:gd name="connsiteX131" fmla="*/ 2524125 w 3638938"/>
              <a:gd name="connsiteY131" fmla="*/ 715065 h 2842511"/>
              <a:gd name="connsiteX132" fmla="*/ 2552700 w 3638938"/>
              <a:gd name="connsiteY132" fmla="*/ 696015 h 2842511"/>
              <a:gd name="connsiteX133" fmla="*/ 2576512 w 3638938"/>
              <a:gd name="connsiteY133" fmla="*/ 667440 h 2842511"/>
              <a:gd name="connsiteX134" fmla="*/ 2538412 w 3638938"/>
              <a:gd name="connsiteY134" fmla="*/ 657915 h 2842511"/>
              <a:gd name="connsiteX135" fmla="*/ 2509837 w 3638938"/>
              <a:gd name="connsiteY135" fmla="*/ 648390 h 2842511"/>
              <a:gd name="connsiteX136" fmla="*/ 2500312 w 3638938"/>
              <a:gd name="connsiteY136" fmla="*/ 629340 h 2842511"/>
              <a:gd name="connsiteX137" fmla="*/ 2509837 w 3638938"/>
              <a:gd name="connsiteY137" fmla="*/ 605527 h 2842511"/>
              <a:gd name="connsiteX138" fmla="*/ 2524125 w 3638938"/>
              <a:gd name="connsiteY138" fmla="*/ 586477 h 2842511"/>
              <a:gd name="connsiteX139" fmla="*/ 2533650 w 3638938"/>
              <a:gd name="connsiteY139" fmla="*/ 572190 h 2842511"/>
              <a:gd name="connsiteX140" fmla="*/ 2557462 w 3638938"/>
              <a:gd name="connsiteY140" fmla="*/ 495990 h 2842511"/>
              <a:gd name="connsiteX141" fmla="*/ 2571750 w 3638938"/>
              <a:gd name="connsiteY141" fmla="*/ 491227 h 2842511"/>
              <a:gd name="connsiteX142" fmla="*/ 2605087 w 3638938"/>
              <a:gd name="connsiteY142" fmla="*/ 462652 h 2842511"/>
              <a:gd name="connsiteX143" fmla="*/ 2619375 w 3638938"/>
              <a:gd name="connsiteY143" fmla="*/ 453127 h 2842511"/>
              <a:gd name="connsiteX144" fmla="*/ 2624137 w 3638938"/>
              <a:gd name="connsiteY144" fmla="*/ 438840 h 2842511"/>
              <a:gd name="connsiteX145" fmla="*/ 2638425 w 3638938"/>
              <a:gd name="connsiteY145" fmla="*/ 424552 h 2842511"/>
              <a:gd name="connsiteX146" fmla="*/ 2643187 w 3638938"/>
              <a:gd name="connsiteY146" fmla="*/ 410265 h 2842511"/>
              <a:gd name="connsiteX147" fmla="*/ 2633662 w 3638938"/>
              <a:gd name="connsiteY147" fmla="*/ 372165 h 2842511"/>
              <a:gd name="connsiteX148" fmla="*/ 2662237 w 3638938"/>
              <a:gd name="connsiteY148" fmla="*/ 343590 h 2842511"/>
              <a:gd name="connsiteX149" fmla="*/ 2690812 w 3638938"/>
              <a:gd name="connsiteY149" fmla="*/ 334065 h 2842511"/>
              <a:gd name="connsiteX150" fmla="*/ 2714625 w 3638938"/>
              <a:gd name="connsiteY150" fmla="*/ 338827 h 2842511"/>
              <a:gd name="connsiteX151" fmla="*/ 2738437 w 3638938"/>
              <a:gd name="connsiteY151" fmla="*/ 348352 h 2842511"/>
              <a:gd name="connsiteX152" fmla="*/ 2809875 w 3638938"/>
              <a:gd name="connsiteY152" fmla="*/ 343590 h 2842511"/>
              <a:gd name="connsiteX153" fmla="*/ 2824162 w 3638938"/>
              <a:gd name="connsiteY153" fmla="*/ 338827 h 2842511"/>
              <a:gd name="connsiteX154" fmla="*/ 2857500 w 3638938"/>
              <a:gd name="connsiteY154" fmla="*/ 319777 h 2842511"/>
              <a:gd name="connsiteX155" fmla="*/ 2876550 w 3638938"/>
              <a:gd name="connsiteY155" fmla="*/ 315015 h 2842511"/>
              <a:gd name="connsiteX156" fmla="*/ 2895600 w 3638938"/>
              <a:gd name="connsiteY156" fmla="*/ 305490 h 2842511"/>
              <a:gd name="connsiteX157" fmla="*/ 2909887 w 3638938"/>
              <a:gd name="connsiteY157" fmla="*/ 300727 h 2842511"/>
              <a:gd name="connsiteX158" fmla="*/ 2947987 w 3638938"/>
              <a:gd name="connsiteY158" fmla="*/ 281677 h 2842511"/>
              <a:gd name="connsiteX159" fmla="*/ 2986087 w 3638938"/>
              <a:gd name="connsiteY159" fmla="*/ 272152 h 2842511"/>
              <a:gd name="connsiteX160" fmla="*/ 3014662 w 3638938"/>
              <a:gd name="connsiteY160" fmla="*/ 257865 h 2842511"/>
              <a:gd name="connsiteX161" fmla="*/ 3028950 w 3638938"/>
              <a:gd name="connsiteY161" fmla="*/ 248340 h 2842511"/>
              <a:gd name="connsiteX162" fmla="*/ 3105150 w 3638938"/>
              <a:gd name="connsiteY162" fmla="*/ 238815 h 2842511"/>
              <a:gd name="connsiteX163" fmla="*/ 3205162 w 3638938"/>
              <a:gd name="connsiteY163" fmla="*/ 238815 h 2842511"/>
              <a:gd name="connsiteX164" fmla="*/ 3338512 w 3638938"/>
              <a:gd name="connsiteY164" fmla="*/ 234052 h 2842511"/>
              <a:gd name="connsiteX165" fmla="*/ 3390900 w 3638938"/>
              <a:gd name="connsiteY165" fmla="*/ 210240 h 2842511"/>
              <a:gd name="connsiteX166" fmla="*/ 3405187 w 3638938"/>
              <a:gd name="connsiteY166" fmla="*/ 200715 h 2842511"/>
              <a:gd name="connsiteX167" fmla="*/ 3419475 w 3638938"/>
              <a:gd name="connsiteY167" fmla="*/ 195952 h 2842511"/>
              <a:gd name="connsiteX168" fmla="*/ 3433762 w 3638938"/>
              <a:gd name="connsiteY168" fmla="*/ 186427 h 2842511"/>
              <a:gd name="connsiteX169" fmla="*/ 3457575 w 3638938"/>
              <a:gd name="connsiteY169" fmla="*/ 176902 h 2842511"/>
              <a:gd name="connsiteX170" fmla="*/ 3471862 w 3638938"/>
              <a:gd name="connsiteY170" fmla="*/ 167377 h 2842511"/>
              <a:gd name="connsiteX171" fmla="*/ 3490912 w 3638938"/>
              <a:gd name="connsiteY171" fmla="*/ 157852 h 2842511"/>
              <a:gd name="connsiteX172" fmla="*/ 3519487 w 3638938"/>
              <a:gd name="connsiteY172" fmla="*/ 143565 h 2842511"/>
              <a:gd name="connsiteX173" fmla="*/ 3529012 w 3638938"/>
              <a:gd name="connsiteY173" fmla="*/ 129277 h 2842511"/>
              <a:gd name="connsiteX174" fmla="*/ 3538537 w 3638938"/>
              <a:gd name="connsiteY174" fmla="*/ 81652 h 2842511"/>
              <a:gd name="connsiteX175" fmla="*/ 3548062 w 3638938"/>
              <a:gd name="connsiteY175" fmla="*/ 53077 h 2842511"/>
              <a:gd name="connsiteX176" fmla="*/ 3552825 w 3638938"/>
              <a:gd name="connsiteY176" fmla="*/ 38790 h 2842511"/>
              <a:gd name="connsiteX177" fmla="*/ 3562350 w 3638938"/>
              <a:gd name="connsiteY177" fmla="*/ 24502 h 2842511"/>
              <a:gd name="connsiteX178" fmla="*/ 3581400 w 3638938"/>
              <a:gd name="connsiteY178" fmla="*/ 690 h 2842511"/>
              <a:gd name="connsiteX179" fmla="*/ 3595687 w 3638938"/>
              <a:gd name="connsiteY179" fmla="*/ 34027 h 2842511"/>
              <a:gd name="connsiteX180" fmla="*/ 3619500 w 3638938"/>
              <a:gd name="connsiteY180" fmla="*/ 62602 h 2842511"/>
              <a:gd name="connsiteX181" fmla="*/ 3638550 w 3638938"/>
              <a:gd name="connsiteY181" fmla="*/ 67365 h 2842511"/>
              <a:gd name="connsiteX182" fmla="*/ 3619501 w 3638938"/>
              <a:gd name="connsiteY182" fmla="*/ 2648641 h 2842511"/>
              <a:gd name="connsiteX183" fmla="*/ 3495675 w 3638938"/>
              <a:gd name="connsiteY183" fmla="*/ 2658165 h 2842511"/>
              <a:gd name="connsiteX184" fmla="*/ 3462337 w 3638938"/>
              <a:gd name="connsiteY184" fmla="*/ 2662927 h 2842511"/>
              <a:gd name="connsiteX185" fmla="*/ 3448050 w 3638938"/>
              <a:gd name="connsiteY185" fmla="*/ 2667690 h 2842511"/>
              <a:gd name="connsiteX186" fmla="*/ 3271837 w 3638938"/>
              <a:gd name="connsiteY186" fmla="*/ 2672452 h 2842511"/>
              <a:gd name="connsiteX187" fmla="*/ 3252787 w 3638938"/>
              <a:gd name="connsiteY187" fmla="*/ 2677215 h 2842511"/>
              <a:gd name="connsiteX188" fmla="*/ 2995612 w 3638938"/>
              <a:gd name="connsiteY188" fmla="*/ 2681977 h 2842511"/>
              <a:gd name="connsiteX189" fmla="*/ 2933700 w 3638938"/>
              <a:gd name="connsiteY189" fmla="*/ 2691502 h 2842511"/>
              <a:gd name="connsiteX190" fmla="*/ 2886075 w 3638938"/>
              <a:gd name="connsiteY190" fmla="*/ 2701027 h 2842511"/>
              <a:gd name="connsiteX191" fmla="*/ 2852737 w 3638938"/>
              <a:gd name="connsiteY191" fmla="*/ 2705790 h 2842511"/>
              <a:gd name="connsiteX192" fmla="*/ 595312 w 3638938"/>
              <a:gd name="connsiteY192" fmla="*/ 2701027 h 2842511"/>
              <a:gd name="connsiteX193" fmla="*/ 581025 w 3638938"/>
              <a:gd name="connsiteY193" fmla="*/ 2696265 h 2842511"/>
              <a:gd name="connsiteX194" fmla="*/ 481012 w 3638938"/>
              <a:gd name="connsiteY194" fmla="*/ 2691502 h 2842511"/>
              <a:gd name="connsiteX195" fmla="*/ 161925 w 3638938"/>
              <a:gd name="connsiteY195" fmla="*/ 2686740 h 2842511"/>
              <a:gd name="connsiteX196" fmla="*/ 95250 w 3638938"/>
              <a:gd name="connsiteY196" fmla="*/ 2677215 h 2842511"/>
              <a:gd name="connsiteX197" fmla="*/ 57150 w 3638938"/>
              <a:gd name="connsiteY197" fmla="*/ 2653402 h 2842511"/>
              <a:gd name="connsiteX198" fmla="*/ 28575 w 3638938"/>
              <a:gd name="connsiteY198" fmla="*/ 2643877 h 2842511"/>
              <a:gd name="connsiteX199" fmla="*/ 0 w 3638938"/>
              <a:gd name="connsiteY199" fmla="*/ 2624827 h 2842511"/>
              <a:gd name="connsiteX200" fmla="*/ 4762 w 3638938"/>
              <a:gd name="connsiteY200" fmla="*/ 2605777 h 2842511"/>
              <a:gd name="connsiteX201" fmla="*/ 19050 w 3638938"/>
              <a:gd name="connsiteY201" fmla="*/ 2596252 h 2842511"/>
              <a:gd name="connsiteX202" fmla="*/ 19050 w 3638938"/>
              <a:gd name="connsiteY202" fmla="*/ 2558152 h 2842511"/>
              <a:gd name="connsiteX0" fmla="*/ 19050 w 3629619"/>
              <a:gd name="connsiteY0" fmla="*/ 2695060 h 2979772"/>
              <a:gd name="connsiteX1" fmla="*/ 66675 w 3629619"/>
              <a:gd name="connsiteY1" fmla="*/ 2690298 h 2979772"/>
              <a:gd name="connsiteX2" fmla="*/ 90487 w 3629619"/>
              <a:gd name="connsiteY2" fmla="*/ 2685535 h 2979772"/>
              <a:gd name="connsiteX3" fmla="*/ 142875 w 3629619"/>
              <a:gd name="connsiteY3" fmla="*/ 2656960 h 2979772"/>
              <a:gd name="connsiteX4" fmla="*/ 171450 w 3629619"/>
              <a:gd name="connsiteY4" fmla="*/ 2652198 h 2979772"/>
              <a:gd name="connsiteX5" fmla="*/ 176212 w 3629619"/>
              <a:gd name="connsiteY5" fmla="*/ 2633148 h 2979772"/>
              <a:gd name="connsiteX6" fmla="*/ 228600 w 3629619"/>
              <a:gd name="connsiteY6" fmla="*/ 2628385 h 2979772"/>
              <a:gd name="connsiteX7" fmla="*/ 280987 w 3629619"/>
              <a:gd name="connsiteY7" fmla="*/ 2618860 h 2979772"/>
              <a:gd name="connsiteX8" fmla="*/ 290512 w 3629619"/>
              <a:gd name="connsiteY8" fmla="*/ 2604573 h 2979772"/>
              <a:gd name="connsiteX9" fmla="*/ 295275 w 3629619"/>
              <a:gd name="connsiteY9" fmla="*/ 2580760 h 2979772"/>
              <a:gd name="connsiteX10" fmla="*/ 333375 w 3629619"/>
              <a:gd name="connsiteY10" fmla="*/ 2575998 h 2979772"/>
              <a:gd name="connsiteX11" fmla="*/ 371475 w 3629619"/>
              <a:gd name="connsiteY11" fmla="*/ 2566473 h 2979772"/>
              <a:gd name="connsiteX12" fmla="*/ 390525 w 3629619"/>
              <a:gd name="connsiteY12" fmla="*/ 2471223 h 2979772"/>
              <a:gd name="connsiteX13" fmla="*/ 404812 w 3629619"/>
              <a:gd name="connsiteY13" fmla="*/ 2466460 h 2979772"/>
              <a:gd name="connsiteX14" fmla="*/ 423862 w 3629619"/>
              <a:gd name="connsiteY14" fmla="*/ 2461698 h 2979772"/>
              <a:gd name="connsiteX15" fmla="*/ 538162 w 3629619"/>
              <a:gd name="connsiteY15" fmla="*/ 2456935 h 2979772"/>
              <a:gd name="connsiteX16" fmla="*/ 552450 w 3629619"/>
              <a:gd name="connsiteY16" fmla="*/ 2423598 h 2979772"/>
              <a:gd name="connsiteX17" fmla="*/ 566737 w 3629619"/>
              <a:gd name="connsiteY17" fmla="*/ 2418835 h 2979772"/>
              <a:gd name="connsiteX18" fmla="*/ 571500 w 3629619"/>
              <a:gd name="connsiteY18" fmla="*/ 2385498 h 2979772"/>
              <a:gd name="connsiteX19" fmla="*/ 576262 w 3629619"/>
              <a:gd name="connsiteY19" fmla="*/ 2366448 h 2979772"/>
              <a:gd name="connsiteX20" fmla="*/ 581025 w 3629619"/>
              <a:gd name="connsiteY20" fmla="*/ 2266435 h 2979772"/>
              <a:gd name="connsiteX21" fmla="*/ 695325 w 3629619"/>
              <a:gd name="connsiteY21" fmla="*/ 2271198 h 2979772"/>
              <a:gd name="connsiteX22" fmla="*/ 723900 w 3629619"/>
              <a:gd name="connsiteY22" fmla="*/ 2280723 h 2979772"/>
              <a:gd name="connsiteX23" fmla="*/ 781050 w 3629619"/>
              <a:gd name="connsiteY23" fmla="*/ 2290248 h 2979772"/>
              <a:gd name="connsiteX24" fmla="*/ 828675 w 3629619"/>
              <a:gd name="connsiteY24" fmla="*/ 2280723 h 2979772"/>
              <a:gd name="connsiteX25" fmla="*/ 842962 w 3629619"/>
              <a:gd name="connsiteY25" fmla="*/ 2275960 h 2979772"/>
              <a:gd name="connsiteX26" fmla="*/ 857250 w 3629619"/>
              <a:gd name="connsiteY26" fmla="*/ 2266435 h 2979772"/>
              <a:gd name="connsiteX27" fmla="*/ 885825 w 3629619"/>
              <a:gd name="connsiteY27" fmla="*/ 2256910 h 2979772"/>
              <a:gd name="connsiteX28" fmla="*/ 919162 w 3629619"/>
              <a:gd name="connsiteY28" fmla="*/ 2237860 h 2979772"/>
              <a:gd name="connsiteX29" fmla="*/ 962025 w 3629619"/>
              <a:gd name="connsiteY29" fmla="*/ 2233098 h 2979772"/>
              <a:gd name="connsiteX30" fmla="*/ 1166812 w 3629619"/>
              <a:gd name="connsiteY30" fmla="*/ 2237860 h 2979772"/>
              <a:gd name="connsiteX31" fmla="*/ 1181100 w 3629619"/>
              <a:gd name="connsiteY31" fmla="*/ 2242623 h 2979772"/>
              <a:gd name="connsiteX32" fmla="*/ 1214437 w 3629619"/>
              <a:gd name="connsiteY32" fmla="*/ 2256910 h 2979772"/>
              <a:gd name="connsiteX33" fmla="*/ 1243012 w 3629619"/>
              <a:gd name="connsiteY33" fmla="*/ 2275960 h 2979772"/>
              <a:gd name="connsiteX34" fmla="*/ 1276350 w 3629619"/>
              <a:gd name="connsiteY34" fmla="*/ 2295010 h 2979772"/>
              <a:gd name="connsiteX35" fmla="*/ 1304925 w 3629619"/>
              <a:gd name="connsiteY35" fmla="*/ 2304535 h 2979772"/>
              <a:gd name="connsiteX36" fmla="*/ 1319212 w 3629619"/>
              <a:gd name="connsiteY36" fmla="*/ 2314060 h 2979772"/>
              <a:gd name="connsiteX37" fmla="*/ 1347787 w 3629619"/>
              <a:gd name="connsiteY37" fmla="*/ 2323585 h 2979772"/>
              <a:gd name="connsiteX38" fmla="*/ 1376362 w 3629619"/>
              <a:gd name="connsiteY38" fmla="*/ 2352160 h 2979772"/>
              <a:gd name="connsiteX39" fmla="*/ 1385887 w 3629619"/>
              <a:gd name="connsiteY39" fmla="*/ 2366448 h 2979772"/>
              <a:gd name="connsiteX40" fmla="*/ 1414462 w 3629619"/>
              <a:gd name="connsiteY40" fmla="*/ 2380735 h 2979772"/>
              <a:gd name="connsiteX41" fmla="*/ 1552575 w 3629619"/>
              <a:gd name="connsiteY41" fmla="*/ 2385498 h 2979772"/>
              <a:gd name="connsiteX42" fmla="*/ 1585912 w 3629619"/>
              <a:gd name="connsiteY42" fmla="*/ 2395023 h 2979772"/>
              <a:gd name="connsiteX43" fmla="*/ 1633537 w 3629619"/>
              <a:gd name="connsiteY43" fmla="*/ 2399785 h 2979772"/>
              <a:gd name="connsiteX44" fmla="*/ 1662112 w 3629619"/>
              <a:gd name="connsiteY44" fmla="*/ 2418835 h 2979772"/>
              <a:gd name="connsiteX45" fmla="*/ 1681162 w 3629619"/>
              <a:gd name="connsiteY45" fmla="*/ 2447410 h 2979772"/>
              <a:gd name="connsiteX46" fmla="*/ 1709737 w 3629619"/>
              <a:gd name="connsiteY46" fmla="*/ 2466460 h 2979772"/>
              <a:gd name="connsiteX47" fmla="*/ 1771650 w 3629619"/>
              <a:gd name="connsiteY47" fmla="*/ 2461698 h 2979772"/>
              <a:gd name="connsiteX48" fmla="*/ 1790700 w 3629619"/>
              <a:gd name="connsiteY48" fmla="*/ 2456935 h 2979772"/>
              <a:gd name="connsiteX49" fmla="*/ 1814512 w 3629619"/>
              <a:gd name="connsiteY49" fmla="*/ 2452173 h 2979772"/>
              <a:gd name="connsiteX50" fmla="*/ 1828800 w 3629619"/>
              <a:gd name="connsiteY50" fmla="*/ 2442648 h 2979772"/>
              <a:gd name="connsiteX51" fmla="*/ 1833562 w 3629619"/>
              <a:gd name="connsiteY51" fmla="*/ 2428360 h 2979772"/>
              <a:gd name="connsiteX52" fmla="*/ 1866900 w 3629619"/>
              <a:gd name="connsiteY52" fmla="*/ 2414073 h 2979772"/>
              <a:gd name="connsiteX53" fmla="*/ 1881187 w 3629619"/>
              <a:gd name="connsiteY53" fmla="*/ 2399785 h 2979772"/>
              <a:gd name="connsiteX54" fmla="*/ 1895475 w 3629619"/>
              <a:gd name="connsiteY54" fmla="*/ 2390260 h 2979772"/>
              <a:gd name="connsiteX55" fmla="*/ 1890712 w 3629619"/>
              <a:gd name="connsiteY55" fmla="*/ 2371210 h 2979772"/>
              <a:gd name="connsiteX56" fmla="*/ 1895475 w 3629619"/>
              <a:gd name="connsiteY56" fmla="*/ 2337873 h 2979772"/>
              <a:gd name="connsiteX57" fmla="*/ 1909762 w 3629619"/>
              <a:gd name="connsiteY57" fmla="*/ 2328348 h 2979772"/>
              <a:gd name="connsiteX58" fmla="*/ 1928812 w 3629619"/>
              <a:gd name="connsiteY58" fmla="*/ 2318823 h 2979772"/>
              <a:gd name="connsiteX59" fmla="*/ 1943100 w 3629619"/>
              <a:gd name="connsiteY59" fmla="*/ 2309298 h 2979772"/>
              <a:gd name="connsiteX60" fmla="*/ 1976437 w 3629619"/>
              <a:gd name="connsiteY60" fmla="*/ 2304535 h 2979772"/>
              <a:gd name="connsiteX61" fmla="*/ 1990725 w 3629619"/>
              <a:gd name="connsiteY61" fmla="*/ 2299773 h 2979772"/>
              <a:gd name="connsiteX62" fmla="*/ 2033587 w 3629619"/>
              <a:gd name="connsiteY62" fmla="*/ 2266435 h 2979772"/>
              <a:gd name="connsiteX63" fmla="*/ 2052637 w 3629619"/>
              <a:gd name="connsiteY63" fmla="*/ 2237860 h 2979772"/>
              <a:gd name="connsiteX64" fmla="*/ 2062162 w 3629619"/>
              <a:gd name="connsiteY64" fmla="*/ 2223573 h 2979772"/>
              <a:gd name="connsiteX65" fmla="*/ 2071687 w 3629619"/>
              <a:gd name="connsiteY65" fmla="*/ 2194998 h 2979772"/>
              <a:gd name="connsiteX66" fmla="*/ 2066925 w 3629619"/>
              <a:gd name="connsiteY66" fmla="*/ 2152135 h 2979772"/>
              <a:gd name="connsiteX67" fmla="*/ 2052637 w 3629619"/>
              <a:gd name="connsiteY67" fmla="*/ 2147373 h 2979772"/>
              <a:gd name="connsiteX68" fmla="*/ 2038350 w 3629619"/>
              <a:gd name="connsiteY68" fmla="*/ 2137848 h 2979772"/>
              <a:gd name="connsiteX69" fmla="*/ 1971675 w 3629619"/>
              <a:gd name="connsiteY69" fmla="*/ 2133085 h 2979772"/>
              <a:gd name="connsiteX70" fmla="*/ 2157412 w 3629619"/>
              <a:gd name="connsiteY70" fmla="*/ 2137848 h 2979772"/>
              <a:gd name="connsiteX71" fmla="*/ 2362200 w 3629619"/>
              <a:gd name="connsiteY71" fmla="*/ 2133085 h 2979772"/>
              <a:gd name="connsiteX72" fmla="*/ 2376487 w 3629619"/>
              <a:gd name="connsiteY72" fmla="*/ 2128323 h 2979772"/>
              <a:gd name="connsiteX73" fmla="*/ 2424112 w 3629619"/>
              <a:gd name="connsiteY73" fmla="*/ 2123560 h 2979772"/>
              <a:gd name="connsiteX74" fmla="*/ 2652712 w 3629619"/>
              <a:gd name="connsiteY74" fmla="*/ 2128323 h 2979772"/>
              <a:gd name="connsiteX75" fmla="*/ 2724150 w 3629619"/>
              <a:gd name="connsiteY75" fmla="*/ 2123560 h 2979772"/>
              <a:gd name="connsiteX76" fmla="*/ 2752725 w 3629619"/>
              <a:gd name="connsiteY76" fmla="*/ 2104510 h 2979772"/>
              <a:gd name="connsiteX77" fmla="*/ 2757487 w 3629619"/>
              <a:gd name="connsiteY77" fmla="*/ 2090223 h 2979772"/>
              <a:gd name="connsiteX78" fmla="*/ 2776537 w 3629619"/>
              <a:gd name="connsiteY78" fmla="*/ 2061648 h 2979772"/>
              <a:gd name="connsiteX79" fmla="*/ 2762250 w 3629619"/>
              <a:gd name="connsiteY79" fmla="*/ 2056885 h 2979772"/>
              <a:gd name="connsiteX80" fmla="*/ 2752725 w 3629619"/>
              <a:gd name="connsiteY80" fmla="*/ 2023548 h 2979772"/>
              <a:gd name="connsiteX81" fmla="*/ 2743200 w 3629619"/>
              <a:gd name="connsiteY81" fmla="*/ 2009260 h 2979772"/>
              <a:gd name="connsiteX82" fmla="*/ 2747962 w 3629619"/>
              <a:gd name="connsiteY82" fmla="*/ 1966398 h 2979772"/>
              <a:gd name="connsiteX83" fmla="*/ 2743200 w 3629619"/>
              <a:gd name="connsiteY83" fmla="*/ 1866385 h 2979772"/>
              <a:gd name="connsiteX84" fmla="*/ 2624137 w 3629619"/>
              <a:gd name="connsiteY84" fmla="*/ 1861623 h 2979772"/>
              <a:gd name="connsiteX85" fmla="*/ 2609850 w 3629619"/>
              <a:gd name="connsiteY85" fmla="*/ 1852098 h 2979772"/>
              <a:gd name="connsiteX86" fmla="*/ 2566987 w 3629619"/>
              <a:gd name="connsiteY86" fmla="*/ 1866385 h 2979772"/>
              <a:gd name="connsiteX87" fmla="*/ 2552700 w 3629619"/>
              <a:gd name="connsiteY87" fmla="*/ 1861623 h 2979772"/>
              <a:gd name="connsiteX88" fmla="*/ 2576512 w 3629619"/>
              <a:gd name="connsiteY88" fmla="*/ 1823523 h 2979772"/>
              <a:gd name="connsiteX89" fmla="*/ 2595562 w 3629619"/>
              <a:gd name="connsiteY89" fmla="*/ 1809235 h 2979772"/>
              <a:gd name="connsiteX90" fmla="*/ 2605087 w 3629619"/>
              <a:gd name="connsiteY90" fmla="*/ 1775898 h 2979772"/>
              <a:gd name="connsiteX91" fmla="*/ 2614612 w 3629619"/>
              <a:gd name="connsiteY91" fmla="*/ 1747323 h 2979772"/>
              <a:gd name="connsiteX92" fmla="*/ 2619375 w 3629619"/>
              <a:gd name="connsiteY92" fmla="*/ 1733035 h 2979772"/>
              <a:gd name="connsiteX93" fmla="*/ 2624137 w 3629619"/>
              <a:gd name="connsiteY93" fmla="*/ 1690173 h 2979772"/>
              <a:gd name="connsiteX94" fmla="*/ 2657475 w 3629619"/>
              <a:gd name="connsiteY94" fmla="*/ 1685410 h 2979772"/>
              <a:gd name="connsiteX95" fmla="*/ 2681287 w 3629619"/>
              <a:gd name="connsiteY95" fmla="*/ 1680648 h 2979772"/>
              <a:gd name="connsiteX96" fmla="*/ 2719387 w 3629619"/>
              <a:gd name="connsiteY96" fmla="*/ 1661598 h 2979772"/>
              <a:gd name="connsiteX97" fmla="*/ 2743200 w 3629619"/>
              <a:gd name="connsiteY97" fmla="*/ 1656835 h 2979772"/>
              <a:gd name="connsiteX98" fmla="*/ 2757487 w 3629619"/>
              <a:gd name="connsiteY98" fmla="*/ 1652073 h 2979772"/>
              <a:gd name="connsiteX99" fmla="*/ 2771775 w 3629619"/>
              <a:gd name="connsiteY99" fmla="*/ 1642548 h 2979772"/>
              <a:gd name="connsiteX100" fmla="*/ 2805112 w 3629619"/>
              <a:gd name="connsiteY100" fmla="*/ 1637785 h 2979772"/>
              <a:gd name="connsiteX101" fmla="*/ 2819400 w 3629619"/>
              <a:gd name="connsiteY101" fmla="*/ 1633023 h 2979772"/>
              <a:gd name="connsiteX102" fmla="*/ 2828925 w 3629619"/>
              <a:gd name="connsiteY102" fmla="*/ 1594923 h 2979772"/>
              <a:gd name="connsiteX103" fmla="*/ 2838450 w 3629619"/>
              <a:gd name="connsiteY103" fmla="*/ 1566348 h 2979772"/>
              <a:gd name="connsiteX104" fmla="*/ 2833687 w 3629619"/>
              <a:gd name="connsiteY104" fmla="*/ 1504435 h 2979772"/>
              <a:gd name="connsiteX105" fmla="*/ 2824162 w 3629619"/>
              <a:gd name="connsiteY105" fmla="*/ 1475860 h 2979772"/>
              <a:gd name="connsiteX106" fmla="*/ 2819400 w 3629619"/>
              <a:gd name="connsiteY106" fmla="*/ 1461573 h 2979772"/>
              <a:gd name="connsiteX107" fmla="*/ 2824162 w 3629619"/>
              <a:gd name="connsiteY107" fmla="*/ 1394898 h 2979772"/>
              <a:gd name="connsiteX108" fmla="*/ 2833687 w 3629619"/>
              <a:gd name="connsiteY108" fmla="*/ 1361560 h 2979772"/>
              <a:gd name="connsiteX109" fmla="*/ 2847975 w 3629619"/>
              <a:gd name="connsiteY109" fmla="*/ 1332985 h 2979772"/>
              <a:gd name="connsiteX110" fmla="*/ 2828925 w 3629619"/>
              <a:gd name="connsiteY110" fmla="*/ 1247260 h 2979772"/>
              <a:gd name="connsiteX111" fmla="*/ 2814637 w 3629619"/>
              <a:gd name="connsiteY111" fmla="*/ 1242498 h 2979772"/>
              <a:gd name="connsiteX112" fmla="*/ 2767012 w 3629619"/>
              <a:gd name="connsiteY112" fmla="*/ 1223448 h 2979772"/>
              <a:gd name="connsiteX113" fmla="*/ 2752725 w 3629619"/>
              <a:gd name="connsiteY113" fmla="*/ 1218685 h 2979772"/>
              <a:gd name="connsiteX114" fmla="*/ 2624137 w 3629619"/>
              <a:gd name="connsiteY114" fmla="*/ 1223448 h 2979772"/>
              <a:gd name="connsiteX115" fmla="*/ 2571750 w 3629619"/>
              <a:gd name="connsiteY115" fmla="*/ 1223448 h 2979772"/>
              <a:gd name="connsiteX116" fmla="*/ 2562225 w 3629619"/>
              <a:gd name="connsiteY116" fmla="*/ 1194873 h 2979772"/>
              <a:gd name="connsiteX117" fmla="*/ 2557462 w 3629619"/>
              <a:gd name="connsiteY117" fmla="*/ 1180585 h 2979772"/>
              <a:gd name="connsiteX118" fmla="*/ 2543175 w 3629619"/>
              <a:gd name="connsiteY118" fmla="*/ 1171060 h 2979772"/>
              <a:gd name="connsiteX119" fmla="*/ 2533650 w 3629619"/>
              <a:gd name="connsiteY119" fmla="*/ 1156773 h 2979772"/>
              <a:gd name="connsiteX120" fmla="*/ 2524125 w 3629619"/>
              <a:gd name="connsiteY120" fmla="*/ 1085335 h 2979772"/>
              <a:gd name="connsiteX121" fmla="*/ 2514600 w 3629619"/>
              <a:gd name="connsiteY121" fmla="*/ 1071048 h 2979772"/>
              <a:gd name="connsiteX122" fmla="*/ 2486025 w 3629619"/>
              <a:gd name="connsiteY122" fmla="*/ 1061523 h 2979772"/>
              <a:gd name="connsiteX123" fmla="*/ 2481262 w 3629619"/>
              <a:gd name="connsiteY123" fmla="*/ 1047235 h 2979772"/>
              <a:gd name="connsiteX124" fmla="*/ 2476500 w 3629619"/>
              <a:gd name="connsiteY124" fmla="*/ 985323 h 2979772"/>
              <a:gd name="connsiteX125" fmla="*/ 2443162 w 3629619"/>
              <a:gd name="connsiteY125" fmla="*/ 966273 h 2979772"/>
              <a:gd name="connsiteX126" fmla="*/ 2433637 w 3629619"/>
              <a:gd name="connsiteY126" fmla="*/ 951985 h 2979772"/>
              <a:gd name="connsiteX127" fmla="*/ 2447925 w 3629619"/>
              <a:gd name="connsiteY127" fmla="*/ 937698 h 2979772"/>
              <a:gd name="connsiteX128" fmla="*/ 2457450 w 3629619"/>
              <a:gd name="connsiteY128" fmla="*/ 923410 h 2979772"/>
              <a:gd name="connsiteX129" fmla="*/ 2476500 w 3629619"/>
              <a:gd name="connsiteY129" fmla="*/ 899598 h 2979772"/>
              <a:gd name="connsiteX130" fmla="*/ 2500312 w 3629619"/>
              <a:gd name="connsiteY130" fmla="*/ 880548 h 2979772"/>
              <a:gd name="connsiteX131" fmla="*/ 2524125 w 3629619"/>
              <a:gd name="connsiteY131" fmla="*/ 851973 h 2979772"/>
              <a:gd name="connsiteX132" fmla="*/ 2552700 w 3629619"/>
              <a:gd name="connsiteY132" fmla="*/ 832923 h 2979772"/>
              <a:gd name="connsiteX133" fmla="*/ 2576512 w 3629619"/>
              <a:gd name="connsiteY133" fmla="*/ 804348 h 2979772"/>
              <a:gd name="connsiteX134" fmla="*/ 2538412 w 3629619"/>
              <a:gd name="connsiteY134" fmla="*/ 794823 h 2979772"/>
              <a:gd name="connsiteX135" fmla="*/ 2509837 w 3629619"/>
              <a:gd name="connsiteY135" fmla="*/ 785298 h 2979772"/>
              <a:gd name="connsiteX136" fmla="*/ 2500312 w 3629619"/>
              <a:gd name="connsiteY136" fmla="*/ 766248 h 2979772"/>
              <a:gd name="connsiteX137" fmla="*/ 2509837 w 3629619"/>
              <a:gd name="connsiteY137" fmla="*/ 742435 h 2979772"/>
              <a:gd name="connsiteX138" fmla="*/ 2524125 w 3629619"/>
              <a:gd name="connsiteY138" fmla="*/ 723385 h 2979772"/>
              <a:gd name="connsiteX139" fmla="*/ 2533650 w 3629619"/>
              <a:gd name="connsiteY139" fmla="*/ 709098 h 2979772"/>
              <a:gd name="connsiteX140" fmla="*/ 2557462 w 3629619"/>
              <a:gd name="connsiteY140" fmla="*/ 632898 h 2979772"/>
              <a:gd name="connsiteX141" fmla="*/ 2571750 w 3629619"/>
              <a:gd name="connsiteY141" fmla="*/ 628135 h 2979772"/>
              <a:gd name="connsiteX142" fmla="*/ 2605087 w 3629619"/>
              <a:gd name="connsiteY142" fmla="*/ 599560 h 2979772"/>
              <a:gd name="connsiteX143" fmla="*/ 2619375 w 3629619"/>
              <a:gd name="connsiteY143" fmla="*/ 590035 h 2979772"/>
              <a:gd name="connsiteX144" fmla="*/ 2624137 w 3629619"/>
              <a:gd name="connsiteY144" fmla="*/ 575748 h 2979772"/>
              <a:gd name="connsiteX145" fmla="*/ 2638425 w 3629619"/>
              <a:gd name="connsiteY145" fmla="*/ 561460 h 2979772"/>
              <a:gd name="connsiteX146" fmla="*/ 2643187 w 3629619"/>
              <a:gd name="connsiteY146" fmla="*/ 547173 h 2979772"/>
              <a:gd name="connsiteX147" fmla="*/ 2633662 w 3629619"/>
              <a:gd name="connsiteY147" fmla="*/ 509073 h 2979772"/>
              <a:gd name="connsiteX148" fmla="*/ 2662237 w 3629619"/>
              <a:gd name="connsiteY148" fmla="*/ 480498 h 2979772"/>
              <a:gd name="connsiteX149" fmla="*/ 2690812 w 3629619"/>
              <a:gd name="connsiteY149" fmla="*/ 470973 h 2979772"/>
              <a:gd name="connsiteX150" fmla="*/ 2714625 w 3629619"/>
              <a:gd name="connsiteY150" fmla="*/ 475735 h 2979772"/>
              <a:gd name="connsiteX151" fmla="*/ 2738437 w 3629619"/>
              <a:gd name="connsiteY151" fmla="*/ 485260 h 2979772"/>
              <a:gd name="connsiteX152" fmla="*/ 2809875 w 3629619"/>
              <a:gd name="connsiteY152" fmla="*/ 480498 h 2979772"/>
              <a:gd name="connsiteX153" fmla="*/ 2824162 w 3629619"/>
              <a:gd name="connsiteY153" fmla="*/ 475735 h 2979772"/>
              <a:gd name="connsiteX154" fmla="*/ 2857500 w 3629619"/>
              <a:gd name="connsiteY154" fmla="*/ 456685 h 2979772"/>
              <a:gd name="connsiteX155" fmla="*/ 2876550 w 3629619"/>
              <a:gd name="connsiteY155" fmla="*/ 451923 h 2979772"/>
              <a:gd name="connsiteX156" fmla="*/ 2895600 w 3629619"/>
              <a:gd name="connsiteY156" fmla="*/ 442398 h 2979772"/>
              <a:gd name="connsiteX157" fmla="*/ 2909887 w 3629619"/>
              <a:gd name="connsiteY157" fmla="*/ 437635 h 2979772"/>
              <a:gd name="connsiteX158" fmla="*/ 2947987 w 3629619"/>
              <a:gd name="connsiteY158" fmla="*/ 418585 h 2979772"/>
              <a:gd name="connsiteX159" fmla="*/ 2986087 w 3629619"/>
              <a:gd name="connsiteY159" fmla="*/ 409060 h 2979772"/>
              <a:gd name="connsiteX160" fmla="*/ 3014662 w 3629619"/>
              <a:gd name="connsiteY160" fmla="*/ 394773 h 2979772"/>
              <a:gd name="connsiteX161" fmla="*/ 3028950 w 3629619"/>
              <a:gd name="connsiteY161" fmla="*/ 385248 h 2979772"/>
              <a:gd name="connsiteX162" fmla="*/ 3105150 w 3629619"/>
              <a:gd name="connsiteY162" fmla="*/ 375723 h 2979772"/>
              <a:gd name="connsiteX163" fmla="*/ 3205162 w 3629619"/>
              <a:gd name="connsiteY163" fmla="*/ 375723 h 2979772"/>
              <a:gd name="connsiteX164" fmla="*/ 3338512 w 3629619"/>
              <a:gd name="connsiteY164" fmla="*/ 370960 h 2979772"/>
              <a:gd name="connsiteX165" fmla="*/ 3390900 w 3629619"/>
              <a:gd name="connsiteY165" fmla="*/ 347148 h 2979772"/>
              <a:gd name="connsiteX166" fmla="*/ 3405187 w 3629619"/>
              <a:gd name="connsiteY166" fmla="*/ 337623 h 2979772"/>
              <a:gd name="connsiteX167" fmla="*/ 3419475 w 3629619"/>
              <a:gd name="connsiteY167" fmla="*/ 332860 h 2979772"/>
              <a:gd name="connsiteX168" fmla="*/ 3433762 w 3629619"/>
              <a:gd name="connsiteY168" fmla="*/ 323335 h 2979772"/>
              <a:gd name="connsiteX169" fmla="*/ 3457575 w 3629619"/>
              <a:gd name="connsiteY169" fmla="*/ 313810 h 2979772"/>
              <a:gd name="connsiteX170" fmla="*/ 3471862 w 3629619"/>
              <a:gd name="connsiteY170" fmla="*/ 304285 h 2979772"/>
              <a:gd name="connsiteX171" fmla="*/ 3490912 w 3629619"/>
              <a:gd name="connsiteY171" fmla="*/ 294760 h 2979772"/>
              <a:gd name="connsiteX172" fmla="*/ 3519487 w 3629619"/>
              <a:gd name="connsiteY172" fmla="*/ 280473 h 2979772"/>
              <a:gd name="connsiteX173" fmla="*/ 3529012 w 3629619"/>
              <a:gd name="connsiteY173" fmla="*/ 266185 h 2979772"/>
              <a:gd name="connsiteX174" fmla="*/ 3538537 w 3629619"/>
              <a:gd name="connsiteY174" fmla="*/ 218560 h 2979772"/>
              <a:gd name="connsiteX175" fmla="*/ 3548062 w 3629619"/>
              <a:gd name="connsiteY175" fmla="*/ 189985 h 2979772"/>
              <a:gd name="connsiteX176" fmla="*/ 3552825 w 3629619"/>
              <a:gd name="connsiteY176" fmla="*/ 175698 h 2979772"/>
              <a:gd name="connsiteX177" fmla="*/ 3562350 w 3629619"/>
              <a:gd name="connsiteY177" fmla="*/ 161410 h 2979772"/>
              <a:gd name="connsiteX178" fmla="*/ 3581400 w 3629619"/>
              <a:gd name="connsiteY178" fmla="*/ 137598 h 2979772"/>
              <a:gd name="connsiteX179" fmla="*/ 3595687 w 3629619"/>
              <a:gd name="connsiteY179" fmla="*/ 170935 h 2979772"/>
              <a:gd name="connsiteX180" fmla="*/ 3619500 w 3629619"/>
              <a:gd name="connsiteY180" fmla="*/ 199510 h 2979772"/>
              <a:gd name="connsiteX181" fmla="*/ 3619501 w 3629619"/>
              <a:gd name="connsiteY181" fmla="*/ 2785549 h 2979772"/>
              <a:gd name="connsiteX182" fmla="*/ 3495675 w 3629619"/>
              <a:gd name="connsiteY182" fmla="*/ 2795073 h 2979772"/>
              <a:gd name="connsiteX183" fmla="*/ 3462337 w 3629619"/>
              <a:gd name="connsiteY183" fmla="*/ 2799835 h 2979772"/>
              <a:gd name="connsiteX184" fmla="*/ 3448050 w 3629619"/>
              <a:gd name="connsiteY184" fmla="*/ 2804598 h 2979772"/>
              <a:gd name="connsiteX185" fmla="*/ 3271837 w 3629619"/>
              <a:gd name="connsiteY185" fmla="*/ 2809360 h 2979772"/>
              <a:gd name="connsiteX186" fmla="*/ 3252787 w 3629619"/>
              <a:gd name="connsiteY186" fmla="*/ 2814123 h 2979772"/>
              <a:gd name="connsiteX187" fmla="*/ 2995612 w 3629619"/>
              <a:gd name="connsiteY187" fmla="*/ 2818885 h 2979772"/>
              <a:gd name="connsiteX188" fmla="*/ 2933700 w 3629619"/>
              <a:gd name="connsiteY188" fmla="*/ 2828410 h 2979772"/>
              <a:gd name="connsiteX189" fmla="*/ 2886075 w 3629619"/>
              <a:gd name="connsiteY189" fmla="*/ 2837935 h 2979772"/>
              <a:gd name="connsiteX190" fmla="*/ 2852737 w 3629619"/>
              <a:gd name="connsiteY190" fmla="*/ 2842698 h 2979772"/>
              <a:gd name="connsiteX191" fmla="*/ 595312 w 3629619"/>
              <a:gd name="connsiteY191" fmla="*/ 2837935 h 2979772"/>
              <a:gd name="connsiteX192" fmla="*/ 581025 w 3629619"/>
              <a:gd name="connsiteY192" fmla="*/ 2833173 h 2979772"/>
              <a:gd name="connsiteX193" fmla="*/ 481012 w 3629619"/>
              <a:gd name="connsiteY193" fmla="*/ 2828410 h 2979772"/>
              <a:gd name="connsiteX194" fmla="*/ 161925 w 3629619"/>
              <a:gd name="connsiteY194" fmla="*/ 2823648 h 2979772"/>
              <a:gd name="connsiteX195" fmla="*/ 95250 w 3629619"/>
              <a:gd name="connsiteY195" fmla="*/ 2814123 h 2979772"/>
              <a:gd name="connsiteX196" fmla="*/ 57150 w 3629619"/>
              <a:gd name="connsiteY196" fmla="*/ 2790310 h 2979772"/>
              <a:gd name="connsiteX197" fmla="*/ 28575 w 3629619"/>
              <a:gd name="connsiteY197" fmla="*/ 2780785 h 2979772"/>
              <a:gd name="connsiteX198" fmla="*/ 0 w 3629619"/>
              <a:gd name="connsiteY198" fmla="*/ 2761735 h 2979772"/>
              <a:gd name="connsiteX199" fmla="*/ 4762 w 3629619"/>
              <a:gd name="connsiteY199" fmla="*/ 2742685 h 2979772"/>
              <a:gd name="connsiteX200" fmla="*/ 19050 w 3629619"/>
              <a:gd name="connsiteY200" fmla="*/ 2733160 h 2979772"/>
              <a:gd name="connsiteX201" fmla="*/ 19050 w 3629619"/>
              <a:gd name="connsiteY201" fmla="*/ 2695060 h 2979772"/>
              <a:gd name="connsiteX0" fmla="*/ 19050 w 3630252"/>
              <a:gd name="connsiteY0" fmla="*/ 2707520 h 2992233"/>
              <a:gd name="connsiteX1" fmla="*/ 66675 w 3630252"/>
              <a:gd name="connsiteY1" fmla="*/ 2702758 h 2992233"/>
              <a:gd name="connsiteX2" fmla="*/ 90487 w 3630252"/>
              <a:gd name="connsiteY2" fmla="*/ 2697995 h 2992233"/>
              <a:gd name="connsiteX3" fmla="*/ 142875 w 3630252"/>
              <a:gd name="connsiteY3" fmla="*/ 2669420 h 2992233"/>
              <a:gd name="connsiteX4" fmla="*/ 171450 w 3630252"/>
              <a:gd name="connsiteY4" fmla="*/ 2664658 h 2992233"/>
              <a:gd name="connsiteX5" fmla="*/ 176212 w 3630252"/>
              <a:gd name="connsiteY5" fmla="*/ 2645608 h 2992233"/>
              <a:gd name="connsiteX6" fmla="*/ 228600 w 3630252"/>
              <a:gd name="connsiteY6" fmla="*/ 2640845 h 2992233"/>
              <a:gd name="connsiteX7" fmla="*/ 280987 w 3630252"/>
              <a:gd name="connsiteY7" fmla="*/ 2631320 h 2992233"/>
              <a:gd name="connsiteX8" fmla="*/ 290512 w 3630252"/>
              <a:gd name="connsiteY8" fmla="*/ 2617033 h 2992233"/>
              <a:gd name="connsiteX9" fmla="*/ 295275 w 3630252"/>
              <a:gd name="connsiteY9" fmla="*/ 2593220 h 2992233"/>
              <a:gd name="connsiteX10" fmla="*/ 333375 w 3630252"/>
              <a:gd name="connsiteY10" fmla="*/ 2588458 h 2992233"/>
              <a:gd name="connsiteX11" fmla="*/ 371475 w 3630252"/>
              <a:gd name="connsiteY11" fmla="*/ 2578933 h 2992233"/>
              <a:gd name="connsiteX12" fmla="*/ 390525 w 3630252"/>
              <a:gd name="connsiteY12" fmla="*/ 2483683 h 2992233"/>
              <a:gd name="connsiteX13" fmla="*/ 404812 w 3630252"/>
              <a:gd name="connsiteY13" fmla="*/ 2478920 h 2992233"/>
              <a:gd name="connsiteX14" fmla="*/ 423862 w 3630252"/>
              <a:gd name="connsiteY14" fmla="*/ 2474158 h 2992233"/>
              <a:gd name="connsiteX15" fmla="*/ 538162 w 3630252"/>
              <a:gd name="connsiteY15" fmla="*/ 2469395 h 2992233"/>
              <a:gd name="connsiteX16" fmla="*/ 552450 w 3630252"/>
              <a:gd name="connsiteY16" fmla="*/ 2436058 h 2992233"/>
              <a:gd name="connsiteX17" fmla="*/ 566737 w 3630252"/>
              <a:gd name="connsiteY17" fmla="*/ 2431295 h 2992233"/>
              <a:gd name="connsiteX18" fmla="*/ 571500 w 3630252"/>
              <a:gd name="connsiteY18" fmla="*/ 2397958 h 2992233"/>
              <a:gd name="connsiteX19" fmla="*/ 576262 w 3630252"/>
              <a:gd name="connsiteY19" fmla="*/ 2378908 h 2992233"/>
              <a:gd name="connsiteX20" fmla="*/ 581025 w 3630252"/>
              <a:gd name="connsiteY20" fmla="*/ 2278895 h 2992233"/>
              <a:gd name="connsiteX21" fmla="*/ 695325 w 3630252"/>
              <a:gd name="connsiteY21" fmla="*/ 2283658 h 2992233"/>
              <a:gd name="connsiteX22" fmla="*/ 723900 w 3630252"/>
              <a:gd name="connsiteY22" fmla="*/ 2293183 h 2992233"/>
              <a:gd name="connsiteX23" fmla="*/ 781050 w 3630252"/>
              <a:gd name="connsiteY23" fmla="*/ 2302708 h 2992233"/>
              <a:gd name="connsiteX24" fmla="*/ 828675 w 3630252"/>
              <a:gd name="connsiteY24" fmla="*/ 2293183 h 2992233"/>
              <a:gd name="connsiteX25" fmla="*/ 842962 w 3630252"/>
              <a:gd name="connsiteY25" fmla="*/ 2288420 h 2992233"/>
              <a:gd name="connsiteX26" fmla="*/ 857250 w 3630252"/>
              <a:gd name="connsiteY26" fmla="*/ 2278895 h 2992233"/>
              <a:gd name="connsiteX27" fmla="*/ 885825 w 3630252"/>
              <a:gd name="connsiteY27" fmla="*/ 2269370 h 2992233"/>
              <a:gd name="connsiteX28" fmla="*/ 919162 w 3630252"/>
              <a:gd name="connsiteY28" fmla="*/ 2250320 h 2992233"/>
              <a:gd name="connsiteX29" fmla="*/ 962025 w 3630252"/>
              <a:gd name="connsiteY29" fmla="*/ 2245558 h 2992233"/>
              <a:gd name="connsiteX30" fmla="*/ 1166812 w 3630252"/>
              <a:gd name="connsiteY30" fmla="*/ 2250320 h 2992233"/>
              <a:gd name="connsiteX31" fmla="*/ 1181100 w 3630252"/>
              <a:gd name="connsiteY31" fmla="*/ 2255083 h 2992233"/>
              <a:gd name="connsiteX32" fmla="*/ 1214437 w 3630252"/>
              <a:gd name="connsiteY32" fmla="*/ 2269370 h 2992233"/>
              <a:gd name="connsiteX33" fmla="*/ 1243012 w 3630252"/>
              <a:gd name="connsiteY33" fmla="*/ 2288420 h 2992233"/>
              <a:gd name="connsiteX34" fmla="*/ 1276350 w 3630252"/>
              <a:gd name="connsiteY34" fmla="*/ 2307470 h 2992233"/>
              <a:gd name="connsiteX35" fmla="*/ 1304925 w 3630252"/>
              <a:gd name="connsiteY35" fmla="*/ 2316995 h 2992233"/>
              <a:gd name="connsiteX36" fmla="*/ 1319212 w 3630252"/>
              <a:gd name="connsiteY36" fmla="*/ 2326520 h 2992233"/>
              <a:gd name="connsiteX37" fmla="*/ 1347787 w 3630252"/>
              <a:gd name="connsiteY37" fmla="*/ 2336045 h 2992233"/>
              <a:gd name="connsiteX38" fmla="*/ 1376362 w 3630252"/>
              <a:gd name="connsiteY38" fmla="*/ 2364620 h 2992233"/>
              <a:gd name="connsiteX39" fmla="*/ 1385887 w 3630252"/>
              <a:gd name="connsiteY39" fmla="*/ 2378908 h 2992233"/>
              <a:gd name="connsiteX40" fmla="*/ 1414462 w 3630252"/>
              <a:gd name="connsiteY40" fmla="*/ 2393195 h 2992233"/>
              <a:gd name="connsiteX41" fmla="*/ 1552575 w 3630252"/>
              <a:gd name="connsiteY41" fmla="*/ 2397958 h 2992233"/>
              <a:gd name="connsiteX42" fmla="*/ 1585912 w 3630252"/>
              <a:gd name="connsiteY42" fmla="*/ 2407483 h 2992233"/>
              <a:gd name="connsiteX43" fmla="*/ 1633537 w 3630252"/>
              <a:gd name="connsiteY43" fmla="*/ 2412245 h 2992233"/>
              <a:gd name="connsiteX44" fmla="*/ 1662112 w 3630252"/>
              <a:gd name="connsiteY44" fmla="*/ 2431295 h 2992233"/>
              <a:gd name="connsiteX45" fmla="*/ 1681162 w 3630252"/>
              <a:gd name="connsiteY45" fmla="*/ 2459870 h 2992233"/>
              <a:gd name="connsiteX46" fmla="*/ 1709737 w 3630252"/>
              <a:gd name="connsiteY46" fmla="*/ 2478920 h 2992233"/>
              <a:gd name="connsiteX47" fmla="*/ 1771650 w 3630252"/>
              <a:gd name="connsiteY47" fmla="*/ 2474158 h 2992233"/>
              <a:gd name="connsiteX48" fmla="*/ 1790700 w 3630252"/>
              <a:gd name="connsiteY48" fmla="*/ 2469395 h 2992233"/>
              <a:gd name="connsiteX49" fmla="*/ 1814512 w 3630252"/>
              <a:gd name="connsiteY49" fmla="*/ 2464633 h 2992233"/>
              <a:gd name="connsiteX50" fmla="*/ 1828800 w 3630252"/>
              <a:gd name="connsiteY50" fmla="*/ 2455108 h 2992233"/>
              <a:gd name="connsiteX51" fmla="*/ 1833562 w 3630252"/>
              <a:gd name="connsiteY51" fmla="*/ 2440820 h 2992233"/>
              <a:gd name="connsiteX52" fmla="*/ 1866900 w 3630252"/>
              <a:gd name="connsiteY52" fmla="*/ 2426533 h 2992233"/>
              <a:gd name="connsiteX53" fmla="*/ 1881187 w 3630252"/>
              <a:gd name="connsiteY53" fmla="*/ 2412245 h 2992233"/>
              <a:gd name="connsiteX54" fmla="*/ 1895475 w 3630252"/>
              <a:gd name="connsiteY54" fmla="*/ 2402720 h 2992233"/>
              <a:gd name="connsiteX55" fmla="*/ 1890712 w 3630252"/>
              <a:gd name="connsiteY55" fmla="*/ 2383670 h 2992233"/>
              <a:gd name="connsiteX56" fmla="*/ 1895475 w 3630252"/>
              <a:gd name="connsiteY56" fmla="*/ 2350333 h 2992233"/>
              <a:gd name="connsiteX57" fmla="*/ 1909762 w 3630252"/>
              <a:gd name="connsiteY57" fmla="*/ 2340808 h 2992233"/>
              <a:gd name="connsiteX58" fmla="*/ 1928812 w 3630252"/>
              <a:gd name="connsiteY58" fmla="*/ 2331283 h 2992233"/>
              <a:gd name="connsiteX59" fmla="*/ 1943100 w 3630252"/>
              <a:gd name="connsiteY59" fmla="*/ 2321758 h 2992233"/>
              <a:gd name="connsiteX60" fmla="*/ 1976437 w 3630252"/>
              <a:gd name="connsiteY60" fmla="*/ 2316995 h 2992233"/>
              <a:gd name="connsiteX61" fmla="*/ 1990725 w 3630252"/>
              <a:gd name="connsiteY61" fmla="*/ 2312233 h 2992233"/>
              <a:gd name="connsiteX62" fmla="*/ 2033587 w 3630252"/>
              <a:gd name="connsiteY62" fmla="*/ 2278895 h 2992233"/>
              <a:gd name="connsiteX63" fmla="*/ 2052637 w 3630252"/>
              <a:gd name="connsiteY63" fmla="*/ 2250320 h 2992233"/>
              <a:gd name="connsiteX64" fmla="*/ 2062162 w 3630252"/>
              <a:gd name="connsiteY64" fmla="*/ 2236033 h 2992233"/>
              <a:gd name="connsiteX65" fmla="*/ 2071687 w 3630252"/>
              <a:gd name="connsiteY65" fmla="*/ 2207458 h 2992233"/>
              <a:gd name="connsiteX66" fmla="*/ 2066925 w 3630252"/>
              <a:gd name="connsiteY66" fmla="*/ 2164595 h 2992233"/>
              <a:gd name="connsiteX67" fmla="*/ 2052637 w 3630252"/>
              <a:gd name="connsiteY67" fmla="*/ 2159833 h 2992233"/>
              <a:gd name="connsiteX68" fmla="*/ 2038350 w 3630252"/>
              <a:gd name="connsiteY68" fmla="*/ 2150308 h 2992233"/>
              <a:gd name="connsiteX69" fmla="*/ 1971675 w 3630252"/>
              <a:gd name="connsiteY69" fmla="*/ 2145545 h 2992233"/>
              <a:gd name="connsiteX70" fmla="*/ 2157412 w 3630252"/>
              <a:gd name="connsiteY70" fmla="*/ 2150308 h 2992233"/>
              <a:gd name="connsiteX71" fmla="*/ 2362200 w 3630252"/>
              <a:gd name="connsiteY71" fmla="*/ 2145545 h 2992233"/>
              <a:gd name="connsiteX72" fmla="*/ 2376487 w 3630252"/>
              <a:gd name="connsiteY72" fmla="*/ 2140783 h 2992233"/>
              <a:gd name="connsiteX73" fmla="*/ 2424112 w 3630252"/>
              <a:gd name="connsiteY73" fmla="*/ 2136020 h 2992233"/>
              <a:gd name="connsiteX74" fmla="*/ 2652712 w 3630252"/>
              <a:gd name="connsiteY74" fmla="*/ 2140783 h 2992233"/>
              <a:gd name="connsiteX75" fmla="*/ 2724150 w 3630252"/>
              <a:gd name="connsiteY75" fmla="*/ 2136020 h 2992233"/>
              <a:gd name="connsiteX76" fmla="*/ 2752725 w 3630252"/>
              <a:gd name="connsiteY76" fmla="*/ 2116970 h 2992233"/>
              <a:gd name="connsiteX77" fmla="*/ 2757487 w 3630252"/>
              <a:gd name="connsiteY77" fmla="*/ 2102683 h 2992233"/>
              <a:gd name="connsiteX78" fmla="*/ 2776537 w 3630252"/>
              <a:gd name="connsiteY78" fmla="*/ 2074108 h 2992233"/>
              <a:gd name="connsiteX79" fmla="*/ 2762250 w 3630252"/>
              <a:gd name="connsiteY79" fmla="*/ 2069345 h 2992233"/>
              <a:gd name="connsiteX80" fmla="*/ 2752725 w 3630252"/>
              <a:gd name="connsiteY80" fmla="*/ 2036008 h 2992233"/>
              <a:gd name="connsiteX81" fmla="*/ 2743200 w 3630252"/>
              <a:gd name="connsiteY81" fmla="*/ 2021720 h 2992233"/>
              <a:gd name="connsiteX82" fmla="*/ 2747962 w 3630252"/>
              <a:gd name="connsiteY82" fmla="*/ 1978858 h 2992233"/>
              <a:gd name="connsiteX83" fmla="*/ 2743200 w 3630252"/>
              <a:gd name="connsiteY83" fmla="*/ 1878845 h 2992233"/>
              <a:gd name="connsiteX84" fmla="*/ 2624137 w 3630252"/>
              <a:gd name="connsiteY84" fmla="*/ 1874083 h 2992233"/>
              <a:gd name="connsiteX85" fmla="*/ 2609850 w 3630252"/>
              <a:gd name="connsiteY85" fmla="*/ 1864558 h 2992233"/>
              <a:gd name="connsiteX86" fmla="*/ 2566987 w 3630252"/>
              <a:gd name="connsiteY86" fmla="*/ 1878845 h 2992233"/>
              <a:gd name="connsiteX87" fmla="*/ 2552700 w 3630252"/>
              <a:gd name="connsiteY87" fmla="*/ 1874083 h 2992233"/>
              <a:gd name="connsiteX88" fmla="*/ 2576512 w 3630252"/>
              <a:gd name="connsiteY88" fmla="*/ 1835983 h 2992233"/>
              <a:gd name="connsiteX89" fmla="*/ 2595562 w 3630252"/>
              <a:gd name="connsiteY89" fmla="*/ 1821695 h 2992233"/>
              <a:gd name="connsiteX90" fmla="*/ 2605087 w 3630252"/>
              <a:gd name="connsiteY90" fmla="*/ 1788358 h 2992233"/>
              <a:gd name="connsiteX91" fmla="*/ 2614612 w 3630252"/>
              <a:gd name="connsiteY91" fmla="*/ 1759783 h 2992233"/>
              <a:gd name="connsiteX92" fmla="*/ 2619375 w 3630252"/>
              <a:gd name="connsiteY92" fmla="*/ 1745495 h 2992233"/>
              <a:gd name="connsiteX93" fmla="*/ 2624137 w 3630252"/>
              <a:gd name="connsiteY93" fmla="*/ 1702633 h 2992233"/>
              <a:gd name="connsiteX94" fmla="*/ 2657475 w 3630252"/>
              <a:gd name="connsiteY94" fmla="*/ 1697870 h 2992233"/>
              <a:gd name="connsiteX95" fmla="*/ 2681287 w 3630252"/>
              <a:gd name="connsiteY95" fmla="*/ 1693108 h 2992233"/>
              <a:gd name="connsiteX96" fmla="*/ 2719387 w 3630252"/>
              <a:gd name="connsiteY96" fmla="*/ 1674058 h 2992233"/>
              <a:gd name="connsiteX97" fmla="*/ 2743200 w 3630252"/>
              <a:gd name="connsiteY97" fmla="*/ 1669295 h 2992233"/>
              <a:gd name="connsiteX98" fmla="*/ 2757487 w 3630252"/>
              <a:gd name="connsiteY98" fmla="*/ 1664533 h 2992233"/>
              <a:gd name="connsiteX99" fmla="*/ 2771775 w 3630252"/>
              <a:gd name="connsiteY99" fmla="*/ 1655008 h 2992233"/>
              <a:gd name="connsiteX100" fmla="*/ 2805112 w 3630252"/>
              <a:gd name="connsiteY100" fmla="*/ 1650245 h 2992233"/>
              <a:gd name="connsiteX101" fmla="*/ 2819400 w 3630252"/>
              <a:gd name="connsiteY101" fmla="*/ 1645483 h 2992233"/>
              <a:gd name="connsiteX102" fmla="*/ 2828925 w 3630252"/>
              <a:gd name="connsiteY102" fmla="*/ 1607383 h 2992233"/>
              <a:gd name="connsiteX103" fmla="*/ 2838450 w 3630252"/>
              <a:gd name="connsiteY103" fmla="*/ 1578808 h 2992233"/>
              <a:gd name="connsiteX104" fmla="*/ 2833687 w 3630252"/>
              <a:gd name="connsiteY104" fmla="*/ 1516895 h 2992233"/>
              <a:gd name="connsiteX105" fmla="*/ 2824162 w 3630252"/>
              <a:gd name="connsiteY105" fmla="*/ 1488320 h 2992233"/>
              <a:gd name="connsiteX106" fmla="*/ 2819400 w 3630252"/>
              <a:gd name="connsiteY106" fmla="*/ 1474033 h 2992233"/>
              <a:gd name="connsiteX107" fmla="*/ 2824162 w 3630252"/>
              <a:gd name="connsiteY107" fmla="*/ 1407358 h 2992233"/>
              <a:gd name="connsiteX108" fmla="*/ 2833687 w 3630252"/>
              <a:gd name="connsiteY108" fmla="*/ 1374020 h 2992233"/>
              <a:gd name="connsiteX109" fmla="*/ 2847975 w 3630252"/>
              <a:gd name="connsiteY109" fmla="*/ 1345445 h 2992233"/>
              <a:gd name="connsiteX110" fmla="*/ 2828925 w 3630252"/>
              <a:gd name="connsiteY110" fmla="*/ 1259720 h 2992233"/>
              <a:gd name="connsiteX111" fmla="*/ 2814637 w 3630252"/>
              <a:gd name="connsiteY111" fmla="*/ 1254958 h 2992233"/>
              <a:gd name="connsiteX112" fmla="*/ 2767012 w 3630252"/>
              <a:gd name="connsiteY112" fmla="*/ 1235908 h 2992233"/>
              <a:gd name="connsiteX113" fmla="*/ 2752725 w 3630252"/>
              <a:gd name="connsiteY113" fmla="*/ 1231145 h 2992233"/>
              <a:gd name="connsiteX114" fmla="*/ 2624137 w 3630252"/>
              <a:gd name="connsiteY114" fmla="*/ 1235908 h 2992233"/>
              <a:gd name="connsiteX115" fmla="*/ 2571750 w 3630252"/>
              <a:gd name="connsiteY115" fmla="*/ 1235908 h 2992233"/>
              <a:gd name="connsiteX116" fmla="*/ 2562225 w 3630252"/>
              <a:gd name="connsiteY116" fmla="*/ 1207333 h 2992233"/>
              <a:gd name="connsiteX117" fmla="*/ 2557462 w 3630252"/>
              <a:gd name="connsiteY117" fmla="*/ 1193045 h 2992233"/>
              <a:gd name="connsiteX118" fmla="*/ 2543175 w 3630252"/>
              <a:gd name="connsiteY118" fmla="*/ 1183520 h 2992233"/>
              <a:gd name="connsiteX119" fmla="*/ 2533650 w 3630252"/>
              <a:gd name="connsiteY119" fmla="*/ 1169233 h 2992233"/>
              <a:gd name="connsiteX120" fmla="*/ 2524125 w 3630252"/>
              <a:gd name="connsiteY120" fmla="*/ 1097795 h 2992233"/>
              <a:gd name="connsiteX121" fmla="*/ 2514600 w 3630252"/>
              <a:gd name="connsiteY121" fmla="*/ 1083508 h 2992233"/>
              <a:gd name="connsiteX122" fmla="*/ 2486025 w 3630252"/>
              <a:gd name="connsiteY122" fmla="*/ 1073983 h 2992233"/>
              <a:gd name="connsiteX123" fmla="*/ 2481262 w 3630252"/>
              <a:gd name="connsiteY123" fmla="*/ 1059695 h 2992233"/>
              <a:gd name="connsiteX124" fmla="*/ 2476500 w 3630252"/>
              <a:gd name="connsiteY124" fmla="*/ 997783 h 2992233"/>
              <a:gd name="connsiteX125" fmla="*/ 2443162 w 3630252"/>
              <a:gd name="connsiteY125" fmla="*/ 978733 h 2992233"/>
              <a:gd name="connsiteX126" fmla="*/ 2433637 w 3630252"/>
              <a:gd name="connsiteY126" fmla="*/ 964445 h 2992233"/>
              <a:gd name="connsiteX127" fmla="*/ 2447925 w 3630252"/>
              <a:gd name="connsiteY127" fmla="*/ 950158 h 2992233"/>
              <a:gd name="connsiteX128" fmla="*/ 2457450 w 3630252"/>
              <a:gd name="connsiteY128" fmla="*/ 935870 h 2992233"/>
              <a:gd name="connsiteX129" fmla="*/ 2476500 w 3630252"/>
              <a:gd name="connsiteY129" fmla="*/ 912058 h 2992233"/>
              <a:gd name="connsiteX130" fmla="*/ 2500312 w 3630252"/>
              <a:gd name="connsiteY130" fmla="*/ 893008 h 2992233"/>
              <a:gd name="connsiteX131" fmla="*/ 2524125 w 3630252"/>
              <a:gd name="connsiteY131" fmla="*/ 864433 h 2992233"/>
              <a:gd name="connsiteX132" fmla="*/ 2552700 w 3630252"/>
              <a:gd name="connsiteY132" fmla="*/ 845383 h 2992233"/>
              <a:gd name="connsiteX133" fmla="*/ 2576512 w 3630252"/>
              <a:gd name="connsiteY133" fmla="*/ 816808 h 2992233"/>
              <a:gd name="connsiteX134" fmla="*/ 2538412 w 3630252"/>
              <a:gd name="connsiteY134" fmla="*/ 807283 h 2992233"/>
              <a:gd name="connsiteX135" fmla="*/ 2509837 w 3630252"/>
              <a:gd name="connsiteY135" fmla="*/ 797758 h 2992233"/>
              <a:gd name="connsiteX136" fmla="*/ 2500312 w 3630252"/>
              <a:gd name="connsiteY136" fmla="*/ 778708 h 2992233"/>
              <a:gd name="connsiteX137" fmla="*/ 2509837 w 3630252"/>
              <a:gd name="connsiteY137" fmla="*/ 754895 h 2992233"/>
              <a:gd name="connsiteX138" fmla="*/ 2524125 w 3630252"/>
              <a:gd name="connsiteY138" fmla="*/ 735845 h 2992233"/>
              <a:gd name="connsiteX139" fmla="*/ 2533650 w 3630252"/>
              <a:gd name="connsiteY139" fmla="*/ 721558 h 2992233"/>
              <a:gd name="connsiteX140" fmla="*/ 2557462 w 3630252"/>
              <a:gd name="connsiteY140" fmla="*/ 645358 h 2992233"/>
              <a:gd name="connsiteX141" fmla="*/ 2571750 w 3630252"/>
              <a:gd name="connsiteY141" fmla="*/ 640595 h 2992233"/>
              <a:gd name="connsiteX142" fmla="*/ 2605087 w 3630252"/>
              <a:gd name="connsiteY142" fmla="*/ 612020 h 2992233"/>
              <a:gd name="connsiteX143" fmla="*/ 2619375 w 3630252"/>
              <a:gd name="connsiteY143" fmla="*/ 602495 h 2992233"/>
              <a:gd name="connsiteX144" fmla="*/ 2624137 w 3630252"/>
              <a:gd name="connsiteY144" fmla="*/ 588208 h 2992233"/>
              <a:gd name="connsiteX145" fmla="*/ 2638425 w 3630252"/>
              <a:gd name="connsiteY145" fmla="*/ 573920 h 2992233"/>
              <a:gd name="connsiteX146" fmla="*/ 2643187 w 3630252"/>
              <a:gd name="connsiteY146" fmla="*/ 559633 h 2992233"/>
              <a:gd name="connsiteX147" fmla="*/ 2633662 w 3630252"/>
              <a:gd name="connsiteY147" fmla="*/ 521533 h 2992233"/>
              <a:gd name="connsiteX148" fmla="*/ 2662237 w 3630252"/>
              <a:gd name="connsiteY148" fmla="*/ 492958 h 2992233"/>
              <a:gd name="connsiteX149" fmla="*/ 2690812 w 3630252"/>
              <a:gd name="connsiteY149" fmla="*/ 483433 h 2992233"/>
              <a:gd name="connsiteX150" fmla="*/ 2714625 w 3630252"/>
              <a:gd name="connsiteY150" fmla="*/ 488195 h 2992233"/>
              <a:gd name="connsiteX151" fmla="*/ 2738437 w 3630252"/>
              <a:gd name="connsiteY151" fmla="*/ 497720 h 2992233"/>
              <a:gd name="connsiteX152" fmla="*/ 2809875 w 3630252"/>
              <a:gd name="connsiteY152" fmla="*/ 492958 h 2992233"/>
              <a:gd name="connsiteX153" fmla="*/ 2824162 w 3630252"/>
              <a:gd name="connsiteY153" fmla="*/ 488195 h 2992233"/>
              <a:gd name="connsiteX154" fmla="*/ 2857500 w 3630252"/>
              <a:gd name="connsiteY154" fmla="*/ 469145 h 2992233"/>
              <a:gd name="connsiteX155" fmla="*/ 2876550 w 3630252"/>
              <a:gd name="connsiteY155" fmla="*/ 464383 h 2992233"/>
              <a:gd name="connsiteX156" fmla="*/ 2895600 w 3630252"/>
              <a:gd name="connsiteY156" fmla="*/ 454858 h 2992233"/>
              <a:gd name="connsiteX157" fmla="*/ 2909887 w 3630252"/>
              <a:gd name="connsiteY157" fmla="*/ 450095 h 2992233"/>
              <a:gd name="connsiteX158" fmla="*/ 2947987 w 3630252"/>
              <a:gd name="connsiteY158" fmla="*/ 431045 h 2992233"/>
              <a:gd name="connsiteX159" fmla="*/ 2986087 w 3630252"/>
              <a:gd name="connsiteY159" fmla="*/ 421520 h 2992233"/>
              <a:gd name="connsiteX160" fmla="*/ 3014662 w 3630252"/>
              <a:gd name="connsiteY160" fmla="*/ 407233 h 2992233"/>
              <a:gd name="connsiteX161" fmla="*/ 3028950 w 3630252"/>
              <a:gd name="connsiteY161" fmla="*/ 397708 h 2992233"/>
              <a:gd name="connsiteX162" fmla="*/ 3105150 w 3630252"/>
              <a:gd name="connsiteY162" fmla="*/ 388183 h 2992233"/>
              <a:gd name="connsiteX163" fmla="*/ 3205162 w 3630252"/>
              <a:gd name="connsiteY163" fmla="*/ 388183 h 2992233"/>
              <a:gd name="connsiteX164" fmla="*/ 3338512 w 3630252"/>
              <a:gd name="connsiteY164" fmla="*/ 383420 h 2992233"/>
              <a:gd name="connsiteX165" fmla="*/ 3390900 w 3630252"/>
              <a:gd name="connsiteY165" fmla="*/ 359608 h 2992233"/>
              <a:gd name="connsiteX166" fmla="*/ 3405187 w 3630252"/>
              <a:gd name="connsiteY166" fmla="*/ 350083 h 2992233"/>
              <a:gd name="connsiteX167" fmla="*/ 3419475 w 3630252"/>
              <a:gd name="connsiteY167" fmla="*/ 345320 h 2992233"/>
              <a:gd name="connsiteX168" fmla="*/ 3433762 w 3630252"/>
              <a:gd name="connsiteY168" fmla="*/ 335795 h 2992233"/>
              <a:gd name="connsiteX169" fmla="*/ 3457575 w 3630252"/>
              <a:gd name="connsiteY169" fmla="*/ 326270 h 2992233"/>
              <a:gd name="connsiteX170" fmla="*/ 3471862 w 3630252"/>
              <a:gd name="connsiteY170" fmla="*/ 316745 h 2992233"/>
              <a:gd name="connsiteX171" fmla="*/ 3490912 w 3630252"/>
              <a:gd name="connsiteY171" fmla="*/ 307220 h 2992233"/>
              <a:gd name="connsiteX172" fmla="*/ 3519487 w 3630252"/>
              <a:gd name="connsiteY172" fmla="*/ 292933 h 2992233"/>
              <a:gd name="connsiteX173" fmla="*/ 3529012 w 3630252"/>
              <a:gd name="connsiteY173" fmla="*/ 278645 h 2992233"/>
              <a:gd name="connsiteX174" fmla="*/ 3538537 w 3630252"/>
              <a:gd name="connsiteY174" fmla="*/ 231020 h 2992233"/>
              <a:gd name="connsiteX175" fmla="*/ 3548062 w 3630252"/>
              <a:gd name="connsiteY175" fmla="*/ 202445 h 2992233"/>
              <a:gd name="connsiteX176" fmla="*/ 3552825 w 3630252"/>
              <a:gd name="connsiteY176" fmla="*/ 188158 h 2992233"/>
              <a:gd name="connsiteX177" fmla="*/ 3562350 w 3630252"/>
              <a:gd name="connsiteY177" fmla="*/ 173870 h 2992233"/>
              <a:gd name="connsiteX178" fmla="*/ 3581400 w 3630252"/>
              <a:gd name="connsiteY178" fmla="*/ 150058 h 2992233"/>
              <a:gd name="connsiteX179" fmla="*/ 3619500 w 3630252"/>
              <a:gd name="connsiteY179" fmla="*/ 211970 h 2992233"/>
              <a:gd name="connsiteX180" fmla="*/ 3619501 w 3630252"/>
              <a:gd name="connsiteY180" fmla="*/ 2798009 h 2992233"/>
              <a:gd name="connsiteX181" fmla="*/ 3495675 w 3630252"/>
              <a:gd name="connsiteY181" fmla="*/ 2807533 h 2992233"/>
              <a:gd name="connsiteX182" fmla="*/ 3462337 w 3630252"/>
              <a:gd name="connsiteY182" fmla="*/ 2812295 h 2992233"/>
              <a:gd name="connsiteX183" fmla="*/ 3448050 w 3630252"/>
              <a:gd name="connsiteY183" fmla="*/ 2817058 h 2992233"/>
              <a:gd name="connsiteX184" fmla="*/ 3271837 w 3630252"/>
              <a:gd name="connsiteY184" fmla="*/ 2821820 h 2992233"/>
              <a:gd name="connsiteX185" fmla="*/ 3252787 w 3630252"/>
              <a:gd name="connsiteY185" fmla="*/ 2826583 h 2992233"/>
              <a:gd name="connsiteX186" fmla="*/ 2995612 w 3630252"/>
              <a:gd name="connsiteY186" fmla="*/ 2831345 h 2992233"/>
              <a:gd name="connsiteX187" fmla="*/ 2933700 w 3630252"/>
              <a:gd name="connsiteY187" fmla="*/ 2840870 h 2992233"/>
              <a:gd name="connsiteX188" fmla="*/ 2886075 w 3630252"/>
              <a:gd name="connsiteY188" fmla="*/ 2850395 h 2992233"/>
              <a:gd name="connsiteX189" fmla="*/ 2852737 w 3630252"/>
              <a:gd name="connsiteY189" fmla="*/ 2855158 h 2992233"/>
              <a:gd name="connsiteX190" fmla="*/ 595312 w 3630252"/>
              <a:gd name="connsiteY190" fmla="*/ 2850395 h 2992233"/>
              <a:gd name="connsiteX191" fmla="*/ 581025 w 3630252"/>
              <a:gd name="connsiteY191" fmla="*/ 2845633 h 2992233"/>
              <a:gd name="connsiteX192" fmla="*/ 481012 w 3630252"/>
              <a:gd name="connsiteY192" fmla="*/ 2840870 h 2992233"/>
              <a:gd name="connsiteX193" fmla="*/ 161925 w 3630252"/>
              <a:gd name="connsiteY193" fmla="*/ 2836108 h 2992233"/>
              <a:gd name="connsiteX194" fmla="*/ 95250 w 3630252"/>
              <a:gd name="connsiteY194" fmla="*/ 2826583 h 2992233"/>
              <a:gd name="connsiteX195" fmla="*/ 57150 w 3630252"/>
              <a:gd name="connsiteY195" fmla="*/ 2802770 h 2992233"/>
              <a:gd name="connsiteX196" fmla="*/ 28575 w 3630252"/>
              <a:gd name="connsiteY196" fmla="*/ 2793245 h 2992233"/>
              <a:gd name="connsiteX197" fmla="*/ 0 w 3630252"/>
              <a:gd name="connsiteY197" fmla="*/ 2774195 h 2992233"/>
              <a:gd name="connsiteX198" fmla="*/ 4762 w 3630252"/>
              <a:gd name="connsiteY198" fmla="*/ 2755145 h 2992233"/>
              <a:gd name="connsiteX199" fmla="*/ 19050 w 3630252"/>
              <a:gd name="connsiteY199" fmla="*/ 2745620 h 2992233"/>
              <a:gd name="connsiteX200" fmla="*/ 19050 w 3630252"/>
              <a:gd name="connsiteY200" fmla="*/ 2707520 h 2992233"/>
              <a:gd name="connsiteX0" fmla="*/ 19050 w 3631172"/>
              <a:gd name="connsiteY0" fmla="*/ 2699365 h 2984078"/>
              <a:gd name="connsiteX1" fmla="*/ 66675 w 3631172"/>
              <a:gd name="connsiteY1" fmla="*/ 2694603 h 2984078"/>
              <a:gd name="connsiteX2" fmla="*/ 90487 w 3631172"/>
              <a:gd name="connsiteY2" fmla="*/ 2689840 h 2984078"/>
              <a:gd name="connsiteX3" fmla="*/ 142875 w 3631172"/>
              <a:gd name="connsiteY3" fmla="*/ 2661265 h 2984078"/>
              <a:gd name="connsiteX4" fmla="*/ 171450 w 3631172"/>
              <a:gd name="connsiteY4" fmla="*/ 2656503 h 2984078"/>
              <a:gd name="connsiteX5" fmla="*/ 176212 w 3631172"/>
              <a:gd name="connsiteY5" fmla="*/ 2637453 h 2984078"/>
              <a:gd name="connsiteX6" fmla="*/ 228600 w 3631172"/>
              <a:gd name="connsiteY6" fmla="*/ 2632690 h 2984078"/>
              <a:gd name="connsiteX7" fmla="*/ 280987 w 3631172"/>
              <a:gd name="connsiteY7" fmla="*/ 2623165 h 2984078"/>
              <a:gd name="connsiteX8" fmla="*/ 290512 w 3631172"/>
              <a:gd name="connsiteY8" fmla="*/ 2608878 h 2984078"/>
              <a:gd name="connsiteX9" fmla="*/ 295275 w 3631172"/>
              <a:gd name="connsiteY9" fmla="*/ 2585065 h 2984078"/>
              <a:gd name="connsiteX10" fmla="*/ 333375 w 3631172"/>
              <a:gd name="connsiteY10" fmla="*/ 2580303 h 2984078"/>
              <a:gd name="connsiteX11" fmla="*/ 371475 w 3631172"/>
              <a:gd name="connsiteY11" fmla="*/ 2570778 h 2984078"/>
              <a:gd name="connsiteX12" fmla="*/ 390525 w 3631172"/>
              <a:gd name="connsiteY12" fmla="*/ 2475528 h 2984078"/>
              <a:gd name="connsiteX13" fmla="*/ 404812 w 3631172"/>
              <a:gd name="connsiteY13" fmla="*/ 2470765 h 2984078"/>
              <a:gd name="connsiteX14" fmla="*/ 423862 w 3631172"/>
              <a:gd name="connsiteY14" fmla="*/ 2466003 h 2984078"/>
              <a:gd name="connsiteX15" fmla="*/ 538162 w 3631172"/>
              <a:gd name="connsiteY15" fmla="*/ 2461240 h 2984078"/>
              <a:gd name="connsiteX16" fmla="*/ 552450 w 3631172"/>
              <a:gd name="connsiteY16" fmla="*/ 2427903 h 2984078"/>
              <a:gd name="connsiteX17" fmla="*/ 566737 w 3631172"/>
              <a:gd name="connsiteY17" fmla="*/ 2423140 h 2984078"/>
              <a:gd name="connsiteX18" fmla="*/ 571500 w 3631172"/>
              <a:gd name="connsiteY18" fmla="*/ 2389803 h 2984078"/>
              <a:gd name="connsiteX19" fmla="*/ 576262 w 3631172"/>
              <a:gd name="connsiteY19" fmla="*/ 2370753 h 2984078"/>
              <a:gd name="connsiteX20" fmla="*/ 581025 w 3631172"/>
              <a:gd name="connsiteY20" fmla="*/ 2270740 h 2984078"/>
              <a:gd name="connsiteX21" fmla="*/ 695325 w 3631172"/>
              <a:gd name="connsiteY21" fmla="*/ 2275503 h 2984078"/>
              <a:gd name="connsiteX22" fmla="*/ 723900 w 3631172"/>
              <a:gd name="connsiteY22" fmla="*/ 2285028 h 2984078"/>
              <a:gd name="connsiteX23" fmla="*/ 781050 w 3631172"/>
              <a:gd name="connsiteY23" fmla="*/ 2294553 h 2984078"/>
              <a:gd name="connsiteX24" fmla="*/ 828675 w 3631172"/>
              <a:gd name="connsiteY24" fmla="*/ 2285028 h 2984078"/>
              <a:gd name="connsiteX25" fmla="*/ 842962 w 3631172"/>
              <a:gd name="connsiteY25" fmla="*/ 2280265 h 2984078"/>
              <a:gd name="connsiteX26" fmla="*/ 857250 w 3631172"/>
              <a:gd name="connsiteY26" fmla="*/ 2270740 h 2984078"/>
              <a:gd name="connsiteX27" fmla="*/ 885825 w 3631172"/>
              <a:gd name="connsiteY27" fmla="*/ 2261215 h 2984078"/>
              <a:gd name="connsiteX28" fmla="*/ 919162 w 3631172"/>
              <a:gd name="connsiteY28" fmla="*/ 2242165 h 2984078"/>
              <a:gd name="connsiteX29" fmla="*/ 962025 w 3631172"/>
              <a:gd name="connsiteY29" fmla="*/ 2237403 h 2984078"/>
              <a:gd name="connsiteX30" fmla="*/ 1166812 w 3631172"/>
              <a:gd name="connsiteY30" fmla="*/ 2242165 h 2984078"/>
              <a:gd name="connsiteX31" fmla="*/ 1181100 w 3631172"/>
              <a:gd name="connsiteY31" fmla="*/ 2246928 h 2984078"/>
              <a:gd name="connsiteX32" fmla="*/ 1214437 w 3631172"/>
              <a:gd name="connsiteY32" fmla="*/ 2261215 h 2984078"/>
              <a:gd name="connsiteX33" fmla="*/ 1243012 w 3631172"/>
              <a:gd name="connsiteY33" fmla="*/ 2280265 h 2984078"/>
              <a:gd name="connsiteX34" fmla="*/ 1276350 w 3631172"/>
              <a:gd name="connsiteY34" fmla="*/ 2299315 h 2984078"/>
              <a:gd name="connsiteX35" fmla="*/ 1304925 w 3631172"/>
              <a:gd name="connsiteY35" fmla="*/ 2308840 h 2984078"/>
              <a:gd name="connsiteX36" fmla="*/ 1319212 w 3631172"/>
              <a:gd name="connsiteY36" fmla="*/ 2318365 h 2984078"/>
              <a:gd name="connsiteX37" fmla="*/ 1347787 w 3631172"/>
              <a:gd name="connsiteY37" fmla="*/ 2327890 h 2984078"/>
              <a:gd name="connsiteX38" fmla="*/ 1376362 w 3631172"/>
              <a:gd name="connsiteY38" fmla="*/ 2356465 h 2984078"/>
              <a:gd name="connsiteX39" fmla="*/ 1385887 w 3631172"/>
              <a:gd name="connsiteY39" fmla="*/ 2370753 h 2984078"/>
              <a:gd name="connsiteX40" fmla="*/ 1414462 w 3631172"/>
              <a:gd name="connsiteY40" fmla="*/ 2385040 h 2984078"/>
              <a:gd name="connsiteX41" fmla="*/ 1552575 w 3631172"/>
              <a:gd name="connsiteY41" fmla="*/ 2389803 h 2984078"/>
              <a:gd name="connsiteX42" fmla="*/ 1585912 w 3631172"/>
              <a:gd name="connsiteY42" fmla="*/ 2399328 h 2984078"/>
              <a:gd name="connsiteX43" fmla="*/ 1633537 w 3631172"/>
              <a:gd name="connsiteY43" fmla="*/ 2404090 h 2984078"/>
              <a:gd name="connsiteX44" fmla="*/ 1662112 w 3631172"/>
              <a:gd name="connsiteY44" fmla="*/ 2423140 h 2984078"/>
              <a:gd name="connsiteX45" fmla="*/ 1681162 w 3631172"/>
              <a:gd name="connsiteY45" fmla="*/ 2451715 h 2984078"/>
              <a:gd name="connsiteX46" fmla="*/ 1709737 w 3631172"/>
              <a:gd name="connsiteY46" fmla="*/ 2470765 h 2984078"/>
              <a:gd name="connsiteX47" fmla="*/ 1771650 w 3631172"/>
              <a:gd name="connsiteY47" fmla="*/ 2466003 h 2984078"/>
              <a:gd name="connsiteX48" fmla="*/ 1790700 w 3631172"/>
              <a:gd name="connsiteY48" fmla="*/ 2461240 h 2984078"/>
              <a:gd name="connsiteX49" fmla="*/ 1814512 w 3631172"/>
              <a:gd name="connsiteY49" fmla="*/ 2456478 h 2984078"/>
              <a:gd name="connsiteX50" fmla="*/ 1828800 w 3631172"/>
              <a:gd name="connsiteY50" fmla="*/ 2446953 h 2984078"/>
              <a:gd name="connsiteX51" fmla="*/ 1833562 w 3631172"/>
              <a:gd name="connsiteY51" fmla="*/ 2432665 h 2984078"/>
              <a:gd name="connsiteX52" fmla="*/ 1866900 w 3631172"/>
              <a:gd name="connsiteY52" fmla="*/ 2418378 h 2984078"/>
              <a:gd name="connsiteX53" fmla="*/ 1881187 w 3631172"/>
              <a:gd name="connsiteY53" fmla="*/ 2404090 h 2984078"/>
              <a:gd name="connsiteX54" fmla="*/ 1895475 w 3631172"/>
              <a:gd name="connsiteY54" fmla="*/ 2394565 h 2984078"/>
              <a:gd name="connsiteX55" fmla="*/ 1890712 w 3631172"/>
              <a:gd name="connsiteY55" fmla="*/ 2375515 h 2984078"/>
              <a:gd name="connsiteX56" fmla="*/ 1895475 w 3631172"/>
              <a:gd name="connsiteY56" fmla="*/ 2342178 h 2984078"/>
              <a:gd name="connsiteX57" fmla="*/ 1909762 w 3631172"/>
              <a:gd name="connsiteY57" fmla="*/ 2332653 h 2984078"/>
              <a:gd name="connsiteX58" fmla="*/ 1928812 w 3631172"/>
              <a:gd name="connsiteY58" fmla="*/ 2323128 h 2984078"/>
              <a:gd name="connsiteX59" fmla="*/ 1943100 w 3631172"/>
              <a:gd name="connsiteY59" fmla="*/ 2313603 h 2984078"/>
              <a:gd name="connsiteX60" fmla="*/ 1976437 w 3631172"/>
              <a:gd name="connsiteY60" fmla="*/ 2308840 h 2984078"/>
              <a:gd name="connsiteX61" fmla="*/ 1990725 w 3631172"/>
              <a:gd name="connsiteY61" fmla="*/ 2304078 h 2984078"/>
              <a:gd name="connsiteX62" fmla="*/ 2033587 w 3631172"/>
              <a:gd name="connsiteY62" fmla="*/ 2270740 h 2984078"/>
              <a:gd name="connsiteX63" fmla="*/ 2052637 w 3631172"/>
              <a:gd name="connsiteY63" fmla="*/ 2242165 h 2984078"/>
              <a:gd name="connsiteX64" fmla="*/ 2062162 w 3631172"/>
              <a:gd name="connsiteY64" fmla="*/ 2227878 h 2984078"/>
              <a:gd name="connsiteX65" fmla="*/ 2071687 w 3631172"/>
              <a:gd name="connsiteY65" fmla="*/ 2199303 h 2984078"/>
              <a:gd name="connsiteX66" fmla="*/ 2066925 w 3631172"/>
              <a:gd name="connsiteY66" fmla="*/ 2156440 h 2984078"/>
              <a:gd name="connsiteX67" fmla="*/ 2052637 w 3631172"/>
              <a:gd name="connsiteY67" fmla="*/ 2151678 h 2984078"/>
              <a:gd name="connsiteX68" fmla="*/ 2038350 w 3631172"/>
              <a:gd name="connsiteY68" fmla="*/ 2142153 h 2984078"/>
              <a:gd name="connsiteX69" fmla="*/ 1971675 w 3631172"/>
              <a:gd name="connsiteY69" fmla="*/ 2137390 h 2984078"/>
              <a:gd name="connsiteX70" fmla="*/ 2157412 w 3631172"/>
              <a:gd name="connsiteY70" fmla="*/ 2142153 h 2984078"/>
              <a:gd name="connsiteX71" fmla="*/ 2362200 w 3631172"/>
              <a:gd name="connsiteY71" fmla="*/ 2137390 h 2984078"/>
              <a:gd name="connsiteX72" fmla="*/ 2376487 w 3631172"/>
              <a:gd name="connsiteY72" fmla="*/ 2132628 h 2984078"/>
              <a:gd name="connsiteX73" fmla="*/ 2424112 w 3631172"/>
              <a:gd name="connsiteY73" fmla="*/ 2127865 h 2984078"/>
              <a:gd name="connsiteX74" fmla="*/ 2652712 w 3631172"/>
              <a:gd name="connsiteY74" fmla="*/ 2132628 h 2984078"/>
              <a:gd name="connsiteX75" fmla="*/ 2724150 w 3631172"/>
              <a:gd name="connsiteY75" fmla="*/ 2127865 h 2984078"/>
              <a:gd name="connsiteX76" fmla="*/ 2752725 w 3631172"/>
              <a:gd name="connsiteY76" fmla="*/ 2108815 h 2984078"/>
              <a:gd name="connsiteX77" fmla="*/ 2757487 w 3631172"/>
              <a:gd name="connsiteY77" fmla="*/ 2094528 h 2984078"/>
              <a:gd name="connsiteX78" fmla="*/ 2776537 w 3631172"/>
              <a:gd name="connsiteY78" fmla="*/ 2065953 h 2984078"/>
              <a:gd name="connsiteX79" fmla="*/ 2762250 w 3631172"/>
              <a:gd name="connsiteY79" fmla="*/ 2061190 h 2984078"/>
              <a:gd name="connsiteX80" fmla="*/ 2752725 w 3631172"/>
              <a:gd name="connsiteY80" fmla="*/ 2027853 h 2984078"/>
              <a:gd name="connsiteX81" fmla="*/ 2743200 w 3631172"/>
              <a:gd name="connsiteY81" fmla="*/ 2013565 h 2984078"/>
              <a:gd name="connsiteX82" fmla="*/ 2747962 w 3631172"/>
              <a:gd name="connsiteY82" fmla="*/ 1970703 h 2984078"/>
              <a:gd name="connsiteX83" fmla="*/ 2743200 w 3631172"/>
              <a:gd name="connsiteY83" fmla="*/ 1870690 h 2984078"/>
              <a:gd name="connsiteX84" fmla="*/ 2624137 w 3631172"/>
              <a:gd name="connsiteY84" fmla="*/ 1865928 h 2984078"/>
              <a:gd name="connsiteX85" fmla="*/ 2609850 w 3631172"/>
              <a:gd name="connsiteY85" fmla="*/ 1856403 h 2984078"/>
              <a:gd name="connsiteX86" fmla="*/ 2566987 w 3631172"/>
              <a:gd name="connsiteY86" fmla="*/ 1870690 h 2984078"/>
              <a:gd name="connsiteX87" fmla="*/ 2552700 w 3631172"/>
              <a:gd name="connsiteY87" fmla="*/ 1865928 h 2984078"/>
              <a:gd name="connsiteX88" fmla="*/ 2576512 w 3631172"/>
              <a:gd name="connsiteY88" fmla="*/ 1827828 h 2984078"/>
              <a:gd name="connsiteX89" fmla="*/ 2595562 w 3631172"/>
              <a:gd name="connsiteY89" fmla="*/ 1813540 h 2984078"/>
              <a:gd name="connsiteX90" fmla="*/ 2605087 w 3631172"/>
              <a:gd name="connsiteY90" fmla="*/ 1780203 h 2984078"/>
              <a:gd name="connsiteX91" fmla="*/ 2614612 w 3631172"/>
              <a:gd name="connsiteY91" fmla="*/ 1751628 h 2984078"/>
              <a:gd name="connsiteX92" fmla="*/ 2619375 w 3631172"/>
              <a:gd name="connsiteY92" fmla="*/ 1737340 h 2984078"/>
              <a:gd name="connsiteX93" fmla="*/ 2624137 w 3631172"/>
              <a:gd name="connsiteY93" fmla="*/ 1694478 h 2984078"/>
              <a:gd name="connsiteX94" fmla="*/ 2657475 w 3631172"/>
              <a:gd name="connsiteY94" fmla="*/ 1689715 h 2984078"/>
              <a:gd name="connsiteX95" fmla="*/ 2681287 w 3631172"/>
              <a:gd name="connsiteY95" fmla="*/ 1684953 h 2984078"/>
              <a:gd name="connsiteX96" fmla="*/ 2719387 w 3631172"/>
              <a:gd name="connsiteY96" fmla="*/ 1665903 h 2984078"/>
              <a:gd name="connsiteX97" fmla="*/ 2743200 w 3631172"/>
              <a:gd name="connsiteY97" fmla="*/ 1661140 h 2984078"/>
              <a:gd name="connsiteX98" fmla="*/ 2757487 w 3631172"/>
              <a:gd name="connsiteY98" fmla="*/ 1656378 h 2984078"/>
              <a:gd name="connsiteX99" fmla="*/ 2771775 w 3631172"/>
              <a:gd name="connsiteY99" fmla="*/ 1646853 h 2984078"/>
              <a:gd name="connsiteX100" fmla="*/ 2805112 w 3631172"/>
              <a:gd name="connsiteY100" fmla="*/ 1642090 h 2984078"/>
              <a:gd name="connsiteX101" fmla="*/ 2819400 w 3631172"/>
              <a:gd name="connsiteY101" fmla="*/ 1637328 h 2984078"/>
              <a:gd name="connsiteX102" fmla="*/ 2828925 w 3631172"/>
              <a:gd name="connsiteY102" fmla="*/ 1599228 h 2984078"/>
              <a:gd name="connsiteX103" fmla="*/ 2838450 w 3631172"/>
              <a:gd name="connsiteY103" fmla="*/ 1570653 h 2984078"/>
              <a:gd name="connsiteX104" fmla="*/ 2833687 w 3631172"/>
              <a:gd name="connsiteY104" fmla="*/ 1508740 h 2984078"/>
              <a:gd name="connsiteX105" fmla="*/ 2824162 w 3631172"/>
              <a:gd name="connsiteY105" fmla="*/ 1480165 h 2984078"/>
              <a:gd name="connsiteX106" fmla="*/ 2819400 w 3631172"/>
              <a:gd name="connsiteY106" fmla="*/ 1465878 h 2984078"/>
              <a:gd name="connsiteX107" fmla="*/ 2824162 w 3631172"/>
              <a:gd name="connsiteY107" fmla="*/ 1399203 h 2984078"/>
              <a:gd name="connsiteX108" fmla="*/ 2833687 w 3631172"/>
              <a:gd name="connsiteY108" fmla="*/ 1365865 h 2984078"/>
              <a:gd name="connsiteX109" fmla="*/ 2847975 w 3631172"/>
              <a:gd name="connsiteY109" fmla="*/ 1337290 h 2984078"/>
              <a:gd name="connsiteX110" fmla="*/ 2828925 w 3631172"/>
              <a:gd name="connsiteY110" fmla="*/ 1251565 h 2984078"/>
              <a:gd name="connsiteX111" fmla="*/ 2814637 w 3631172"/>
              <a:gd name="connsiteY111" fmla="*/ 1246803 h 2984078"/>
              <a:gd name="connsiteX112" fmla="*/ 2767012 w 3631172"/>
              <a:gd name="connsiteY112" fmla="*/ 1227753 h 2984078"/>
              <a:gd name="connsiteX113" fmla="*/ 2752725 w 3631172"/>
              <a:gd name="connsiteY113" fmla="*/ 1222990 h 2984078"/>
              <a:gd name="connsiteX114" fmla="*/ 2624137 w 3631172"/>
              <a:gd name="connsiteY114" fmla="*/ 1227753 h 2984078"/>
              <a:gd name="connsiteX115" fmla="*/ 2571750 w 3631172"/>
              <a:gd name="connsiteY115" fmla="*/ 1227753 h 2984078"/>
              <a:gd name="connsiteX116" fmla="*/ 2562225 w 3631172"/>
              <a:gd name="connsiteY116" fmla="*/ 1199178 h 2984078"/>
              <a:gd name="connsiteX117" fmla="*/ 2557462 w 3631172"/>
              <a:gd name="connsiteY117" fmla="*/ 1184890 h 2984078"/>
              <a:gd name="connsiteX118" fmla="*/ 2543175 w 3631172"/>
              <a:gd name="connsiteY118" fmla="*/ 1175365 h 2984078"/>
              <a:gd name="connsiteX119" fmla="*/ 2533650 w 3631172"/>
              <a:gd name="connsiteY119" fmla="*/ 1161078 h 2984078"/>
              <a:gd name="connsiteX120" fmla="*/ 2524125 w 3631172"/>
              <a:gd name="connsiteY120" fmla="*/ 1089640 h 2984078"/>
              <a:gd name="connsiteX121" fmla="*/ 2514600 w 3631172"/>
              <a:gd name="connsiteY121" fmla="*/ 1075353 h 2984078"/>
              <a:gd name="connsiteX122" fmla="*/ 2486025 w 3631172"/>
              <a:gd name="connsiteY122" fmla="*/ 1065828 h 2984078"/>
              <a:gd name="connsiteX123" fmla="*/ 2481262 w 3631172"/>
              <a:gd name="connsiteY123" fmla="*/ 1051540 h 2984078"/>
              <a:gd name="connsiteX124" fmla="*/ 2476500 w 3631172"/>
              <a:gd name="connsiteY124" fmla="*/ 989628 h 2984078"/>
              <a:gd name="connsiteX125" fmla="*/ 2443162 w 3631172"/>
              <a:gd name="connsiteY125" fmla="*/ 970578 h 2984078"/>
              <a:gd name="connsiteX126" fmla="*/ 2433637 w 3631172"/>
              <a:gd name="connsiteY126" fmla="*/ 956290 h 2984078"/>
              <a:gd name="connsiteX127" fmla="*/ 2447925 w 3631172"/>
              <a:gd name="connsiteY127" fmla="*/ 942003 h 2984078"/>
              <a:gd name="connsiteX128" fmla="*/ 2457450 w 3631172"/>
              <a:gd name="connsiteY128" fmla="*/ 927715 h 2984078"/>
              <a:gd name="connsiteX129" fmla="*/ 2476500 w 3631172"/>
              <a:gd name="connsiteY129" fmla="*/ 903903 h 2984078"/>
              <a:gd name="connsiteX130" fmla="*/ 2500312 w 3631172"/>
              <a:gd name="connsiteY130" fmla="*/ 884853 h 2984078"/>
              <a:gd name="connsiteX131" fmla="*/ 2524125 w 3631172"/>
              <a:gd name="connsiteY131" fmla="*/ 856278 h 2984078"/>
              <a:gd name="connsiteX132" fmla="*/ 2552700 w 3631172"/>
              <a:gd name="connsiteY132" fmla="*/ 837228 h 2984078"/>
              <a:gd name="connsiteX133" fmla="*/ 2576512 w 3631172"/>
              <a:gd name="connsiteY133" fmla="*/ 808653 h 2984078"/>
              <a:gd name="connsiteX134" fmla="*/ 2538412 w 3631172"/>
              <a:gd name="connsiteY134" fmla="*/ 799128 h 2984078"/>
              <a:gd name="connsiteX135" fmla="*/ 2509837 w 3631172"/>
              <a:gd name="connsiteY135" fmla="*/ 789603 h 2984078"/>
              <a:gd name="connsiteX136" fmla="*/ 2500312 w 3631172"/>
              <a:gd name="connsiteY136" fmla="*/ 770553 h 2984078"/>
              <a:gd name="connsiteX137" fmla="*/ 2509837 w 3631172"/>
              <a:gd name="connsiteY137" fmla="*/ 746740 h 2984078"/>
              <a:gd name="connsiteX138" fmla="*/ 2524125 w 3631172"/>
              <a:gd name="connsiteY138" fmla="*/ 727690 h 2984078"/>
              <a:gd name="connsiteX139" fmla="*/ 2533650 w 3631172"/>
              <a:gd name="connsiteY139" fmla="*/ 713403 h 2984078"/>
              <a:gd name="connsiteX140" fmla="*/ 2557462 w 3631172"/>
              <a:gd name="connsiteY140" fmla="*/ 637203 h 2984078"/>
              <a:gd name="connsiteX141" fmla="*/ 2571750 w 3631172"/>
              <a:gd name="connsiteY141" fmla="*/ 632440 h 2984078"/>
              <a:gd name="connsiteX142" fmla="*/ 2605087 w 3631172"/>
              <a:gd name="connsiteY142" fmla="*/ 603865 h 2984078"/>
              <a:gd name="connsiteX143" fmla="*/ 2619375 w 3631172"/>
              <a:gd name="connsiteY143" fmla="*/ 594340 h 2984078"/>
              <a:gd name="connsiteX144" fmla="*/ 2624137 w 3631172"/>
              <a:gd name="connsiteY144" fmla="*/ 580053 h 2984078"/>
              <a:gd name="connsiteX145" fmla="*/ 2638425 w 3631172"/>
              <a:gd name="connsiteY145" fmla="*/ 565765 h 2984078"/>
              <a:gd name="connsiteX146" fmla="*/ 2643187 w 3631172"/>
              <a:gd name="connsiteY146" fmla="*/ 551478 h 2984078"/>
              <a:gd name="connsiteX147" fmla="*/ 2633662 w 3631172"/>
              <a:gd name="connsiteY147" fmla="*/ 513378 h 2984078"/>
              <a:gd name="connsiteX148" fmla="*/ 2662237 w 3631172"/>
              <a:gd name="connsiteY148" fmla="*/ 484803 h 2984078"/>
              <a:gd name="connsiteX149" fmla="*/ 2690812 w 3631172"/>
              <a:gd name="connsiteY149" fmla="*/ 475278 h 2984078"/>
              <a:gd name="connsiteX150" fmla="*/ 2714625 w 3631172"/>
              <a:gd name="connsiteY150" fmla="*/ 480040 h 2984078"/>
              <a:gd name="connsiteX151" fmla="*/ 2738437 w 3631172"/>
              <a:gd name="connsiteY151" fmla="*/ 489565 h 2984078"/>
              <a:gd name="connsiteX152" fmla="*/ 2809875 w 3631172"/>
              <a:gd name="connsiteY152" fmla="*/ 484803 h 2984078"/>
              <a:gd name="connsiteX153" fmla="*/ 2824162 w 3631172"/>
              <a:gd name="connsiteY153" fmla="*/ 480040 h 2984078"/>
              <a:gd name="connsiteX154" fmla="*/ 2857500 w 3631172"/>
              <a:gd name="connsiteY154" fmla="*/ 460990 h 2984078"/>
              <a:gd name="connsiteX155" fmla="*/ 2876550 w 3631172"/>
              <a:gd name="connsiteY155" fmla="*/ 456228 h 2984078"/>
              <a:gd name="connsiteX156" fmla="*/ 2895600 w 3631172"/>
              <a:gd name="connsiteY156" fmla="*/ 446703 h 2984078"/>
              <a:gd name="connsiteX157" fmla="*/ 2909887 w 3631172"/>
              <a:gd name="connsiteY157" fmla="*/ 441940 h 2984078"/>
              <a:gd name="connsiteX158" fmla="*/ 2947987 w 3631172"/>
              <a:gd name="connsiteY158" fmla="*/ 422890 h 2984078"/>
              <a:gd name="connsiteX159" fmla="*/ 2986087 w 3631172"/>
              <a:gd name="connsiteY159" fmla="*/ 413365 h 2984078"/>
              <a:gd name="connsiteX160" fmla="*/ 3014662 w 3631172"/>
              <a:gd name="connsiteY160" fmla="*/ 399078 h 2984078"/>
              <a:gd name="connsiteX161" fmla="*/ 3028950 w 3631172"/>
              <a:gd name="connsiteY161" fmla="*/ 389553 h 2984078"/>
              <a:gd name="connsiteX162" fmla="*/ 3105150 w 3631172"/>
              <a:gd name="connsiteY162" fmla="*/ 380028 h 2984078"/>
              <a:gd name="connsiteX163" fmla="*/ 3205162 w 3631172"/>
              <a:gd name="connsiteY163" fmla="*/ 380028 h 2984078"/>
              <a:gd name="connsiteX164" fmla="*/ 3338512 w 3631172"/>
              <a:gd name="connsiteY164" fmla="*/ 375265 h 2984078"/>
              <a:gd name="connsiteX165" fmla="*/ 3390900 w 3631172"/>
              <a:gd name="connsiteY165" fmla="*/ 351453 h 2984078"/>
              <a:gd name="connsiteX166" fmla="*/ 3405187 w 3631172"/>
              <a:gd name="connsiteY166" fmla="*/ 341928 h 2984078"/>
              <a:gd name="connsiteX167" fmla="*/ 3419475 w 3631172"/>
              <a:gd name="connsiteY167" fmla="*/ 337165 h 2984078"/>
              <a:gd name="connsiteX168" fmla="*/ 3433762 w 3631172"/>
              <a:gd name="connsiteY168" fmla="*/ 327640 h 2984078"/>
              <a:gd name="connsiteX169" fmla="*/ 3457575 w 3631172"/>
              <a:gd name="connsiteY169" fmla="*/ 318115 h 2984078"/>
              <a:gd name="connsiteX170" fmla="*/ 3471862 w 3631172"/>
              <a:gd name="connsiteY170" fmla="*/ 308590 h 2984078"/>
              <a:gd name="connsiteX171" fmla="*/ 3490912 w 3631172"/>
              <a:gd name="connsiteY171" fmla="*/ 299065 h 2984078"/>
              <a:gd name="connsiteX172" fmla="*/ 3519487 w 3631172"/>
              <a:gd name="connsiteY172" fmla="*/ 284778 h 2984078"/>
              <a:gd name="connsiteX173" fmla="*/ 3529012 w 3631172"/>
              <a:gd name="connsiteY173" fmla="*/ 270490 h 2984078"/>
              <a:gd name="connsiteX174" fmla="*/ 3538537 w 3631172"/>
              <a:gd name="connsiteY174" fmla="*/ 222865 h 2984078"/>
              <a:gd name="connsiteX175" fmla="*/ 3548062 w 3631172"/>
              <a:gd name="connsiteY175" fmla="*/ 194290 h 2984078"/>
              <a:gd name="connsiteX176" fmla="*/ 3552825 w 3631172"/>
              <a:gd name="connsiteY176" fmla="*/ 180003 h 2984078"/>
              <a:gd name="connsiteX177" fmla="*/ 3562350 w 3631172"/>
              <a:gd name="connsiteY177" fmla="*/ 165715 h 2984078"/>
              <a:gd name="connsiteX178" fmla="*/ 3619500 w 3631172"/>
              <a:gd name="connsiteY178" fmla="*/ 203815 h 2984078"/>
              <a:gd name="connsiteX179" fmla="*/ 3619501 w 3631172"/>
              <a:gd name="connsiteY179" fmla="*/ 2789854 h 2984078"/>
              <a:gd name="connsiteX180" fmla="*/ 3495675 w 3631172"/>
              <a:gd name="connsiteY180" fmla="*/ 2799378 h 2984078"/>
              <a:gd name="connsiteX181" fmla="*/ 3462337 w 3631172"/>
              <a:gd name="connsiteY181" fmla="*/ 2804140 h 2984078"/>
              <a:gd name="connsiteX182" fmla="*/ 3448050 w 3631172"/>
              <a:gd name="connsiteY182" fmla="*/ 2808903 h 2984078"/>
              <a:gd name="connsiteX183" fmla="*/ 3271837 w 3631172"/>
              <a:gd name="connsiteY183" fmla="*/ 2813665 h 2984078"/>
              <a:gd name="connsiteX184" fmla="*/ 3252787 w 3631172"/>
              <a:gd name="connsiteY184" fmla="*/ 2818428 h 2984078"/>
              <a:gd name="connsiteX185" fmla="*/ 2995612 w 3631172"/>
              <a:gd name="connsiteY185" fmla="*/ 2823190 h 2984078"/>
              <a:gd name="connsiteX186" fmla="*/ 2933700 w 3631172"/>
              <a:gd name="connsiteY186" fmla="*/ 2832715 h 2984078"/>
              <a:gd name="connsiteX187" fmla="*/ 2886075 w 3631172"/>
              <a:gd name="connsiteY187" fmla="*/ 2842240 h 2984078"/>
              <a:gd name="connsiteX188" fmla="*/ 2852737 w 3631172"/>
              <a:gd name="connsiteY188" fmla="*/ 2847003 h 2984078"/>
              <a:gd name="connsiteX189" fmla="*/ 595312 w 3631172"/>
              <a:gd name="connsiteY189" fmla="*/ 2842240 h 2984078"/>
              <a:gd name="connsiteX190" fmla="*/ 581025 w 3631172"/>
              <a:gd name="connsiteY190" fmla="*/ 2837478 h 2984078"/>
              <a:gd name="connsiteX191" fmla="*/ 481012 w 3631172"/>
              <a:gd name="connsiteY191" fmla="*/ 2832715 h 2984078"/>
              <a:gd name="connsiteX192" fmla="*/ 161925 w 3631172"/>
              <a:gd name="connsiteY192" fmla="*/ 2827953 h 2984078"/>
              <a:gd name="connsiteX193" fmla="*/ 95250 w 3631172"/>
              <a:gd name="connsiteY193" fmla="*/ 2818428 h 2984078"/>
              <a:gd name="connsiteX194" fmla="*/ 57150 w 3631172"/>
              <a:gd name="connsiteY194" fmla="*/ 2794615 h 2984078"/>
              <a:gd name="connsiteX195" fmla="*/ 28575 w 3631172"/>
              <a:gd name="connsiteY195" fmla="*/ 2785090 h 2984078"/>
              <a:gd name="connsiteX196" fmla="*/ 0 w 3631172"/>
              <a:gd name="connsiteY196" fmla="*/ 2766040 h 2984078"/>
              <a:gd name="connsiteX197" fmla="*/ 4762 w 3631172"/>
              <a:gd name="connsiteY197" fmla="*/ 2746990 h 2984078"/>
              <a:gd name="connsiteX198" fmla="*/ 19050 w 3631172"/>
              <a:gd name="connsiteY198" fmla="*/ 2737465 h 2984078"/>
              <a:gd name="connsiteX199" fmla="*/ 19050 w 3631172"/>
              <a:gd name="connsiteY199" fmla="*/ 2699365 h 298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631172" h="2984078">
                <a:moveTo>
                  <a:pt x="19050" y="2699365"/>
                </a:moveTo>
                <a:cubicBezTo>
                  <a:pt x="26987" y="2692221"/>
                  <a:pt x="50861" y="2696712"/>
                  <a:pt x="66675" y="2694603"/>
                </a:cubicBezTo>
                <a:cubicBezTo>
                  <a:pt x="74699" y="2693533"/>
                  <a:pt x="83137" y="2693232"/>
                  <a:pt x="90487" y="2689840"/>
                </a:cubicBezTo>
                <a:cubicBezTo>
                  <a:pt x="122296" y="2675159"/>
                  <a:pt x="117915" y="2666812"/>
                  <a:pt x="142875" y="2661265"/>
                </a:cubicBezTo>
                <a:cubicBezTo>
                  <a:pt x="152301" y="2659170"/>
                  <a:pt x="161925" y="2658090"/>
                  <a:pt x="171450" y="2656503"/>
                </a:cubicBezTo>
                <a:cubicBezTo>
                  <a:pt x="173037" y="2650153"/>
                  <a:pt x="170170" y="2639971"/>
                  <a:pt x="176212" y="2637453"/>
                </a:cubicBezTo>
                <a:cubicBezTo>
                  <a:pt x="192398" y="2630709"/>
                  <a:pt x="211173" y="2634626"/>
                  <a:pt x="228600" y="2632690"/>
                </a:cubicBezTo>
                <a:cubicBezTo>
                  <a:pt x="259321" y="2629277"/>
                  <a:pt x="256351" y="2629325"/>
                  <a:pt x="280987" y="2623165"/>
                </a:cubicBezTo>
                <a:cubicBezTo>
                  <a:pt x="284162" y="2618403"/>
                  <a:pt x="288502" y="2614237"/>
                  <a:pt x="290512" y="2608878"/>
                </a:cubicBezTo>
                <a:cubicBezTo>
                  <a:pt x="293354" y="2601299"/>
                  <a:pt x="288540" y="2589555"/>
                  <a:pt x="295275" y="2585065"/>
                </a:cubicBezTo>
                <a:cubicBezTo>
                  <a:pt x="305924" y="2577966"/>
                  <a:pt x="320725" y="2582249"/>
                  <a:pt x="333375" y="2580303"/>
                </a:cubicBezTo>
                <a:cubicBezTo>
                  <a:pt x="354715" y="2577020"/>
                  <a:pt x="354094" y="2576571"/>
                  <a:pt x="371475" y="2570778"/>
                </a:cubicBezTo>
                <a:cubicBezTo>
                  <a:pt x="412871" y="2543180"/>
                  <a:pt x="368961" y="2577957"/>
                  <a:pt x="390525" y="2475528"/>
                </a:cubicBezTo>
                <a:cubicBezTo>
                  <a:pt x="391559" y="2470616"/>
                  <a:pt x="399985" y="2472144"/>
                  <a:pt x="404812" y="2470765"/>
                </a:cubicBezTo>
                <a:cubicBezTo>
                  <a:pt x="411106" y="2468967"/>
                  <a:pt x="417333" y="2466469"/>
                  <a:pt x="423862" y="2466003"/>
                </a:cubicBezTo>
                <a:cubicBezTo>
                  <a:pt x="461898" y="2463286"/>
                  <a:pt x="500062" y="2462828"/>
                  <a:pt x="538162" y="2461240"/>
                </a:cubicBezTo>
                <a:cubicBezTo>
                  <a:pt x="541008" y="2452702"/>
                  <a:pt x="546566" y="2433787"/>
                  <a:pt x="552450" y="2427903"/>
                </a:cubicBezTo>
                <a:cubicBezTo>
                  <a:pt x="556000" y="2424353"/>
                  <a:pt x="561975" y="2424728"/>
                  <a:pt x="566737" y="2423140"/>
                </a:cubicBezTo>
                <a:cubicBezTo>
                  <a:pt x="568325" y="2412028"/>
                  <a:pt x="569492" y="2400847"/>
                  <a:pt x="571500" y="2389803"/>
                </a:cubicBezTo>
                <a:cubicBezTo>
                  <a:pt x="572671" y="2383363"/>
                  <a:pt x="575740" y="2377278"/>
                  <a:pt x="576262" y="2370753"/>
                </a:cubicBezTo>
                <a:cubicBezTo>
                  <a:pt x="578924" y="2337484"/>
                  <a:pt x="579437" y="2304078"/>
                  <a:pt x="581025" y="2270740"/>
                </a:cubicBezTo>
                <a:cubicBezTo>
                  <a:pt x="619125" y="2272328"/>
                  <a:pt x="657381" y="2271708"/>
                  <a:pt x="695325" y="2275503"/>
                </a:cubicBezTo>
                <a:cubicBezTo>
                  <a:pt x="705315" y="2276502"/>
                  <a:pt x="714055" y="2283059"/>
                  <a:pt x="723900" y="2285028"/>
                </a:cubicBezTo>
                <a:cubicBezTo>
                  <a:pt x="758720" y="2291991"/>
                  <a:pt x="739699" y="2288645"/>
                  <a:pt x="781050" y="2294553"/>
                </a:cubicBezTo>
                <a:cubicBezTo>
                  <a:pt x="796925" y="2291378"/>
                  <a:pt x="812900" y="2288668"/>
                  <a:pt x="828675" y="2285028"/>
                </a:cubicBezTo>
                <a:cubicBezTo>
                  <a:pt x="833566" y="2283899"/>
                  <a:pt x="838472" y="2282510"/>
                  <a:pt x="842962" y="2280265"/>
                </a:cubicBezTo>
                <a:cubicBezTo>
                  <a:pt x="848082" y="2277705"/>
                  <a:pt x="852019" y="2273065"/>
                  <a:pt x="857250" y="2270740"/>
                </a:cubicBezTo>
                <a:cubicBezTo>
                  <a:pt x="866425" y="2266662"/>
                  <a:pt x="877471" y="2266784"/>
                  <a:pt x="885825" y="2261215"/>
                </a:cubicBezTo>
                <a:cubicBezTo>
                  <a:pt x="893984" y="2255775"/>
                  <a:pt x="909920" y="2244298"/>
                  <a:pt x="919162" y="2242165"/>
                </a:cubicBezTo>
                <a:cubicBezTo>
                  <a:pt x="933169" y="2238933"/>
                  <a:pt x="947737" y="2238990"/>
                  <a:pt x="962025" y="2237403"/>
                </a:cubicBezTo>
                <a:cubicBezTo>
                  <a:pt x="1030287" y="2238990"/>
                  <a:pt x="1098596" y="2239199"/>
                  <a:pt x="1166812" y="2242165"/>
                </a:cubicBezTo>
                <a:cubicBezTo>
                  <a:pt x="1171828" y="2242383"/>
                  <a:pt x="1176486" y="2244950"/>
                  <a:pt x="1181100" y="2246928"/>
                </a:cubicBezTo>
                <a:cubicBezTo>
                  <a:pt x="1222287" y="2264580"/>
                  <a:pt x="1180937" y="2250049"/>
                  <a:pt x="1214437" y="2261215"/>
                </a:cubicBezTo>
                <a:lnTo>
                  <a:pt x="1243012" y="2280265"/>
                </a:lnTo>
                <a:cubicBezTo>
                  <a:pt x="1255898" y="2288856"/>
                  <a:pt x="1261246" y="2293273"/>
                  <a:pt x="1276350" y="2299315"/>
                </a:cubicBezTo>
                <a:cubicBezTo>
                  <a:pt x="1285672" y="2303044"/>
                  <a:pt x="1304925" y="2308840"/>
                  <a:pt x="1304925" y="2308840"/>
                </a:cubicBezTo>
                <a:cubicBezTo>
                  <a:pt x="1309687" y="2312015"/>
                  <a:pt x="1313982" y="2316040"/>
                  <a:pt x="1319212" y="2318365"/>
                </a:cubicBezTo>
                <a:cubicBezTo>
                  <a:pt x="1328387" y="2322443"/>
                  <a:pt x="1347787" y="2327890"/>
                  <a:pt x="1347787" y="2327890"/>
                </a:cubicBezTo>
                <a:cubicBezTo>
                  <a:pt x="1357312" y="2337415"/>
                  <a:pt x="1368890" y="2345257"/>
                  <a:pt x="1376362" y="2356465"/>
                </a:cubicBezTo>
                <a:cubicBezTo>
                  <a:pt x="1379537" y="2361228"/>
                  <a:pt x="1381840" y="2366706"/>
                  <a:pt x="1385887" y="2370753"/>
                </a:cubicBezTo>
                <a:cubicBezTo>
                  <a:pt x="1391292" y="2376158"/>
                  <a:pt x="1406199" y="2384524"/>
                  <a:pt x="1414462" y="2385040"/>
                </a:cubicBezTo>
                <a:cubicBezTo>
                  <a:pt x="1460437" y="2387913"/>
                  <a:pt x="1506537" y="2388215"/>
                  <a:pt x="1552575" y="2389803"/>
                </a:cubicBezTo>
                <a:cubicBezTo>
                  <a:pt x="1562749" y="2393194"/>
                  <a:pt x="1575452" y="2397834"/>
                  <a:pt x="1585912" y="2399328"/>
                </a:cubicBezTo>
                <a:cubicBezTo>
                  <a:pt x="1601706" y="2401584"/>
                  <a:pt x="1617662" y="2402503"/>
                  <a:pt x="1633537" y="2404090"/>
                </a:cubicBezTo>
                <a:cubicBezTo>
                  <a:pt x="1643062" y="2410440"/>
                  <a:pt x="1655762" y="2413615"/>
                  <a:pt x="1662112" y="2423140"/>
                </a:cubicBezTo>
                <a:cubicBezTo>
                  <a:pt x="1668462" y="2432665"/>
                  <a:pt x="1671637" y="2445365"/>
                  <a:pt x="1681162" y="2451715"/>
                </a:cubicBezTo>
                <a:lnTo>
                  <a:pt x="1709737" y="2470765"/>
                </a:lnTo>
                <a:cubicBezTo>
                  <a:pt x="1730375" y="2469178"/>
                  <a:pt x="1751093" y="2468421"/>
                  <a:pt x="1771650" y="2466003"/>
                </a:cubicBezTo>
                <a:cubicBezTo>
                  <a:pt x="1778151" y="2465238"/>
                  <a:pt x="1784310" y="2462660"/>
                  <a:pt x="1790700" y="2461240"/>
                </a:cubicBezTo>
                <a:cubicBezTo>
                  <a:pt x="1798602" y="2459484"/>
                  <a:pt x="1806575" y="2458065"/>
                  <a:pt x="1814512" y="2456478"/>
                </a:cubicBezTo>
                <a:cubicBezTo>
                  <a:pt x="1819275" y="2453303"/>
                  <a:pt x="1825224" y="2451423"/>
                  <a:pt x="1828800" y="2446953"/>
                </a:cubicBezTo>
                <a:cubicBezTo>
                  <a:pt x="1831936" y="2443033"/>
                  <a:pt x="1830012" y="2436215"/>
                  <a:pt x="1833562" y="2432665"/>
                </a:cubicBezTo>
                <a:cubicBezTo>
                  <a:pt x="1839448" y="2426779"/>
                  <a:pt x="1858360" y="2421224"/>
                  <a:pt x="1866900" y="2418378"/>
                </a:cubicBezTo>
                <a:cubicBezTo>
                  <a:pt x="1871662" y="2413615"/>
                  <a:pt x="1876013" y="2408402"/>
                  <a:pt x="1881187" y="2404090"/>
                </a:cubicBezTo>
                <a:cubicBezTo>
                  <a:pt x="1885584" y="2400426"/>
                  <a:pt x="1893665" y="2399995"/>
                  <a:pt x="1895475" y="2394565"/>
                </a:cubicBezTo>
                <a:cubicBezTo>
                  <a:pt x="1897545" y="2388355"/>
                  <a:pt x="1892300" y="2381865"/>
                  <a:pt x="1890712" y="2375515"/>
                </a:cubicBezTo>
                <a:cubicBezTo>
                  <a:pt x="1892300" y="2364403"/>
                  <a:pt x="1890916" y="2352436"/>
                  <a:pt x="1895475" y="2342178"/>
                </a:cubicBezTo>
                <a:cubicBezTo>
                  <a:pt x="1897800" y="2336948"/>
                  <a:pt x="1904792" y="2335493"/>
                  <a:pt x="1909762" y="2332653"/>
                </a:cubicBezTo>
                <a:cubicBezTo>
                  <a:pt x="1915926" y="2329131"/>
                  <a:pt x="1922648" y="2326650"/>
                  <a:pt x="1928812" y="2323128"/>
                </a:cubicBezTo>
                <a:cubicBezTo>
                  <a:pt x="1933782" y="2320288"/>
                  <a:pt x="1937617" y="2315248"/>
                  <a:pt x="1943100" y="2313603"/>
                </a:cubicBezTo>
                <a:cubicBezTo>
                  <a:pt x="1953852" y="2310377"/>
                  <a:pt x="1965325" y="2310428"/>
                  <a:pt x="1976437" y="2308840"/>
                </a:cubicBezTo>
                <a:cubicBezTo>
                  <a:pt x="1981200" y="2307253"/>
                  <a:pt x="1986762" y="2307160"/>
                  <a:pt x="1990725" y="2304078"/>
                </a:cubicBezTo>
                <a:cubicBezTo>
                  <a:pt x="2038916" y="2266597"/>
                  <a:pt x="2000534" y="2281759"/>
                  <a:pt x="2033587" y="2270740"/>
                </a:cubicBezTo>
                <a:lnTo>
                  <a:pt x="2052637" y="2242165"/>
                </a:lnTo>
                <a:cubicBezTo>
                  <a:pt x="2055812" y="2237403"/>
                  <a:pt x="2060352" y="2233308"/>
                  <a:pt x="2062162" y="2227878"/>
                </a:cubicBezTo>
                <a:lnTo>
                  <a:pt x="2071687" y="2199303"/>
                </a:lnTo>
                <a:cubicBezTo>
                  <a:pt x="2070100" y="2185015"/>
                  <a:pt x="2072264" y="2169787"/>
                  <a:pt x="2066925" y="2156440"/>
                </a:cubicBezTo>
                <a:cubicBezTo>
                  <a:pt x="2065061" y="2151779"/>
                  <a:pt x="2057127" y="2153923"/>
                  <a:pt x="2052637" y="2151678"/>
                </a:cubicBezTo>
                <a:cubicBezTo>
                  <a:pt x="2047518" y="2149118"/>
                  <a:pt x="2043987" y="2143148"/>
                  <a:pt x="2038350" y="2142153"/>
                </a:cubicBezTo>
                <a:cubicBezTo>
                  <a:pt x="2016407" y="2138281"/>
                  <a:pt x="1949393" y="2137390"/>
                  <a:pt x="1971675" y="2137390"/>
                </a:cubicBezTo>
                <a:cubicBezTo>
                  <a:pt x="2033608" y="2137390"/>
                  <a:pt x="2095500" y="2140565"/>
                  <a:pt x="2157412" y="2142153"/>
                </a:cubicBezTo>
                <a:cubicBezTo>
                  <a:pt x="2225675" y="2140565"/>
                  <a:pt x="2293983" y="2140356"/>
                  <a:pt x="2362200" y="2137390"/>
                </a:cubicBezTo>
                <a:cubicBezTo>
                  <a:pt x="2367215" y="2137172"/>
                  <a:pt x="2371525" y="2133391"/>
                  <a:pt x="2376487" y="2132628"/>
                </a:cubicBezTo>
                <a:cubicBezTo>
                  <a:pt x="2392256" y="2130202"/>
                  <a:pt x="2408237" y="2129453"/>
                  <a:pt x="2424112" y="2127865"/>
                </a:cubicBezTo>
                <a:cubicBezTo>
                  <a:pt x="2500312" y="2129453"/>
                  <a:pt x="2576495" y="2132628"/>
                  <a:pt x="2652712" y="2132628"/>
                </a:cubicBezTo>
                <a:cubicBezTo>
                  <a:pt x="2676578" y="2132628"/>
                  <a:pt x="2700933" y="2133393"/>
                  <a:pt x="2724150" y="2127865"/>
                </a:cubicBezTo>
                <a:cubicBezTo>
                  <a:pt x="2735286" y="2125213"/>
                  <a:pt x="2743200" y="2115165"/>
                  <a:pt x="2752725" y="2108815"/>
                </a:cubicBezTo>
                <a:cubicBezTo>
                  <a:pt x="2754312" y="2104053"/>
                  <a:pt x="2755049" y="2098916"/>
                  <a:pt x="2757487" y="2094528"/>
                </a:cubicBezTo>
                <a:cubicBezTo>
                  <a:pt x="2763046" y="2084521"/>
                  <a:pt x="2776537" y="2065953"/>
                  <a:pt x="2776537" y="2065953"/>
                </a:cubicBezTo>
                <a:cubicBezTo>
                  <a:pt x="2771775" y="2064365"/>
                  <a:pt x="2765800" y="2064740"/>
                  <a:pt x="2762250" y="2061190"/>
                </a:cubicBezTo>
                <a:cubicBezTo>
                  <a:pt x="2759931" y="2058871"/>
                  <a:pt x="2752819" y="2028073"/>
                  <a:pt x="2752725" y="2027853"/>
                </a:cubicBezTo>
                <a:cubicBezTo>
                  <a:pt x="2750470" y="2022592"/>
                  <a:pt x="2746375" y="2018328"/>
                  <a:pt x="2743200" y="2013565"/>
                </a:cubicBezTo>
                <a:cubicBezTo>
                  <a:pt x="2744787" y="1999278"/>
                  <a:pt x="2745599" y="1984883"/>
                  <a:pt x="2747962" y="1970703"/>
                </a:cubicBezTo>
                <a:cubicBezTo>
                  <a:pt x="2753438" y="1937845"/>
                  <a:pt x="2801265" y="1911550"/>
                  <a:pt x="2743200" y="1870690"/>
                </a:cubicBezTo>
                <a:cubicBezTo>
                  <a:pt x="2710717" y="1847832"/>
                  <a:pt x="2663825" y="1867515"/>
                  <a:pt x="2624137" y="1865928"/>
                </a:cubicBezTo>
                <a:cubicBezTo>
                  <a:pt x="2619375" y="1862753"/>
                  <a:pt x="2615539" y="1857035"/>
                  <a:pt x="2609850" y="1856403"/>
                </a:cubicBezTo>
                <a:cubicBezTo>
                  <a:pt x="2587851" y="1853958"/>
                  <a:pt x="2582065" y="1860638"/>
                  <a:pt x="2566987" y="1870690"/>
                </a:cubicBezTo>
                <a:cubicBezTo>
                  <a:pt x="2562225" y="1869103"/>
                  <a:pt x="2554079" y="1870755"/>
                  <a:pt x="2552700" y="1865928"/>
                </a:cubicBezTo>
                <a:cubicBezTo>
                  <a:pt x="2543832" y="1834891"/>
                  <a:pt x="2559704" y="1838333"/>
                  <a:pt x="2576512" y="1827828"/>
                </a:cubicBezTo>
                <a:cubicBezTo>
                  <a:pt x="2583243" y="1823621"/>
                  <a:pt x="2589212" y="1818303"/>
                  <a:pt x="2595562" y="1813540"/>
                </a:cubicBezTo>
                <a:cubicBezTo>
                  <a:pt x="2611556" y="1765564"/>
                  <a:pt x="2587163" y="1839953"/>
                  <a:pt x="2605087" y="1780203"/>
                </a:cubicBezTo>
                <a:cubicBezTo>
                  <a:pt x="2607972" y="1770586"/>
                  <a:pt x="2611437" y="1761153"/>
                  <a:pt x="2614612" y="1751628"/>
                </a:cubicBezTo>
                <a:lnTo>
                  <a:pt x="2619375" y="1737340"/>
                </a:lnTo>
                <a:cubicBezTo>
                  <a:pt x="2620962" y="1723053"/>
                  <a:pt x="2615157" y="1705703"/>
                  <a:pt x="2624137" y="1694478"/>
                </a:cubicBezTo>
                <a:cubicBezTo>
                  <a:pt x="2631150" y="1685712"/>
                  <a:pt x="2646402" y="1691560"/>
                  <a:pt x="2657475" y="1689715"/>
                </a:cubicBezTo>
                <a:cubicBezTo>
                  <a:pt x="2665459" y="1688384"/>
                  <a:pt x="2673350" y="1686540"/>
                  <a:pt x="2681287" y="1684953"/>
                </a:cubicBezTo>
                <a:cubicBezTo>
                  <a:pt x="2697369" y="1674232"/>
                  <a:pt x="2698205" y="1672258"/>
                  <a:pt x="2719387" y="1665903"/>
                </a:cubicBezTo>
                <a:cubicBezTo>
                  <a:pt x="2727140" y="1663577"/>
                  <a:pt x="2735347" y="1663103"/>
                  <a:pt x="2743200" y="1661140"/>
                </a:cubicBezTo>
                <a:cubicBezTo>
                  <a:pt x="2748070" y="1659922"/>
                  <a:pt x="2752725" y="1657965"/>
                  <a:pt x="2757487" y="1656378"/>
                </a:cubicBezTo>
                <a:cubicBezTo>
                  <a:pt x="2762250" y="1653203"/>
                  <a:pt x="2766292" y="1648498"/>
                  <a:pt x="2771775" y="1646853"/>
                </a:cubicBezTo>
                <a:cubicBezTo>
                  <a:pt x="2782527" y="1643627"/>
                  <a:pt x="2794105" y="1644291"/>
                  <a:pt x="2805112" y="1642090"/>
                </a:cubicBezTo>
                <a:cubicBezTo>
                  <a:pt x="2810035" y="1641105"/>
                  <a:pt x="2814637" y="1638915"/>
                  <a:pt x="2819400" y="1637328"/>
                </a:cubicBezTo>
                <a:cubicBezTo>
                  <a:pt x="2833855" y="1593958"/>
                  <a:pt x="2811676" y="1662472"/>
                  <a:pt x="2828925" y="1599228"/>
                </a:cubicBezTo>
                <a:cubicBezTo>
                  <a:pt x="2831567" y="1589542"/>
                  <a:pt x="2838450" y="1570653"/>
                  <a:pt x="2838450" y="1570653"/>
                </a:cubicBezTo>
                <a:cubicBezTo>
                  <a:pt x="2836862" y="1550015"/>
                  <a:pt x="2836915" y="1529185"/>
                  <a:pt x="2833687" y="1508740"/>
                </a:cubicBezTo>
                <a:cubicBezTo>
                  <a:pt x="2832121" y="1498823"/>
                  <a:pt x="2827337" y="1489690"/>
                  <a:pt x="2824162" y="1480165"/>
                </a:cubicBezTo>
                <a:lnTo>
                  <a:pt x="2819400" y="1465878"/>
                </a:lnTo>
                <a:cubicBezTo>
                  <a:pt x="2820987" y="1443653"/>
                  <a:pt x="2821701" y="1421348"/>
                  <a:pt x="2824162" y="1399203"/>
                </a:cubicBezTo>
                <a:cubicBezTo>
                  <a:pt x="2824597" y="1395284"/>
                  <a:pt x="2831108" y="1371022"/>
                  <a:pt x="2833687" y="1365865"/>
                </a:cubicBezTo>
                <a:cubicBezTo>
                  <a:pt x="2852155" y="1328928"/>
                  <a:pt x="2836000" y="1373211"/>
                  <a:pt x="2847975" y="1337290"/>
                </a:cubicBezTo>
                <a:cubicBezTo>
                  <a:pt x="2845333" y="1297659"/>
                  <a:pt x="2859362" y="1271856"/>
                  <a:pt x="2828925" y="1251565"/>
                </a:cubicBezTo>
                <a:cubicBezTo>
                  <a:pt x="2824748" y="1248780"/>
                  <a:pt x="2819251" y="1248780"/>
                  <a:pt x="2814637" y="1246803"/>
                </a:cubicBezTo>
                <a:cubicBezTo>
                  <a:pt x="2765565" y="1225773"/>
                  <a:pt x="2832079" y="1249443"/>
                  <a:pt x="2767012" y="1227753"/>
                </a:cubicBezTo>
                <a:lnTo>
                  <a:pt x="2752725" y="1222990"/>
                </a:lnTo>
                <a:cubicBezTo>
                  <a:pt x="2709862" y="1224578"/>
                  <a:pt x="2666959" y="1225306"/>
                  <a:pt x="2624137" y="1227753"/>
                </a:cubicBezTo>
                <a:cubicBezTo>
                  <a:pt x="2573570" y="1230643"/>
                  <a:pt x="2601115" y="1237541"/>
                  <a:pt x="2571750" y="1227753"/>
                </a:cubicBezTo>
                <a:lnTo>
                  <a:pt x="2562225" y="1199178"/>
                </a:lnTo>
                <a:cubicBezTo>
                  <a:pt x="2560637" y="1194415"/>
                  <a:pt x="2561639" y="1187675"/>
                  <a:pt x="2557462" y="1184890"/>
                </a:cubicBezTo>
                <a:lnTo>
                  <a:pt x="2543175" y="1175365"/>
                </a:lnTo>
                <a:cubicBezTo>
                  <a:pt x="2540000" y="1170603"/>
                  <a:pt x="2535660" y="1166437"/>
                  <a:pt x="2533650" y="1161078"/>
                </a:cubicBezTo>
                <a:cubicBezTo>
                  <a:pt x="2527199" y="1143876"/>
                  <a:pt x="2526852" y="1101456"/>
                  <a:pt x="2524125" y="1089640"/>
                </a:cubicBezTo>
                <a:cubicBezTo>
                  <a:pt x="2522838" y="1084063"/>
                  <a:pt x="2519454" y="1078386"/>
                  <a:pt x="2514600" y="1075353"/>
                </a:cubicBezTo>
                <a:cubicBezTo>
                  <a:pt x="2506086" y="1070032"/>
                  <a:pt x="2486025" y="1065828"/>
                  <a:pt x="2486025" y="1065828"/>
                </a:cubicBezTo>
                <a:cubicBezTo>
                  <a:pt x="2484437" y="1061065"/>
                  <a:pt x="2481885" y="1056522"/>
                  <a:pt x="2481262" y="1051540"/>
                </a:cubicBezTo>
                <a:cubicBezTo>
                  <a:pt x="2478695" y="1031002"/>
                  <a:pt x="2481833" y="1009627"/>
                  <a:pt x="2476500" y="989628"/>
                </a:cubicBezTo>
                <a:cubicBezTo>
                  <a:pt x="2475464" y="985745"/>
                  <a:pt x="2443568" y="970781"/>
                  <a:pt x="2443162" y="970578"/>
                </a:cubicBezTo>
                <a:cubicBezTo>
                  <a:pt x="2439987" y="965815"/>
                  <a:pt x="2432696" y="961936"/>
                  <a:pt x="2433637" y="956290"/>
                </a:cubicBezTo>
                <a:cubicBezTo>
                  <a:pt x="2434744" y="949646"/>
                  <a:pt x="2443613" y="947177"/>
                  <a:pt x="2447925" y="942003"/>
                </a:cubicBezTo>
                <a:cubicBezTo>
                  <a:pt x="2451589" y="937606"/>
                  <a:pt x="2454275" y="932478"/>
                  <a:pt x="2457450" y="927715"/>
                </a:cubicBezTo>
                <a:cubicBezTo>
                  <a:pt x="2467327" y="888205"/>
                  <a:pt x="2453013" y="922692"/>
                  <a:pt x="2476500" y="903903"/>
                </a:cubicBezTo>
                <a:cubicBezTo>
                  <a:pt x="2507275" y="879283"/>
                  <a:pt x="2464400" y="896823"/>
                  <a:pt x="2500312" y="884853"/>
                </a:cubicBezTo>
                <a:cubicBezTo>
                  <a:pt x="2549735" y="851905"/>
                  <a:pt x="2475788" y="904615"/>
                  <a:pt x="2524125" y="856278"/>
                </a:cubicBezTo>
                <a:cubicBezTo>
                  <a:pt x="2532220" y="848183"/>
                  <a:pt x="2544606" y="845323"/>
                  <a:pt x="2552700" y="837228"/>
                </a:cubicBezTo>
                <a:cubicBezTo>
                  <a:pt x="2571034" y="818893"/>
                  <a:pt x="2563251" y="828544"/>
                  <a:pt x="2576512" y="808653"/>
                </a:cubicBezTo>
                <a:cubicBezTo>
                  <a:pt x="2533178" y="794206"/>
                  <a:pt x="2601603" y="816361"/>
                  <a:pt x="2538412" y="799128"/>
                </a:cubicBezTo>
                <a:cubicBezTo>
                  <a:pt x="2528726" y="796486"/>
                  <a:pt x="2509837" y="789603"/>
                  <a:pt x="2509837" y="789603"/>
                </a:cubicBezTo>
                <a:cubicBezTo>
                  <a:pt x="2506662" y="783253"/>
                  <a:pt x="2500312" y="777653"/>
                  <a:pt x="2500312" y="770553"/>
                </a:cubicBezTo>
                <a:cubicBezTo>
                  <a:pt x="2500312" y="762004"/>
                  <a:pt x="2505685" y="754213"/>
                  <a:pt x="2509837" y="746740"/>
                </a:cubicBezTo>
                <a:cubicBezTo>
                  <a:pt x="2513692" y="739801"/>
                  <a:pt x="2519511" y="734149"/>
                  <a:pt x="2524125" y="727690"/>
                </a:cubicBezTo>
                <a:cubicBezTo>
                  <a:pt x="2527452" y="723033"/>
                  <a:pt x="2530475" y="718165"/>
                  <a:pt x="2533650" y="713403"/>
                </a:cubicBezTo>
                <a:cubicBezTo>
                  <a:pt x="2539060" y="686348"/>
                  <a:pt x="2542521" y="662815"/>
                  <a:pt x="2557462" y="637203"/>
                </a:cubicBezTo>
                <a:cubicBezTo>
                  <a:pt x="2559992" y="632867"/>
                  <a:pt x="2566987" y="634028"/>
                  <a:pt x="2571750" y="632440"/>
                </a:cubicBezTo>
                <a:cubicBezTo>
                  <a:pt x="2582862" y="622915"/>
                  <a:pt x="2593658" y="613008"/>
                  <a:pt x="2605087" y="603865"/>
                </a:cubicBezTo>
                <a:cubicBezTo>
                  <a:pt x="2609557" y="600289"/>
                  <a:pt x="2615799" y="598810"/>
                  <a:pt x="2619375" y="594340"/>
                </a:cubicBezTo>
                <a:cubicBezTo>
                  <a:pt x="2622511" y="590420"/>
                  <a:pt x="2621352" y="584230"/>
                  <a:pt x="2624137" y="580053"/>
                </a:cubicBezTo>
                <a:cubicBezTo>
                  <a:pt x="2627873" y="574449"/>
                  <a:pt x="2633662" y="570528"/>
                  <a:pt x="2638425" y="565765"/>
                </a:cubicBezTo>
                <a:cubicBezTo>
                  <a:pt x="2640012" y="561003"/>
                  <a:pt x="2643187" y="556498"/>
                  <a:pt x="2643187" y="551478"/>
                </a:cubicBezTo>
                <a:cubicBezTo>
                  <a:pt x="2643187" y="539979"/>
                  <a:pt x="2637422" y="524655"/>
                  <a:pt x="2633662" y="513378"/>
                </a:cubicBezTo>
                <a:cubicBezTo>
                  <a:pt x="2640270" y="486950"/>
                  <a:pt x="2632647" y="495563"/>
                  <a:pt x="2662237" y="484803"/>
                </a:cubicBezTo>
                <a:cubicBezTo>
                  <a:pt x="2671673" y="481372"/>
                  <a:pt x="2690812" y="475278"/>
                  <a:pt x="2690812" y="475278"/>
                </a:cubicBezTo>
                <a:cubicBezTo>
                  <a:pt x="2698750" y="476865"/>
                  <a:pt x="2706872" y="477714"/>
                  <a:pt x="2714625" y="480040"/>
                </a:cubicBezTo>
                <a:cubicBezTo>
                  <a:pt x="2722813" y="482496"/>
                  <a:pt x="2729899" y="489138"/>
                  <a:pt x="2738437" y="489565"/>
                </a:cubicBezTo>
                <a:cubicBezTo>
                  <a:pt x="2762273" y="490757"/>
                  <a:pt x="2786062" y="486390"/>
                  <a:pt x="2809875" y="484803"/>
                </a:cubicBezTo>
                <a:cubicBezTo>
                  <a:pt x="2814637" y="483215"/>
                  <a:pt x="2819672" y="482285"/>
                  <a:pt x="2824162" y="480040"/>
                </a:cubicBezTo>
                <a:cubicBezTo>
                  <a:pt x="2851787" y="466227"/>
                  <a:pt x="2824115" y="473509"/>
                  <a:pt x="2857500" y="460990"/>
                </a:cubicBezTo>
                <a:cubicBezTo>
                  <a:pt x="2863629" y="458692"/>
                  <a:pt x="2870200" y="457815"/>
                  <a:pt x="2876550" y="456228"/>
                </a:cubicBezTo>
                <a:cubicBezTo>
                  <a:pt x="2882900" y="453053"/>
                  <a:pt x="2889075" y="449500"/>
                  <a:pt x="2895600" y="446703"/>
                </a:cubicBezTo>
                <a:cubicBezTo>
                  <a:pt x="2900214" y="444725"/>
                  <a:pt x="2905317" y="444017"/>
                  <a:pt x="2909887" y="441940"/>
                </a:cubicBezTo>
                <a:cubicBezTo>
                  <a:pt x="2922813" y="436064"/>
                  <a:pt x="2934212" y="426334"/>
                  <a:pt x="2947987" y="422890"/>
                </a:cubicBezTo>
                <a:lnTo>
                  <a:pt x="2986087" y="413365"/>
                </a:lnTo>
                <a:cubicBezTo>
                  <a:pt x="3027036" y="386067"/>
                  <a:pt x="2975226" y="418795"/>
                  <a:pt x="3014662" y="399078"/>
                </a:cubicBezTo>
                <a:cubicBezTo>
                  <a:pt x="3019782" y="396518"/>
                  <a:pt x="3023520" y="391363"/>
                  <a:pt x="3028950" y="389553"/>
                </a:cubicBezTo>
                <a:cubicBezTo>
                  <a:pt x="3041615" y="385331"/>
                  <a:pt x="3100203" y="380523"/>
                  <a:pt x="3105150" y="380028"/>
                </a:cubicBezTo>
                <a:cubicBezTo>
                  <a:pt x="3149240" y="365329"/>
                  <a:pt x="3099302" y="380028"/>
                  <a:pt x="3205162" y="380028"/>
                </a:cubicBezTo>
                <a:cubicBezTo>
                  <a:pt x="3249640" y="380028"/>
                  <a:pt x="3294062" y="376853"/>
                  <a:pt x="3338512" y="375265"/>
                </a:cubicBezTo>
                <a:cubicBezTo>
                  <a:pt x="3358742" y="368523"/>
                  <a:pt x="3369603" y="365651"/>
                  <a:pt x="3390900" y="351453"/>
                </a:cubicBezTo>
                <a:cubicBezTo>
                  <a:pt x="3395662" y="348278"/>
                  <a:pt x="3400068" y="344488"/>
                  <a:pt x="3405187" y="341928"/>
                </a:cubicBezTo>
                <a:cubicBezTo>
                  <a:pt x="3409677" y="339683"/>
                  <a:pt x="3414985" y="339410"/>
                  <a:pt x="3419475" y="337165"/>
                </a:cubicBezTo>
                <a:cubicBezTo>
                  <a:pt x="3424594" y="334605"/>
                  <a:pt x="3428643" y="330200"/>
                  <a:pt x="3433762" y="327640"/>
                </a:cubicBezTo>
                <a:cubicBezTo>
                  <a:pt x="3441409" y="323817"/>
                  <a:pt x="3449928" y="321938"/>
                  <a:pt x="3457575" y="318115"/>
                </a:cubicBezTo>
                <a:cubicBezTo>
                  <a:pt x="3462694" y="315555"/>
                  <a:pt x="3466892" y="311430"/>
                  <a:pt x="3471862" y="308590"/>
                </a:cubicBezTo>
                <a:cubicBezTo>
                  <a:pt x="3478026" y="305068"/>
                  <a:pt x="3484748" y="302587"/>
                  <a:pt x="3490912" y="299065"/>
                </a:cubicBezTo>
                <a:cubicBezTo>
                  <a:pt x="3516761" y="284294"/>
                  <a:pt x="3493294" y="293508"/>
                  <a:pt x="3519487" y="284778"/>
                </a:cubicBezTo>
                <a:cubicBezTo>
                  <a:pt x="3522662" y="280015"/>
                  <a:pt x="3526452" y="275610"/>
                  <a:pt x="3529012" y="270490"/>
                </a:cubicBezTo>
                <a:cubicBezTo>
                  <a:pt x="3536561" y="255392"/>
                  <a:pt x="3534774" y="239172"/>
                  <a:pt x="3538537" y="222865"/>
                </a:cubicBezTo>
                <a:cubicBezTo>
                  <a:pt x="3540795" y="213082"/>
                  <a:pt x="3544887" y="203815"/>
                  <a:pt x="3548062" y="194290"/>
                </a:cubicBezTo>
                <a:cubicBezTo>
                  <a:pt x="3549650" y="189528"/>
                  <a:pt x="3550040" y="184180"/>
                  <a:pt x="3552825" y="180003"/>
                </a:cubicBezTo>
                <a:lnTo>
                  <a:pt x="3562350" y="165715"/>
                </a:lnTo>
                <a:cubicBezTo>
                  <a:pt x="3573462" y="169684"/>
                  <a:pt x="3609975" y="-233541"/>
                  <a:pt x="3619500" y="203815"/>
                </a:cubicBezTo>
                <a:cubicBezTo>
                  <a:pt x="3629025" y="641171"/>
                  <a:pt x="3640138" y="2357260"/>
                  <a:pt x="3619501" y="2789854"/>
                </a:cubicBezTo>
                <a:cubicBezTo>
                  <a:pt x="3598864" y="3222448"/>
                  <a:pt x="3521869" y="2796997"/>
                  <a:pt x="3495675" y="2799378"/>
                </a:cubicBezTo>
                <a:cubicBezTo>
                  <a:pt x="3469481" y="2801759"/>
                  <a:pt x="3473450" y="2802553"/>
                  <a:pt x="3462337" y="2804140"/>
                </a:cubicBezTo>
                <a:cubicBezTo>
                  <a:pt x="3457575" y="2805728"/>
                  <a:pt x="3453064" y="2808652"/>
                  <a:pt x="3448050" y="2808903"/>
                </a:cubicBezTo>
                <a:cubicBezTo>
                  <a:pt x="3389364" y="2811837"/>
                  <a:pt x="3330526" y="2810802"/>
                  <a:pt x="3271837" y="2813665"/>
                </a:cubicBezTo>
                <a:cubicBezTo>
                  <a:pt x="3265299" y="2813984"/>
                  <a:pt x="3259329" y="2818202"/>
                  <a:pt x="3252787" y="2818428"/>
                </a:cubicBezTo>
                <a:cubicBezTo>
                  <a:pt x="3167098" y="2821383"/>
                  <a:pt x="3081337" y="2821603"/>
                  <a:pt x="2995612" y="2823190"/>
                </a:cubicBezTo>
                <a:cubicBezTo>
                  <a:pt x="2922807" y="2837753"/>
                  <a:pt x="3037454" y="2815423"/>
                  <a:pt x="2933700" y="2832715"/>
                </a:cubicBezTo>
                <a:cubicBezTo>
                  <a:pt x="2917731" y="2835376"/>
                  <a:pt x="2902102" y="2839950"/>
                  <a:pt x="2886075" y="2842240"/>
                </a:cubicBezTo>
                <a:lnTo>
                  <a:pt x="2852737" y="2847003"/>
                </a:lnTo>
                <a:lnTo>
                  <a:pt x="595312" y="2842240"/>
                </a:lnTo>
                <a:cubicBezTo>
                  <a:pt x="590292" y="2842219"/>
                  <a:pt x="586028" y="2837895"/>
                  <a:pt x="581025" y="2837478"/>
                </a:cubicBezTo>
                <a:cubicBezTo>
                  <a:pt x="547765" y="2834706"/>
                  <a:pt x="514379" y="2833473"/>
                  <a:pt x="481012" y="2832715"/>
                </a:cubicBezTo>
                <a:lnTo>
                  <a:pt x="161925" y="2827953"/>
                </a:lnTo>
                <a:cubicBezTo>
                  <a:pt x="139700" y="2824778"/>
                  <a:pt x="113210" y="2831899"/>
                  <a:pt x="95250" y="2818428"/>
                </a:cubicBezTo>
                <a:cubicBezTo>
                  <a:pt x="78873" y="2806145"/>
                  <a:pt x="75829" y="2802087"/>
                  <a:pt x="57150" y="2794615"/>
                </a:cubicBezTo>
                <a:cubicBezTo>
                  <a:pt x="47828" y="2790886"/>
                  <a:pt x="36929" y="2790659"/>
                  <a:pt x="28575" y="2785090"/>
                </a:cubicBezTo>
                <a:lnTo>
                  <a:pt x="0" y="2766040"/>
                </a:lnTo>
                <a:cubicBezTo>
                  <a:pt x="1587" y="2759690"/>
                  <a:pt x="1131" y="2752436"/>
                  <a:pt x="4762" y="2746990"/>
                </a:cubicBezTo>
                <a:cubicBezTo>
                  <a:pt x="7937" y="2742227"/>
                  <a:pt x="14580" y="2741041"/>
                  <a:pt x="19050" y="2737465"/>
                </a:cubicBezTo>
                <a:cubicBezTo>
                  <a:pt x="22556" y="2734660"/>
                  <a:pt x="11113" y="2706509"/>
                  <a:pt x="19050" y="2699365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6938BDBA-3F73-4D2E-B00D-6BAB9E7EFADC}"/>
              </a:ext>
            </a:extLst>
          </p:cNvPr>
          <p:cNvSpPr/>
          <p:nvPr/>
        </p:nvSpPr>
        <p:spPr>
          <a:xfrm>
            <a:off x="5316050" y="800102"/>
            <a:ext cx="3697426" cy="1421881"/>
          </a:xfrm>
          <a:custGeom>
            <a:avLst/>
            <a:gdLst>
              <a:gd name="connsiteX0" fmla="*/ 8060 w 5256335"/>
              <a:gd name="connsiteY0" fmla="*/ 100013 h 1914525"/>
              <a:gd name="connsiteX1" fmla="*/ 46160 w 5256335"/>
              <a:gd name="connsiteY1" fmla="*/ 109538 h 1914525"/>
              <a:gd name="connsiteX2" fmla="*/ 69973 w 5256335"/>
              <a:gd name="connsiteY2" fmla="*/ 114300 h 1914525"/>
              <a:gd name="connsiteX3" fmla="*/ 98548 w 5256335"/>
              <a:gd name="connsiteY3" fmla="*/ 128588 h 1914525"/>
              <a:gd name="connsiteX4" fmla="*/ 117598 w 5256335"/>
              <a:gd name="connsiteY4" fmla="*/ 133350 h 1914525"/>
              <a:gd name="connsiteX5" fmla="*/ 384298 w 5256335"/>
              <a:gd name="connsiteY5" fmla="*/ 147638 h 1914525"/>
              <a:gd name="connsiteX6" fmla="*/ 427160 w 5256335"/>
              <a:gd name="connsiteY6" fmla="*/ 161925 h 1914525"/>
              <a:gd name="connsiteX7" fmla="*/ 474785 w 5256335"/>
              <a:gd name="connsiteY7" fmla="*/ 171450 h 1914525"/>
              <a:gd name="connsiteX8" fmla="*/ 493835 w 5256335"/>
              <a:gd name="connsiteY8" fmla="*/ 176213 h 1914525"/>
              <a:gd name="connsiteX9" fmla="*/ 527173 w 5256335"/>
              <a:gd name="connsiteY9" fmla="*/ 180975 h 1914525"/>
              <a:gd name="connsiteX10" fmla="*/ 555748 w 5256335"/>
              <a:gd name="connsiteY10" fmla="*/ 200025 h 1914525"/>
              <a:gd name="connsiteX11" fmla="*/ 598610 w 5256335"/>
              <a:gd name="connsiteY11" fmla="*/ 214313 h 1914525"/>
              <a:gd name="connsiteX12" fmla="*/ 612898 w 5256335"/>
              <a:gd name="connsiteY12" fmla="*/ 228600 h 1914525"/>
              <a:gd name="connsiteX13" fmla="*/ 636710 w 5256335"/>
              <a:gd name="connsiteY13" fmla="*/ 257175 h 1914525"/>
              <a:gd name="connsiteX14" fmla="*/ 665285 w 5256335"/>
              <a:gd name="connsiteY14" fmla="*/ 271463 h 1914525"/>
              <a:gd name="connsiteX15" fmla="*/ 670048 w 5256335"/>
              <a:gd name="connsiteY15" fmla="*/ 285750 h 1914525"/>
              <a:gd name="connsiteX16" fmla="*/ 684335 w 5256335"/>
              <a:gd name="connsiteY16" fmla="*/ 295275 h 1914525"/>
              <a:gd name="connsiteX17" fmla="*/ 760535 w 5256335"/>
              <a:gd name="connsiteY17" fmla="*/ 304800 h 1914525"/>
              <a:gd name="connsiteX18" fmla="*/ 789110 w 5256335"/>
              <a:gd name="connsiteY18" fmla="*/ 314325 h 1914525"/>
              <a:gd name="connsiteX19" fmla="*/ 822448 w 5256335"/>
              <a:gd name="connsiteY19" fmla="*/ 319088 h 1914525"/>
              <a:gd name="connsiteX20" fmla="*/ 851023 w 5256335"/>
              <a:gd name="connsiteY20" fmla="*/ 323850 h 1914525"/>
              <a:gd name="connsiteX21" fmla="*/ 889123 w 5256335"/>
              <a:gd name="connsiteY21" fmla="*/ 328613 h 1914525"/>
              <a:gd name="connsiteX22" fmla="*/ 893885 w 5256335"/>
              <a:gd name="connsiteY22" fmla="*/ 366713 h 1914525"/>
              <a:gd name="connsiteX23" fmla="*/ 898648 w 5256335"/>
              <a:gd name="connsiteY23" fmla="*/ 381000 h 1914525"/>
              <a:gd name="connsiteX24" fmla="*/ 903410 w 5256335"/>
              <a:gd name="connsiteY24" fmla="*/ 414338 h 1914525"/>
              <a:gd name="connsiteX25" fmla="*/ 917698 w 5256335"/>
              <a:gd name="connsiteY25" fmla="*/ 419100 h 1914525"/>
              <a:gd name="connsiteX26" fmla="*/ 931985 w 5256335"/>
              <a:gd name="connsiteY26" fmla="*/ 438150 h 1914525"/>
              <a:gd name="connsiteX27" fmla="*/ 946273 w 5256335"/>
              <a:gd name="connsiteY27" fmla="*/ 500063 h 1914525"/>
              <a:gd name="connsiteX28" fmla="*/ 960560 w 5256335"/>
              <a:gd name="connsiteY28" fmla="*/ 509588 h 1914525"/>
              <a:gd name="connsiteX29" fmla="*/ 1012948 w 5256335"/>
              <a:gd name="connsiteY29" fmla="*/ 514350 h 1914525"/>
              <a:gd name="connsiteX30" fmla="*/ 1031998 w 5256335"/>
              <a:gd name="connsiteY30" fmla="*/ 519113 h 1914525"/>
              <a:gd name="connsiteX31" fmla="*/ 1036760 w 5256335"/>
              <a:gd name="connsiteY31" fmla="*/ 533400 h 1914525"/>
              <a:gd name="connsiteX32" fmla="*/ 1027235 w 5256335"/>
              <a:gd name="connsiteY32" fmla="*/ 581025 h 1914525"/>
              <a:gd name="connsiteX33" fmla="*/ 1017710 w 5256335"/>
              <a:gd name="connsiteY33" fmla="*/ 595313 h 1914525"/>
              <a:gd name="connsiteX34" fmla="*/ 1022473 w 5256335"/>
              <a:gd name="connsiteY34" fmla="*/ 609600 h 1914525"/>
              <a:gd name="connsiteX35" fmla="*/ 1060573 w 5256335"/>
              <a:gd name="connsiteY35" fmla="*/ 614363 h 1914525"/>
              <a:gd name="connsiteX36" fmla="*/ 1074860 w 5256335"/>
              <a:gd name="connsiteY36" fmla="*/ 619125 h 1914525"/>
              <a:gd name="connsiteX37" fmla="*/ 1089148 w 5256335"/>
              <a:gd name="connsiteY37" fmla="*/ 633413 h 1914525"/>
              <a:gd name="connsiteX38" fmla="*/ 1098673 w 5256335"/>
              <a:gd name="connsiteY38" fmla="*/ 647700 h 1914525"/>
              <a:gd name="connsiteX39" fmla="*/ 1122485 w 5256335"/>
              <a:gd name="connsiteY39" fmla="*/ 642938 h 1914525"/>
              <a:gd name="connsiteX40" fmla="*/ 1127248 w 5256335"/>
              <a:gd name="connsiteY40" fmla="*/ 628650 h 1914525"/>
              <a:gd name="connsiteX41" fmla="*/ 1232023 w 5256335"/>
              <a:gd name="connsiteY41" fmla="*/ 623888 h 1914525"/>
              <a:gd name="connsiteX42" fmla="*/ 1289173 w 5256335"/>
              <a:gd name="connsiteY42" fmla="*/ 638175 h 1914525"/>
              <a:gd name="connsiteX43" fmla="*/ 1303460 w 5256335"/>
              <a:gd name="connsiteY43" fmla="*/ 647700 h 1914525"/>
              <a:gd name="connsiteX44" fmla="*/ 1303460 w 5256335"/>
              <a:gd name="connsiteY44" fmla="*/ 704850 h 1914525"/>
              <a:gd name="connsiteX45" fmla="*/ 1298698 w 5256335"/>
              <a:gd name="connsiteY45" fmla="*/ 723900 h 1914525"/>
              <a:gd name="connsiteX46" fmla="*/ 1284410 w 5256335"/>
              <a:gd name="connsiteY46" fmla="*/ 742950 h 1914525"/>
              <a:gd name="connsiteX47" fmla="*/ 1298698 w 5256335"/>
              <a:gd name="connsiteY47" fmla="*/ 747713 h 1914525"/>
              <a:gd name="connsiteX48" fmla="*/ 1312985 w 5256335"/>
              <a:gd name="connsiteY48" fmla="*/ 790575 h 1914525"/>
              <a:gd name="connsiteX49" fmla="*/ 1336798 w 5256335"/>
              <a:gd name="connsiteY49" fmla="*/ 823913 h 1914525"/>
              <a:gd name="connsiteX50" fmla="*/ 1351085 w 5256335"/>
              <a:gd name="connsiteY50" fmla="*/ 828675 h 1914525"/>
              <a:gd name="connsiteX51" fmla="*/ 1579685 w 5256335"/>
              <a:gd name="connsiteY51" fmla="*/ 833438 h 1914525"/>
              <a:gd name="connsiteX52" fmla="*/ 1593973 w 5256335"/>
              <a:gd name="connsiteY52" fmla="*/ 838200 h 1914525"/>
              <a:gd name="connsiteX53" fmla="*/ 1617785 w 5256335"/>
              <a:gd name="connsiteY53" fmla="*/ 842963 h 1914525"/>
              <a:gd name="connsiteX54" fmla="*/ 1608260 w 5256335"/>
              <a:gd name="connsiteY54" fmla="*/ 885825 h 1914525"/>
              <a:gd name="connsiteX55" fmla="*/ 1617785 w 5256335"/>
              <a:gd name="connsiteY55" fmla="*/ 900113 h 1914525"/>
              <a:gd name="connsiteX56" fmla="*/ 1632073 w 5256335"/>
              <a:gd name="connsiteY56" fmla="*/ 904875 h 1914525"/>
              <a:gd name="connsiteX57" fmla="*/ 1651123 w 5256335"/>
              <a:gd name="connsiteY57" fmla="*/ 933450 h 1914525"/>
              <a:gd name="connsiteX58" fmla="*/ 1670173 w 5256335"/>
              <a:gd name="connsiteY58" fmla="*/ 938213 h 1914525"/>
              <a:gd name="connsiteX59" fmla="*/ 1698748 w 5256335"/>
              <a:gd name="connsiteY59" fmla="*/ 947738 h 1914525"/>
              <a:gd name="connsiteX60" fmla="*/ 1798760 w 5256335"/>
              <a:gd name="connsiteY60" fmla="*/ 947738 h 1914525"/>
              <a:gd name="connsiteX61" fmla="*/ 1803523 w 5256335"/>
              <a:gd name="connsiteY61" fmla="*/ 962025 h 1914525"/>
              <a:gd name="connsiteX62" fmla="*/ 1827335 w 5256335"/>
              <a:gd name="connsiteY62" fmla="*/ 957263 h 1914525"/>
              <a:gd name="connsiteX63" fmla="*/ 1841623 w 5256335"/>
              <a:gd name="connsiteY63" fmla="*/ 952500 h 1914525"/>
              <a:gd name="connsiteX64" fmla="*/ 1860673 w 5256335"/>
              <a:gd name="connsiteY64" fmla="*/ 947738 h 1914525"/>
              <a:gd name="connsiteX65" fmla="*/ 1903535 w 5256335"/>
              <a:gd name="connsiteY65" fmla="*/ 952500 h 1914525"/>
              <a:gd name="connsiteX66" fmla="*/ 1908298 w 5256335"/>
              <a:gd name="connsiteY66" fmla="*/ 966788 h 1914525"/>
              <a:gd name="connsiteX67" fmla="*/ 1932110 w 5256335"/>
              <a:gd name="connsiteY67" fmla="*/ 962025 h 1914525"/>
              <a:gd name="connsiteX68" fmla="*/ 1936873 w 5256335"/>
              <a:gd name="connsiteY68" fmla="*/ 947738 h 1914525"/>
              <a:gd name="connsiteX69" fmla="*/ 1955923 w 5256335"/>
              <a:gd name="connsiteY69" fmla="*/ 938213 h 1914525"/>
              <a:gd name="connsiteX70" fmla="*/ 1970210 w 5256335"/>
              <a:gd name="connsiteY70" fmla="*/ 928688 h 1914525"/>
              <a:gd name="connsiteX71" fmla="*/ 1994023 w 5256335"/>
              <a:gd name="connsiteY71" fmla="*/ 933450 h 1914525"/>
              <a:gd name="connsiteX72" fmla="*/ 2060698 w 5256335"/>
              <a:gd name="connsiteY72" fmla="*/ 938213 h 1914525"/>
              <a:gd name="connsiteX73" fmla="*/ 2074985 w 5256335"/>
              <a:gd name="connsiteY73" fmla="*/ 947738 h 1914525"/>
              <a:gd name="connsiteX74" fmla="*/ 2089273 w 5256335"/>
              <a:gd name="connsiteY74" fmla="*/ 952500 h 1914525"/>
              <a:gd name="connsiteX75" fmla="*/ 2108323 w 5256335"/>
              <a:gd name="connsiteY75" fmla="*/ 971550 h 1914525"/>
              <a:gd name="connsiteX76" fmla="*/ 2127373 w 5256335"/>
              <a:gd name="connsiteY76" fmla="*/ 976313 h 1914525"/>
              <a:gd name="connsiteX77" fmla="*/ 2165473 w 5256335"/>
              <a:gd name="connsiteY77" fmla="*/ 971550 h 1914525"/>
              <a:gd name="connsiteX78" fmla="*/ 2203573 w 5256335"/>
              <a:gd name="connsiteY78" fmla="*/ 962025 h 1914525"/>
              <a:gd name="connsiteX79" fmla="*/ 2208335 w 5256335"/>
              <a:gd name="connsiteY79" fmla="*/ 933450 h 1914525"/>
              <a:gd name="connsiteX80" fmla="*/ 2227385 w 5256335"/>
              <a:gd name="connsiteY80" fmla="*/ 928688 h 1914525"/>
              <a:gd name="connsiteX81" fmla="*/ 2303585 w 5256335"/>
              <a:gd name="connsiteY81" fmla="*/ 923925 h 1914525"/>
              <a:gd name="connsiteX82" fmla="*/ 2322635 w 5256335"/>
              <a:gd name="connsiteY82" fmla="*/ 900113 h 1914525"/>
              <a:gd name="connsiteX83" fmla="*/ 2327398 w 5256335"/>
              <a:gd name="connsiteY83" fmla="*/ 885825 h 1914525"/>
              <a:gd name="connsiteX84" fmla="*/ 2336923 w 5256335"/>
              <a:gd name="connsiteY84" fmla="*/ 842963 h 1914525"/>
              <a:gd name="connsiteX85" fmla="*/ 2360735 w 5256335"/>
              <a:gd name="connsiteY85" fmla="*/ 819150 h 1914525"/>
              <a:gd name="connsiteX86" fmla="*/ 2379785 w 5256335"/>
              <a:gd name="connsiteY86" fmla="*/ 814388 h 1914525"/>
              <a:gd name="connsiteX87" fmla="*/ 2455985 w 5256335"/>
              <a:gd name="connsiteY87" fmla="*/ 804863 h 1914525"/>
              <a:gd name="connsiteX88" fmla="*/ 2460748 w 5256335"/>
              <a:gd name="connsiteY88" fmla="*/ 790575 h 1914525"/>
              <a:gd name="connsiteX89" fmla="*/ 2470273 w 5256335"/>
              <a:gd name="connsiteY89" fmla="*/ 738188 h 1914525"/>
              <a:gd name="connsiteX90" fmla="*/ 2475035 w 5256335"/>
              <a:gd name="connsiteY90" fmla="*/ 723900 h 1914525"/>
              <a:gd name="connsiteX91" fmla="*/ 2489323 w 5256335"/>
              <a:gd name="connsiteY91" fmla="*/ 719138 h 1914525"/>
              <a:gd name="connsiteX92" fmla="*/ 2503610 w 5256335"/>
              <a:gd name="connsiteY92" fmla="*/ 704850 h 1914525"/>
              <a:gd name="connsiteX93" fmla="*/ 2517898 w 5256335"/>
              <a:gd name="connsiteY93" fmla="*/ 695325 h 1914525"/>
              <a:gd name="connsiteX94" fmla="*/ 2527423 w 5256335"/>
              <a:gd name="connsiteY94" fmla="*/ 681038 h 1914525"/>
              <a:gd name="connsiteX95" fmla="*/ 2532185 w 5256335"/>
              <a:gd name="connsiteY95" fmla="*/ 666750 h 1914525"/>
              <a:gd name="connsiteX96" fmla="*/ 2570285 w 5256335"/>
              <a:gd name="connsiteY96" fmla="*/ 623888 h 1914525"/>
              <a:gd name="connsiteX97" fmla="*/ 2598860 w 5256335"/>
              <a:gd name="connsiteY97" fmla="*/ 604838 h 1914525"/>
              <a:gd name="connsiteX98" fmla="*/ 2632198 w 5256335"/>
              <a:gd name="connsiteY98" fmla="*/ 595313 h 1914525"/>
              <a:gd name="connsiteX99" fmla="*/ 2670298 w 5256335"/>
              <a:gd name="connsiteY99" fmla="*/ 600075 h 1914525"/>
              <a:gd name="connsiteX100" fmla="*/ 2679823 w 5256335"/>
              <a:gd name="connsiteY100" fmla="*/ 614363 h 1914525"/>
              <a:gd name="connsiteX101" fmla="*/ 2694110 w 5256335"/>
              <a:gd name="connsiteY101" fmla="*/ 623888 h 1914525"/>
              <a:gd name="connsiteX102" fmla="*/ 2703635 w 5256335"/>
              <a:gd name="connsiteY102" fmla="*/ 638175 h 1914525"/>
              <a:gd name="connsiteX103" fmla="*/ 2708398 w 5256335"/>
              <a:gd name="connsiteY103" fmla="*/ 652463 h 1914525"/>
              <a:gd name="connsiteX104" fmla="*/ 2722685 w 5256335"/>
              <a:gd name="connsiteY104" fmla="*/ 657225 h 1914525"/>
              <a:gd name="connsiteX105" fmla="*/ 2775073 w 5256335"/>
              <a:gd name="connsiteY105" fmla="*/ 652463 h 1914525"/>
              <a:gd name="connsiteX106" fmla="*/ 2822698 w 5256335"/>
              <a:gd name="connsiteY106" fmla="*/ 638175 h 1914525"/>
              <a:gd name="connsiteX107" fmla="*/ 2875085 w 5256335"/>
              <a:gd name="connsiteY107" fmla="*/ 642938 h 1914525"/>
              <a:gd name="connsiteX108" fmla="*/ 2898898 w 5256335"/>
              <a:gd name="connsiteY108" fmla="*/ 647700 h 1914525"/>
              <a:gd name="connsiteX109" fmla="*/ 2936998 w 5256335"/>
              <a:gd name="connsiteY109" fmla="*/ 642938 h 1914525"/>
              <a:gd name="connsiteX110" fmla="*/ 3046535 w 5256335"/>
              <a:gd name="connsiteY110" fmla="*/ 628650 h 1914525"/>
              <a:gd name="connsiteX111" fmla="*/ 3060823 w 5256335"/>
              <a:gd name="connsiteY111" fmla="*/ 619125 h 1914525"/>
              <a:gd name="connsiteX112" fmla="*/ 3089398 w 5256335"/>
              <a:gd name="connsiteY112" fmla="*/ 600075 h 1914525"/>
              <a:gd name="connsiteX113" fmla="*/ 3137023 w 5256335"/>
              <a:gd name="connsiteY113" fmla="*/ 590550 h 1914525"/>
              <a:gd name="connsiteX114" fmla="*/ 3241798 w 5256335"/>
              <a:gd name="connsiteY114" fmla="*/ 595313 h 1914525"/>
              <a:gd name="connsiteX115" fmla="*/ 3275135 w 5256335"/>
              <a:gd name="connsiteY115" fmla="*/ 609600 h 1914525"/>
              <a:gd name="connsiteX116" fmla="*/ 3365623 w 5256335"/>
              <a:gd name="connsiteY116" fmla="*/ 614363 h 1914525"/>
              <a:gd name="connsiteX117" fmla="*/ 3403723 w 5256335"/>
              <a:gd name="connsiteY117" fmla="*/ 623888 h 1914525"/>
              <a:gd name="connsiteX118" fmla="*/ 3437060 w 5256335"/>
              <a:gd name="connsiteY118" fmla="*/ 642938 h 1914525"/>
              <a:gd name="connsiteX119" fmla="*/ 3441823 w 5256335"/>
              <a:gd name="connsiteY119" fmla="*/ 571500 h 1914525"/>
              <a:gd name="connsiteX120" fmla="*/ 3451348 w 5256335"/>
              <a:gd name="connsiteY120" fmla="*/ 557213 h 1914525"/>
              <a:gd name="connsiteX121" fmla="*/ 3456110 w 5256335"/>
              <a:gd name="connsiteY121" fmla="*/ 542925 h 1914525"/>
              <a:gd name="connsiteX122" fmla="*/ 3460873 w 5256335"/>
              <a:gd name="connsiteY122" fmla="*/ 523875 h 1914525"/>
              <a:gd name="connsiteX123" fmla="*/ 3475160 w 5256335"/>
              <a:gd name="connsiteY123" fmla="*/ 509588 h 1914525"/>
              <a:gd name="connsiteX124" fmla="*/ 3479923 w 5256335"/>
              <a:gd name="connsiteY124" fmla="*/ 490538 h 1914525"/>
              <a:gd name="connsiteX125" fmla="*/ 3484685 w 5256335"/>
              <a:gd name="connsiteY125" fmla="*/ 428625 h 1914525"/>
              <a:gd name="connsiteX126" fmla="*/ 3494210 w 5256335"/>
              <a:gd name="connsiteY126" fmla="*/ 404813 h 1914525"/>
              <a:gd name="connsiteX127" fmla="*/ 3503735 w 5256335"/>
              <a:gd name="connsiteY127" fmla="*/ 376238 h 1914525"/>
              <a:gd name="connsiteX128" fmla="*/ 3546598 w 5256335"/>
              <a:gd name="connsiteY128" fmla="*/ 347663 h 1914525"/>
              <a:gd name="connsiteX129" fmla="*/ 3560885 w 5256335"/>
              <a:gd name="connsiteY129" fmla="*/ 342900 h 1914525"/>
              <a:gd name="connsiteX130" fmla="*/ 3575173 w 5256335"/>
              <a:gd name="connsiteY130" fmla="*/ 338138 h 1914525"/>
              <a:gd name="connsiteX131" fmla="*/ 3646610 w 5256335"/>
              <a:gd name="connsiteY131" fmla="*/ 342900 h 1914525"/>
              <a:gd name="connsiteX132" fmla="*/ 3675185 w 5256335"/>
              <a:gd name="connsiteY132" fmla="*/ 352425 h 1914525"/>
              <a:gd name="connsiteX133" fmla="*/ 3737098 w 5256335"/>
              <a:gd name="connsiteY133" fmla="*/ 357188 h 1914525"/>
              <a:gd name="connsiteX134" fmla="*/ 3779960 w 5256335"/>
              <a:gd name="connsiteY134" fmla="*/ 357188 h 1914525"/>
              <a:gd name="connsiteX135" fmla="*/ 3794248 w 5256335"/>
              <a:gd name="connsiteY135" fmla="*/ 342900 h 1914525"/>
              <a:gd name="connsiteX136" fmla="*/ 3822823 w 5256335"/>
              <a:gd name="connsiteY136" fmla="*/ 347663 h 1914525"/>
              <a:gd name="connsiteX137" fmla="*/ 3851398 w 5256335"/>
              <a:gd name="connsiteY137" fmla="*/ 357188 h 1914525"/>
              <a:gd name="connsiteX138" fmla="*/ 3865685 w 5256335"/>
              <a:gd name="connsiteY138" fmla="*/ 433388 h 1914525"/>
              <a:gd name="connsiteX139" fmla="*/ 3879973 w 5256335"/>
              <a:gd name="connsiteY139" fmla="*/ 442913 h 1914525"/>
              <a:gd name="connsiteX140" fmla="*/ 3941885 w 5256335"/>
              <a:gd name="connsiteY140" fmla="*/ 442913 h 1914525"/>
              <a:gd name="connsiteX141" fmla="*/ 3970460 w 5256335"/>
              <a:gd name="connsiteY141" fmla="*/ 452438 h 1914525"/>
              <a:gd name="connsiteX142" fmla="*/ 3979985 w 5256335"/>
              <a:gd name="connsiteY142" fmla="*/ 466725 h 1914525"/>
              <a:gd name="connsiteX143" fmla="*/ 3994273 w 5256335"/>
              <a:gd name="connsiteY143" fmla="*/ 471488 h 1914525"/>
              <a:gd name="connsiteX144" fmla="*/ 4027610 w 5256335"/>
              <a:gd name="connsiteY144" fmla="*/ 485775 h 1914525"/>
              <a:gd name="connsiteX145" fmla="*/ 4037135 w 5256335"/>
              <a:gd name="connsiteY145" fmla="*/ 500063 h 1914525"/>
              <a:gd name="connsiteX146" fmla="*/ 4027610 w 5256335"/>
              <a:gd name="connsiteY146" fmla="*/ 547688 h 1914525"/>
              <a:gd name="connsiteX147" fmla="*/ 4008560 w 5256335"/>
              <a:gd name="connsiteY147" fmla="*/ 576263 h 1914525"/>
              <a:gd name="connsiteX148" fmla="*/ 3994273 w 5256335"/>
              <a:gd name="connsiteY148" fmla="*/ 604838 h 1914525"/>
              <a:gd name="connsiteX149" fmla="*/ 3965698 w 5256335"/>
              <a:gd name="connsiteY149" fmla="*/ 623888 h 1914525"/>
              <a:gd name="connsiteX150" fmla="*/ 3960935 w 5256335"/>
              <a:gd name="connsiteY150" fmla="*/ 638175 h 1914525"/>
              <a:gd name="connsiteX151" fmla="*/ 3951410 w 5256335"/>
              <a:gd name="connsiteY151" fmla="*/ 757238 h 1914525"/>
              <a:gd name="connsiteX152" fmla="*/ 3979985 w 5256335"/>
              <a:gd name="connsiteY152" fmla="*/ 766763 h 1914525"/>
              <a:gd name="connsiteX153" fmla="*/ 3984748 w 5256335"/>
              <a:gd name="connsiteY153" fmla="*/ 790575 h 1914525"/>
              <a:gd name="connsiteX154" fmla="*/ 3994273 w 5256335"/>
              <a:gd name="connsiteY154" fmla="*/ 804863 h 1914525"/>
              <a:gd name="connsiteX155" fmla="*/ 4003798 w 5256335"/>
              <a:gd name="connsiteY155" fmla="*/ 919163 h 1914525"/>
              <a:gd name="connsiteX156" fmla="*/ 3989510 w 5256335"/>
              <a:gd name="connsiteY156" fmla="*/ 933450 h 1914525"/>
              <a:gd name="connsiteX157" fmla="*/ 3999035 w 5256335"/>
              <a:gd name="connsiteY157" fmla="*/ 962025 h 1914525"/>
              <a:gd name="connsiteX158" fmla="*/ 3989510 w 5256335"/>
              <a:gd name="connsiteY158" fmla="*/ 995363 h 1914525"/>
              <a:gd name="connsiteX159" fmla="*/ 3975223 w 5256335"/>
              <a:gd name="connsiteY159" fmla="*/ 1000125 h 1914525"/>
              <a:gd name="connsiteX160" fmla="*/ 3965698 w 5256335"/>
              <a:gd name="connsiteY160" fmla="*/ 1014413 h 1914525"/>
              <a:gd name="connsiteX161" fmla="*/ 3937123 w 5256335"/>
              <a:gd name="connsiteY161" fmla="*/ 1033463 h 1914525"/>
              <a:gd name="connsiteX162" fmla="*/ 3927598 w 5256335"/>
              <a:gd name="connsiteY162" fmla="*/ 1047750 h 1914525"/>
              <a:gd name="connsiteX163" fmla="*/ 3922835 w 5256335"/>
              <a:gd name="connsiteY163" fmla="*/ 1066800 h 1914525"/>
              <a:gd name="connsiteX164" fmla="*/ 3908548 w 5256335"/>
              <a:gd name="connsiteY164" fmla="*/ 1071563 h 1914525"/>
              <a:gd name="connsiteX165" fmla="*/ 3884735 w 5256335"/>
              <a:gd name="connsiteY165" fmla="*/ 1081088 h 1914525"/>
              <a:gd name="connsiteX166" fmla="*/ 3856160 w 5256335"/>
              <a:gd name="connsiteY166" fmla="*/ 1100138 h 1914525"/>
              <a:gd name="connsiteX167" fmla="*/ 3851398 w 5256335"/>
              <a:gd name="connsiteY167" fmla="*/ 1119188 h 1914525"/>
              <a:gd name="connsiteX168" fmla="*/ 3827585 w 5256335"/>
              <a:gd name="connsiteY168" fmla="*/ 1143000 h 1914525"/>
              <a:gd name="connsiteX169" fmla="*/ 3813298 w 5256335"/>
              <a:gd name="connsiteY169" fmla="*/ 1147763 h 1914525"/>
              <a:gd name="connsiteX170" fmla="*/ 3822823 w 5256335"/>
              <a:gd name="connsiteY170" fmla="*/ 1162050 h 1914525"/>
              <a:gd name="connsiteX171" fmla="*/ 3846635 w 5256335"/>
              <a:gd name="connsiteY171" fmla="*/ 1166813 h 1914525"/>
              <a:gd name="connsiteX172" fmla="*/ 3865685 w 5256335"/>
              <a:gd name="connsiteY172" fmla="*/ 1176338 h 1914525"/>
              <a:gd name="connsiteX173" fmla="*/ 3870448 w 5256335"/>
              <a:gd name="connsiteY173" fmla="*/ 1195388 h 1914525"/>
              <a:gd name="connsiteX174" fmla="*/ 3884735 w 5256335"/>
              <a:gd name="connsiteY174" fmla="*/ 1214438 h 1914525"/>
              <a:gd name="connsiteX175" fmla="*/ 3889498 w 5256335"/>
              <a:gd name="connsiteY175" fmla="*/ 1238250 h 1914525"/>
              <a:gd name="connsiteX176" fmla="*/ 3918073 w 5256335"/>
              <a:gd name="connsiteY176" fmla="*/ 1266825 h 1914525"/>
              <a:gd name="connsiteX177" fmla="*/ 3918073 w 5256335"/>
              <a:gd name="connsiteY177" fmla="*/ 1328738 h 1914525"/>
              <a:gd name="connsiteX178" fmla="*/ 3937123 w 5256335"/>
              <a:gd name="connsiteY178" fmla="*/ 1357313 h 1914525"/>
              <a:gd name="connsiteX179" fmla="*/ 3922835 w 5256335"/>
              <a:gd name="connsiteY179" fmla="*/ 1366838 h 1914525"/>
              <a:gd name="connsiteX180" fmla="*/ 3927598 w 5256335"/>
              <a:gd name="connsiteY180" fmla="*/ 1390650 h 1914525"/>
              <a:gd name="connsiteX181" fmla="*/ 3922835 w 5256335"/>
              <a:gd name="connsiteY181" fmla="*/ 1457325 h 1914525"/>
              <a:gd name="connsiteX182" fmla="*/ 3899023 w 5256335"/>
              <a:gd name="connsiteY182" fmla="*/ 1490663 h 1914525"/>
              <a:gd name="connsiteX183" fmla="*/ 3879973 w 5256335"/>
              <a:gd name="connsiteY183" fmla="*/ 1500188 h 1914525"/>
              <a:gd name="connsiteX184" fmla="*/ 3870448 w 5256335"/>
              <a:gd name="connsiteY184" fmla="*/ 1547813 h 1914525"/>
              <a:gd name="connsiteX185" fmla="*/ 3889498 w 5256335"/>
              <a:gd name="connsiteY185" fmla="*/ 1552575 h 1914525"/>
              <a:gd name="connsiteX186" fmla="*/ 3903785 w 5256335"/>
              <a:gd name="connsiteY186" fmla="*/ 1562100 h 1914525"/>
              <a:gd name="connsiteX187" fmla="*/ 3903785 w 5256335"/>
              <a:gd name="connsiteY187" fmla="*/ 1619250 h 1914525"/>
              <a:gd name="connsiteX188" fmla="*/ 3875210 w 5256335"/>
              <a:gd name="connsiteY188" fmla="*/ 1638300 h 1914525"/>
              <a:gd name="connsiteX189" fmla="*/ 3851398 w 5256335"/>
              <a:gd name="connsiteY189" fmla="*/ 1666875 h 1914525"/>
              <a:gd name="connsiteX190" fmla="*/ 3860923 w 5256335"/>
              <a:gd name="connsiteY190" fmla="*/ 1685925 h 1914525"/>
              <a:gd name="connsiteX191" fmla="*/ 3894260 w 5256335"/>
              <a:gd name="connsiteY191" fmla="*/ 1719263 h 1914525"/>
              <a:gd name="connsiteX192" fmla="*/ 3903785 w 5256335"/>
              <a:gd name="connsiteY192" fmla="*/ 1733550 h 1914525"/>
              <a:gd name="connsiteX193" fmla="*/ 3908548 w 5256335"/>
              <a:gd name="connsiteY193" fmla="*/ 1781175 h 1914525"/>
              <a:gd name="connsiteX194" fmla="*/ 3913310 w 5256335"/>
              <a:gd name="connsiteY194" fmla="*/ 1795463 h 1914525"/>
              <a:gd name="connsiteX195" fmla="*/ 3927598 w 5256335"/>
              <a:gd name="connsiteY195" fmla="*/ 1800225 h 1914525"/>
              <a:gd name="connsiteX196" fmla="*/ 3975223 w 5256335"/>
              <a:gd name="connsiteY196" fmla="*/ 1828800 h 1914525"/>
              <a:gd name="connsiteX197" fmla="*/ 3989510 w 5256335"/>
              <a:gd name="connsiteY197" fmla="*/ 1847850 h 1914525"/>
              <a:gd name="connsiteX198" fmla="*/ 4041898 w 5256335"/>
              <a:gd name="connsiteY198" fmla="*/ 1895475 h 1914525"/>
              <a:gd name="connsiteX199" fmla="*/ 4070473 w 5256335"/>
              <a:gd name="connsiteY199" fmla="*/ 1914525 h 1914525"/>
              <a:gd name="connsiteX200" fmla="*/ 4103810 w 5256335"/>
              <a:gd name="connsiteY200" fmla="*/ 1862138 h 1914525"/>
              <a:gd name="connsiteX201" fmla="*/ 4127623 w 5256335"/>
              <a:gd name="connsiteY201" fmla="*/ 1847850 h 1914525"/>
              <a:gd name="connsiteX202" fmla="*/ 4141910 w 5256335"/>
              <a:gd name="connsiteY202" fmla="*/ 1838325 h 1914525"/>
              <a:gd name="connsiteX203" fmla="*/ 4208585 w 5256335"/>
              <a:gd name="connsiteY203" fmla="*/ 1833563 h 1914525"/>
              <a:gd name="connsiteX204" fmla="*/ 4227635 w 5256335"/>
              <a:gd name="connsiteY204" fmla="*/ 1828800 h 1914525"/>
              <a:gd name="connsiteX205" fmla="*/ 4394323 w 5256335"/>
              <a:gd name="connsiteY205" fmla="*/ 1814513 h 1914525"/>
              <a:gd name="connsiteX206" fmla="*/ 4422898 w 5256335"/>
              <a:gd name="connsiteY206" fmla="*/ 1795463 h 1914525"/>
              <a:gd name="connsiteX207" fmla="*/ 4427660 w 5256335"/>
              <a:gd name="connsiteY207" fmla="*/ 1781175 h 1914525"/>
              <a:gd name="connsiteX208" fmla="*/ 4456235 w 5256335"/>
              <a:gd name="connsiteY208" fmla="*/ 1757363 h 1914525"/>
              <a:gd name="connsiteX209" fmla="*/ 4603873 w 5256335"/>
              <a:gd name="connsiteY209" fmla="*/ 1747838 h 1914525"/>
              <a:gd name="connsiteX210" fmla="*/ 4637210 w 5256335"/>
              <a:gd name="connsiteY210" fmla="*/ 1738313 h 1914525"/>
              <a:gd name="connsiteX211" fmla="*/ 4651498 w 5256335"/>
              <a:gd name="connsiteY211" fmla="*/ 1733550 h 1914525"/>
              <a:gd name="connsiteX212" fmla="*/ 4694360 w 5256335"/>
              <a:gd name="connsiteY212" fmla="*/ 1728788 h 1914525"/>
              <a:gd name="connsiteX213" fmla="*/ 4761035 w 5256335"/>
              <a:gd name="connsiteY213" fmla="*/ 1719263 h 1914525"/>
              <a:gd name="connsiteX214" fmla="*/ 4780085 w 5256335"/>
              <a:gd name="connsiteY214" fmla="*/ 1714500 h 1914525"/>
              <a:gd name="connsiteX215" fmla="*/ 4813423 w 5256335"/>
              <a:gd name="connsiteY215" fmla="*/ 1704975 h 1914525"/>
              <a:gd name="connsiteX216" fmla="*/ 4827710 w 5256335"/>
              <a:gd name="connsiteY216" fmla="*/ 1695450 h 1914525"/>
              <a:gd name="connsiteX217" fmla="*/ 4841998 w 5256335"/>
              <a:gd name="connsiteY217" fmla="*/ 1690688 h 1914525"/>
              <a:gd name="connsiteX218" fmla="*/ 4975348 w 5256335"/>
              <a:gd name="connsiteY218" fmla="*/ 1700213 h 1914525"/>
              <a:gd name="connsiteX219" fmla="*/ 5094410 w 5256335"/>
              <a:gd name="connsiteY219" fmla="*/ 1704975 h 1914525"/>
              <a:gd name="connsiteX220" fmla="*/ 5122985 w 5256335"/>
              <a:gd name="connsiteY220" fmla="*/ 1690688 h 1914525"/>
              <a:gd name="connsiteX221" fmla="*/ 5151560 w 5256335"/>
              <a:gd name="connsiteY221" fmla="*/ 1671638 h 1914525"/>
              <a:gd name="connsiteX222" fmla="*/ 5232523 w 5256335"/>
              <a:gd name="connsiteY222" fmla="*/ 1614488 h 1914525"/>
              <a:gd name="connsiteX223" fmla="*/ 5232523 w 5256335"/>
              <a:gd name="connsiteY223" fmla="*/ 1019175 h 1914525"/>
              <a:gd name="connsiteX224" fmla="*/ 5237285 w 5256335"/>
              <a:gd name="connsiteY224" fmla="*/ 966788 h 1914525"/>
              <a:gd name="connsiteX225" fmla="*/ 5246810 w 5256335"/>
              <a:gd name="connsiteY225" fmla="*/ 838200 h 1914525"/>
              <a:gd name="connsiteX226" fmla="*/ 5256335 w 5256335"/>
              <a:gd name="connsiteY226" fmla="*/ 604838 h 1914525"/>
              <a:gd name="connsiteX227" fmla="*/ 5251573 w 5256335"/>
              <a:gd name="connsiteY227" fmla="*/ 271463 h 1914525"/>
              <a:gd name="connsiteX228" fmla="*/ 5246810 w 5256335"/>
              <a:gd name="connsiteY228" fmla="*/ 247650 h 1914525"/>
              <a:gd name="connsiteX229" fmla="*/ 5237285 w 5256335"/>
              <a:gd name="connsiteY229" fmla="*/ 219075 h 1914525"/>
              <a:gd name="connsiteX230" fmla="*/ 5232523 w 5256335"/>
              <a:gd name="connsiteY230" fmla="*/ 204788 h 1914525"/>
              <a:gd name="connsiteX231" fmla="*/ 5227760 w 5256335"/>
              <a:gd name="connsiteY231" fmla="*/ 185738 h 1914525"/>
              <a:gd name="connsiteX232" fmla="*/ 5218235 w 5256335"/>
              <a:gd name="connsiteY232" fmla="*/ 171450 h 1914525"/>
              <a:gd name="connsiteX233" fmla="*/ 5213473 w 5256335"/>
              <a:gd name="connsiteY233" fmla="*/ 157163 h 1914525"/>
              <a:gd name="connsiteX234" fmla="*/ 5208710 w 5256335"/>
              <a:gd name="connsiteY234" fmla="*/ 138113 h 1914525"/>
              <a:gd name="connsiteX235" fmla="*/ 5194423 w 5256335"/>
              <a:gd name="connsiteY235" fmla="*/ 119063 h 1914525"/>
              <a:gd name="connsiteX236" fmla="*/ 5184898 w 5256335"/>
              <a:gd name="connsiteY236" fmla="*/ 85725 h 1914525"/>
              <a:gd name="connsiteX237" fmla="*/ 5165848 w 5256335"/>
              <a:gd name="connsiteY237" fmla="*/ 52387 h 1914525"/>
              <a:gd name="connsiteX238" fmla="*/ 5161085 w 5256335"/>
              <a:gd name="connsiteY238" fmla="*/ 38100 h 1914525"/>
              <a:gd name="connsiteX239" fmla="*/ 5113460 w 5256335"/>
              <a:gd name="connsiteY239" fmla="*/ 19050 h 1914525"/>
              <a:gd name="connsiteX240" fmla="*/ 5099173 w 5256335"/>
              <a:gd name="connsiteY240" fmla="*/ 9525 h 1914525"/>
              <a:gd name="connsiteX241" fmla="*/ 5032498 w 5256335"/>
              <a:gd name="connsiteY241" fmla="*/ 0 h 1914525"/>
              <a:gd name="connsiteX242" fmla="*/ 4903910 w 5256335"/>
              <a:gd name="connsiteY242" fmla="*/ 9525 h 1914525"/>
              <a:gd name="connsiteX243" fmla="*/ 4789610 w 5256335"/>
              <a:gd name="connsiteY243" fmla="*/ 14287 h 1914525"/>
              <a:gd name="connsiteX244" fmla="*/ 4699123 w 5256335"/>
              <a:gd name="connsiteY244" fmla="*/ 19050 h 1914525"/>
              <a:gd name="connsiteX245" fmla="*/ 4160960 w 5256335"/>
              <a:gd name="connsiteY245" fmla="*/ 28575 h 1914525"/>
              <a:gd name="connsiteX246" fmla="*/ 4118098 w 5256335"/>
              <a:gd name="connsiteY246" fmla="*/ 33337 h 1914525"/>
              <a:gd name="connsiteX247" fmla="*/ 3999035 w 5256335"/>
              <a:gd name="connsiteY247" fmla="*/ 38100 h 1914525"/>
              <a:gd name="connsiteX248" fmla="*/ 3979985 w 5256335"/>
              <a:gd name="connsiteY248" fmla="*/ 42862 h 1914525"/>
              <a:gd name="connsiteX249" fmla="*/ 2760785 w 5256335"/>
              <a:gd name="connsiteY249" fmla="*/ 42862 h 1914525"/>
              <a:gd name="connsiteX250" fmla="*/ 2427410 w 5256335"/>
              <a:gd name="connsiteY250" fmla="*/ 33337 h 1914525"/>
              <a:gd name="connsiteX251" fmla="*/ 1565398 w 5256335"/>
              <a:gd name="connsiteY251" fmla="*/ 28575 h 1914525"/>
              <a:gd name="connsiteX252" fmla="*/ 208085 w 5256335"/>
              <a:gd name="connsiteY252" fmla="*/ 28575 h 1914525"/>
              <a:gd name="connsiteX253" fmla="*/ 160460 w 5256335"/>
              <a:gd name="connsiteY253" fmla="*/ 38100 h 1914525"/>
              <a:gd name="connsiteX254" fmla="*/ 127123 w 5256335"/>
              <a:gd name="connsiteY254" fmla="*/ 42862 h 1914525"/>
              <a:gd name="connsiteX255" fmla="*/ 112835 w 5256335"/>
              <a:gd name="connsiteY255" fmla="*/ 47625 h 1914525"/>
              <a:gd name="connsiteX256" fmla="*/ 55685 w 5256335"/>
              <a:gd name="connsiteY256" fmla="*/ 61912 h 1914525"/>
              <a:gd name="connsiteX257" fmla="*/ 27110 w 5256335"/>
              <a:gd name="connsiteY257" fmla="*/ 71437 h 1914525"/>
              <a:gd name="connsiteX258" fmla="*/ 12823 w 5256335"/>
              <a:gd name="connsiteY258" fmla="*/ 80962 h 1914525"/>
              <a:gd name="connsiteX259" fmla="*/ 8060 w 5256335"/>
              <a:gd name="connsiteY259" fmla="*/ 100013 h 1914525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127623 w 5256335"/>
              <a:gd name="connsiteY201" fmla="*/ 1847850 h 1914890"/>
              <a:gd name="connsiteX202" fmla="*/ 4141910 w 5256335"/>
              <a:gd name="connsiteY202" fmla="*/ 1838325 h 1914890"/>
              <a:gd name="connsiteX203" fmla="*/ 4208585 w 5256335"/>
              <a:gd name="connsiteY203" fmla="*/ 1833563 h 1914890"/>
              <a:gd name="connsiteX204" fmla="*/ 4227635 w 5256335"/>
              <a:gd name="connsiteY204" fmla="*/ 1828800 h 1914890"/>
              <a:gd name="connsiteX205" fmla="*/ 4394323 w 5256335"/>
              <a:gd name="connsiteY205" fmla="*/ 1814513 h 1914890"/>
              <a:gd name="connsiteX206" fmla="*/ 4422898 w 5256335"/>
              <a:gd name="connsiteY206" fmla="*/ 1795463 h 1914890"/>
              <a:gd name="connsiteX207" fmla="*/ 4427660 w 5256335"/>
              <a:gd name="connsiteY207" fmla="*/ 1781175 h 1914890"/>
              <a:gd name="connsiteX208" fmla="*/ 4456235 w 5256335"/>
              <a:gd name="connsiteY208" fmla="*/ 1757363 h 1914890"/>
              <a:gd name="connsiteX209" fmla="*/ 4603873 w 5256335"/>
              <a:gd name="connsiteY209" fmla="*/ 1747838 h 1914890"/>
              <a:gd name="connsiteX210" fmla="*/ 4637210 w 5256335"/>
              <a:gd name="connsiteY210" fmla="*/ 1738313 h 1914890"/>
              <a:gd name="connsiteX211" fmla="*/ 4651498 w 5256335"/>
              <a:gd name="connsiteY211" fmla="*/ 1733550 h 1914890"/>
              <a:gd name="connsiteX212" fmla="*/ 4694360 w 5256335"/>
              <a:gd name="connsiteY212" fmla="*/ 1728788 h 1914890"/>
              <a:gd name="connsiteX213" fmla="*/ 4761035 w 5256335"/>
              <a:gd name="connsiteY213" fmla="*/ 1719263 h 1914890"/>
              <a:gd name="connsiteX214" fmla="*/ 4780085 w 5256335"/>
              <a:gd name="connsiteY214" fmla="*/ 1714500 h 1914890"/>
              <a:gd name="connsiteX215" fmla="*/ 4813423 w 5256335"/>
              <a:gd name="connsiteY215" fmla="*/ 1704975 h 1914890"/>
              <a:gd name="connsiteX216" fmla="*/ 4827710 w 5256335"/>
              <a:gd name="connsiteY216" fmla="*/ 1695450 h 1914890"/>
              <a:gd name="connsiteX217" fmla="*/ 4841998 w 5256335"/>
              <a:gd name="connsiteY217" fmla="*/ 1690688 h 1914890"/>
              <a:gd name="connsiteX218" fmla="*/ 4975348 w 5256335"/>
              <a:gd name="connsiteY218" fmla="*/ 1700213 h 1914890"/>
              <a:gd name="connsiteX219" fmla="*/ 5094410 w 5256335"/>
              <a:gd name="connsiteY219" fmla="*/ 1704975 h 1914890"/>
              <a:gd name="connsiteX220" fmla="*/ 5122985 w 5256335"/>
              <a:gd name="connsiteY220" fmla="*/ 1690688 h 1914890"/>
              <a:gd name="connsiteX221" fmla="*/ 5151560 w 5256335"/>
              <a:gd name="connsiteY221" fmla="*/ 1671638 h 1914890"/>
              <a:gd name="connsiteX222" fmla="*/ 5232523 w 5256335"/>
              <a:gd name="connsiteY222" fmla="*/ 1614488 h 1914890"/>
              <a:gd name="connsiteX223" fmla="*/ 5232523 w 5256335"/>
              <a:gd name="connsiteY223" fmla="*/ 1019175 h 1914890"/>
              <a:gd name="connsiteX224" fmla="*/ 5237285 w 5256335"/>
              <a:gd name="connsiteY224" fmla="*/ 966788 h 1914890"/>
              <a:gd name="connsiteX225" fmla="*/ 5246810 w 5256335"/>
              <a:gd name="connsiteY225" fmla="*/ 838200 h 1914890"/>
              <a:gd name="connsiteX226" fmla="*/ 5256335 w 5256335"/>
              <a:gd name="connsiteY226" fmla="*/ 604838 h 1914890"/>
              <a:gd name="connsiteX227" fmla="*/ 5251573 w 5256335"/>
              <a:gd name="connsiteY227" fmla="*/ 271463 h 1914890"/>
              <a:gd name="connsiteX228" fmla="*/ 5246810 w 5256335"/>
              <a:gd name="connsiteY228" fmla="*/ 247650 h 1914890"/>
              <a:gd name="connsiteX229" fmla="*/ 5237285 w 5256335"/>
              <a:gd name="connsiteY229" fmla="*/ 219075 h 1914890"/>
              <a:gd name="connsiteX230" fmla="*/ 5232523 w 5256335"/>
              <a:gd name="connsiteY230" fmla="*/ 204788 h 1914890"/>
              <a:gd name="connsiteX231" fmla="*/ 5227760 w 5256335"/>
              <a:gd name="connsiteY231" fmla="*/ 185738 h 1914890"/>
              <a:gd name="connsiteX232" fmla="*/ 5218235 w 5256335"/>
              <a:gd name="connsiteY232" fmla="*/ 171450 h 1914890"/>
              <a:gd name="connsiteX233" fmla="*/ 5213473 w 5256335"/>
              <a:gd name="connsiteY233" fmla="*/ 157163 h 1914890"/>
              <a:gd name="connsiteX234" fmla="*/ 5208710 w 5256335"/>
              <a:gd name="connsiteY234" fmla="*/ 138113 h 1914890"/>
              <a:gd name="connsiteX235" fmla="*/ 5194423 w 5256335"/>
              <a:gd name="connsiteY235" fmla="*/ 119063 h 1914890"/>
              <a:gd name="connsiteX236" fmla="*/ 5184898 w 5256335"/>
              <a:gd name="connsiteY236" fmla="*/ 85725 h 1914890"/>
              <a:gd name="connsiteX237" fmla="*/ 5165848 w 5256335"/>
              <a:gd name="connsiteY237" fmla="*/ 52387 h 1914890"/>
              <a:gd name="connsiteX238" fmla="*/ 5161085 w 5256335"/>
              <a:gd name="connsiteY238" fmla="*/ 38100 h 1914890"/>
              <a:gd name="connsiteX239" fmla="*/ 5113460 w 5256335"/>
              <a:gd name="connsiteY239" fmla="*/ 19050 h 1914890"/>
              <a:gd name="connsiteX240" fmla="*/ 5099173 w 5256335"/>
              <a:gd name="connsiteY240" fmla="*/ 9525 h 1914890"/>
              <a:gd name="connsiteX241" fmla="*/ 5032498 w 5256335"/>
              <a:gd name="connsiteY241" fmla="*/ 0 h 1914890"/>
              <a:gd name="connsiteX242" fmla="*/ 4903910 w 5256335"/>
              <a:gd name="connsiteY242" fmla="*/ 9525 h 1914890"/>
              <a:gd name="connsiteX243" fmla="*/ 4789610 w 5256335"/>
              <a:gd name="connsiteY243" fmla="*/ 14287 h 1914890"/>
              <a:gd name="connsiteX244" fmla="*/ 4699123 w 5256335"/>
              <a:gd name="connsiteY244" fmla="*/ 19050 h 1914890"/>
              <a:gd name="connsiteX245" fmla="*/ 4160960 w 5256335"/>
              <a:gd name="connsiteY245" fmla="*/ 28575 h 1914890"/>
              <a:gd name="connsiteX246" fmla="*/ 4118098 w 5256335"/>
              <a:gd name="connsiteY246" fmla="*/ 33337 h 1914890"/>
              <a:gd name="connsiteX247" fmla="*/ 3999035 w 5256335"/>
              <a:gd name="connsiteY247" fmla="*/ 38100 h 1914890"/>
              <a:gd name="connsiteX248" fmla="*/ 3979985 w 5256335"/>
              <a:gd name="connsiteY248" fmla="*/ 42862 h 1914890"/>
              <a:gd name="connsiteX249" fmla="*/ 2760785 w 5256335"/>
              <a:gd name="connsiteY249" fmla="*/ 42862 h 1914890"/>
              <a:gd name="connsiteX250" fmla="*/ 2427410 w 5256335"/>
              <a:gd name="connsiteY250" fmla="*/ 33337 h 1914890"/>
              <a:gd name="connsiteX251" fmla="*/ 1565398 w 5256335"/>
              <a:gd name="connsiteY251" fmla="*/ 28575 h 1914890"/>
              <a:gd name="connsiteX252" fmla="*/ 208085 w 5256335"/>
              <a:gd name="connsiteY252" fmla="*/ 28575 h 1914890"/>
              <a:gd name="connsiteX253" fmla="*/ 160460 w 5256335"/>
              <a:gd name="connsiteY253" fmla="*/ 38100 h 1914890"/>
              <a:gd name="connsiteX254" fmla="*/ 127123 w 5256335"/>
              <a:gd name="connsiteY254" fmla="*/ 42862 h 1914890"/>
              <a:gd name="connsiteX255" fmla="*/ 112835 w 5256335"/>
              <a:gd name="connsiteY255" fmla="*/ 47625 h 1914890"/>
              <a:gd name="connsiteX256" fmla="*/ 55685 w 5256335"/>
              <a:gd name="connsiteY256" fmla="*/ 61912 h 1914890"/>
              <a:gd name="connsiteX257" fmla="*/ 27110 w 5256335"/>
              <a:gd name="connsiteY257" fmla="*/ 71437 h 1914890"/>
              <a:gd name="connsiteX258" fmla="*/ 12823 w 5256335"/>
              <a:gd name="connsiteY258" fmla="*/ 80962 h 1914890"/>
              <a:gd name="connsiteX259" fmla="*/ 8060 w 5256335"/>
              <a:gd name="connsiteY259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127623 w 5256335"/>
              <a:gd name="connsiteY201" fmla="*/ 1847850 h 1914890"/>
              <a:gd name="connsiteX202" fmla="*/ 4208585 w 5256335"/>
              <a:gd name="connsiteY202" fmla="*/ 1833563 h 1914890"/>
              <a:gd name="connsiteX203" fmla="*/ 4227635 w 5256335"/>
              <a:gd name="connsiteY203" fmla="*/ 1828800 h 1914890"/>
              <a:gd name="connsiteX204" fmla="*/ 4394323 w 5256335"/>
              <a:gd name="connsiteY204" fmla="*/ 1814513 h 1914890"/>
              <a:gd name="connsiteX205" fmla="*/ 4422898 w 5256335"/>
              <a:gd name="connsiteY205" fmla="*/ 1795463 h 1914890"/>
              <a:gd name="connsiteX206" fmla="*/ 4427660 w 5256335"/>
              <a:gd name="connsiteY206" fmla="*/ 1781175 h 1914890"/>
              <a:gd name="connsiteX207" fmla="*/ 4456235 w 5256335"/>
              <a:gd name="connsiteY207" fmla="*/ 1757363 h 1914890"/>
              <a:gd name="connsiteX208" fmla="*/ 4603873 w 5256335"/>
              <a:gd name="connsiteY208" fmla="*/ 1747838 h 1914890"/>
              <a:gd name="connsiteX209" fmla="*/ 4637210 w 5256335"/>
              <a:gd name="connsiteY209" fmla="*/ 1738313 h 1914890"/>
              <a:gd name="connsiteX210" fmla="*/ 4651498 w 5256335"/>
              <a:gd name="connsiteY210" fmla="*/ 1733550 h 1914890"/>
              <a:gd name="connsiteX211" fmla="*/ 4694360 w 5256335"/>
              <a:gd name="connsiteY211" fmla="*/ 1728788 h 1914890"/>
              <a:gd name="connsiteX212" fmla="*/ 4761035 w 5256335"/>
              <a:gd name="connsiteY212" fmla="*/ 1719263 h 1914890"/>
              <a:gd name="connsiteX213" fmla="*/ 4780085 w 5256335"/>
              <a:gd name="connsiteY213" fmla="*/ 1714500 h 1914890"/>
              <a:gd name="connsiteX214" fmla="*/ 4813423 w 5256335"/>
              <a:gd name="connsiteY214" fmla="*/ 1704975 h 1914890"/>
              <a:gd name="connsiteX215" fmla="*/ 4827710 w 5256335"/>
              <a:gd name="connsiteY215" fmla="*/ 1695450 h 1914890"/>
              <a:gd name="connsiteX216" fmla="*/ 4841998 w 5256335"/>
              <a:gd name="connsiteY216" fmla="*/ 1690688 h 1914890"/>
              <a:gd name="connsiteX217" fmla="*/ 4975348 w 5256335"/>
              <a:gd name="connsiteY217" fmla="*/ 1700213 h 1914890"/>
              <a:gd name="connsiteX218" fmla="*/ 5094410 w 5256335"/>
              <a:gd name="connsiteY218" fmla="*/ 1704975 h 1914890"/>
              <a:gd name="connsiteX219" fmla="*/ 5122985 w 5256335"/>
              <a:gd name="connsiteY219" fmla="*/ 1690688 h 1914890"/>
              <a:gd name="connsiteX220" fmla="*/ 5151560 w 5256335"/>
              <a:gd name="connsiteY220" fmla="*/ 1671638 h 1914890"/>
              <a:gd name="connsiteX221" fmla="*/ 5232523 w 5256335"/>
              <a:gd name="connsiteY221" fmla="*/ 1614488 h 1914890"/>
              <a:gd name="connsiteX222" fmla="*/ 5232523 w 5256335"/>
              <a:gd name="connsiteY222" fmla="*/ 1019175 h 1914890"/>
              <a:gd name="connsiteX223" fmla="*/ 5237285 w 5256335"/>
              <a:gd name="connsiteY223" fmla="*/ 966788 h 1914890"/>
              <a:gd name="connsiteX224" fmla="*/ 5246810 w 5256335"/>
              <a:gd name="connsiteY224" fmla="*/ 838200 h 1914890"/>
              <a:gd name="connsiteX225" fmla="*/ 5256335 w 5256335"/>
              <a:gd name="connsiteY225" fmla="*/ 604838 h 1914890"/>
              <a:gd name="connsiteX226" fmla="*/ 5251573 w 5256335"/>
              <a:gd name="connsiteY226" fmla="*/ 271463 h 1914890"/>
              <a:gd name="connsiteX227" fmla="*/ 5246810 w 5256335"/>
              <a:gd name="connsiteY227" fmla="*/ 247650 h 1914890"/>
              <a:gd name="connsiteX228" fmla="*/ 5237285 w 5256335"/>
              <a:gd name="connsiteY228" fmla="*/ 219075 h 1914890"/>
              <a:gd name="connsiteX229" fmla="*/ 5232523 w 5256335"/>
              <a:gd name="connsiteY229" fmla="*/ 204788 h 1914890"/>
              <a:gd name="connsiteX230" fmla="*/ 5227760 w 5256335"/>
              <a:gd name="connsiteY230" fmla="*/ 185738 h 1914890"/>
              <a:gd name="connsiteX231" fmla="*/ 5218235 w 5256335"/>
              <a:gd name="connsiteY231" fmla="*/ 171450 h 1914890"/>
              <a:gd name="connsiteX232" fmla="*/ 5213473 w 5256335"/>
              <a:gd name="connsiteY232" fmla="*/ 157163 h 1914890"/>
              <a:gd name="connsiteX233" fmla="*/ 5208710 w 5256335"/>
              <a:gd name="connsiteY233" fmla="*/ 138113 h 1914890"/>
              <a:gd name="connsiteX234" fmla="*/ 5194423 w 5256335"/>
              <a:gd name="connsiteY234" fmla="*/ 119063 h 1914890"/>
              <a:gd name="connsiteX235" fmla="*/ 5184898 w 5256335"/>
              <a:gd name="connsiteY235" fmla="*/ 85725 h 1914890"/>
              <a:gd name="connsiteX236" fmla="*/ 5165848 w 5256335"/>
              <a:gd name="connsiteY236" fmla="*/ 52387 h 1914890"/>
              <a:gd name="connsiteX237" fmla="*/ 5161085 w 5256335"/>
              <a:gd name="connsiteY237" fmla="*/ 38100 h 1914890"/>
              <a:gd name="connsiteX238" fmla="*/ 5113460 w 5256335"/>
              <a:gd name="connsiteY238" fmla="*/ 19050 h 1914890"/>
              <a:gd name="connsiteX239" fmla="*/ 5099173 w 5256335"/>
              <a:gd name="connsiteY239" fmla="*/ 9525 h 1914890"/>
              <a:gd name="connsiteX240" fmla="*/ 5032498 w 5256335"/>
              <a:gd name="connsiteY240" fmla="*/ 0 h 1914890"/>
              <a:gd name="connsiteX241" fmla="*/ 4903910 w 5256335"/>
              <a:gd name="connsiteY241" fmla="*/ 9525 h 1914890"/>
              <a:gd name="connsiteX242" fmla="*/ 4789610 w 5256335"/>
              <a:gd name="connsiteY242" fmla="*/ 14287 h 1914890"/>
              <a:gd name="connsiteX243" fmla="*/ 4699123 w 5256335"/>
              <a:gd name="connsiteY243" fmla="*/ 19050 h 1914890"/>
              <a:gd name="connsiteX244" fmla="*/ 4160960 w 5256335"/>
              <a:gd name="connsiteY244" fmla="*/ 28575 h 1914890"/>
              <a:gd name="connsiteX245" fmla="*/ 4118098 w 5256335"/>
              <a:gd name="connsiteY245" fmla="*/ 33337 h 1914890"/>
              <a:gd name="connsiteX246" fmla="*/ 3999035 w 5256335"/>
              <a:gd name="connsiteY246" fmla="*/ 38100 h 1914890"/>
              <a:gd name="connsiteX247" fmla="*/ 3979985 w 5256335"/>
              <a:gd name="connsiteY247" fmla="*/ 42862 h 1914890"/>
              <a:gd name="connsiteX248" fmla="*/ 2760785 w 5256335"/>
              <a:gd name="connsiteY248" fmla="*/ 42862 h 1914890"/>
              <a:gd name="connsiteX249" fmla="*/ 2427410 w 5256335"/>
              <a:gd name="connsiteY249" fmla="*/ 33337 h 1914890"/>
              <a:gd name="connsiteX250" fmla="*/ 1565398 w 5256335"/>
              <a:gd name="connsiteY250" fmla="*/ 28575 h 1914890"/>
              <a:gd name="connsiteX251" fmla="*/ 208085 w 5256335"/>
              <a:gd name="connsiteY251" fmla="*/ 28575 h 1914890"/>
              <a:gd name="connsiteX252" fmla="*/ 160460 w 5256335"/>
              <a:gd name="connsiteY252" fmla="*/ 38100 h 1914890"/>
              <a:gd name="connsiteX253" fmla="*/ 127123 w 5256335"/>
              <a:gd name="connsiteY253" fmla="*/ 42862 h 1914890"/>
              <a:gd name="connsiteX254" fmla="*/ 112835 w 5256335"/>
              <a:gd name="connsiteY254" fmla="*/ 47625 h 1914890"/>
              <a:gd name="connsiteX255" fmla="*/ 55685 w 5256335"/>
              <a:gd name="connsiteY255" fmla="*/ 61912 h 1914890"/>
              <a:gd name="connsiteX256" fmla="*/ 27110 w 5256335"/>
              <a:gd name="connsiteY256" fmla="*/ 71437 h 1914890"/>
              <a:gd name="connsiteX257" fmla="*/ 12823 w 5256335"/>
              <a:gd name="connsiteY257" fmla="*/ 80962 h 1914890"/>
              <a:gd name="connsiteX258" fmla="*/ 8060 w 5256335"/>
              <a:gd name="connsiteY258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08585 w 5256335"/>
              <a:gd name="connsiteY201" fmla="*/ 1833563 h 1914890"/>
              <a:gd name="connsiteX202" fmla="*/ 4227635 w 5256335"/>
              <a:gd name="connsiteY202" fmla="*/ 1828800 h 1914890"/>
              <a:gd name="connsiteX203" fmla="*/ 4394323 w 5256335"/>
              <a:gd name="connsiteY203" fmla="*/ 1814513 h 1914890"/>
              <a:gd name="connsiteX204" fmla="*/ 4422898 w 5256335"/>
              <a:gd name="connsiteY204" fmla="*/ 1795463 h 1914890"/>
              <a:gd name="connsiteX205" fmla="*/ 4427660 w 5256335"/>
              <a:gd name="connsiteY205" fmla="*/ 1781175 h 1914890"/>
              <a:gd name="connsiteX206" fmla="*/ 4456235 w 5256335"/>
              <a:gd name="connsiteY206" fmla="*/ 1757363 h 1914890"/>
              <a:gd name="connsiteX207" fmla="*/ 4603873 w 5256335"/>
              <a:gd name="connsiteY207" fmla="*/ 1747838 h 1914890"/>
              <a:gd name="connsiteX208" fmla="*/ 4637210 w 5256335"/>
              <a:gd name="connsiteY208" fmla="*/ 1738313 h 1914890"/>
              <a:gd name="connsiteX209" fmla="*/ 4651498 w 5256335"/>
              <a:gd name="connsiteY209" fmla="*/ 1733550 h 1914890"/>
              <a:gd name="connsiteX210" fmla="*/ 4694360 w 5256335"/>
              <a:gd name="connsiteY210" fmla="*/ 1728788 h 1914890"/>
              <a:gd name="connsiteX211" fmla="*/ 4761035 w 5256335"/>
              <a:gd name="connsiteY211" fmla="*/ 1719263 h 1914890"/>
              <a:gd name="connsiteX212" fmla="*/ 4780085 w 5256335"/>
              <a:gd name="connsiteY212" fmla="*/ 1714500 h 1914890"/>
              <a:gd name="connsiteX213" fmla="*/ 4813423 w 5256335"/>
              <a:gd name="connsiteY213" fmla="*/ 1704975 h 1914890"/>
              <a:gd name="connsiteX214" fmla="*/ 4827710 w 5256335"/>
              <a:gd name="connsiteY214" fmla="*/ 1695450 h 1914890"/>
              <a:gd name="connsiteX215" fmla="*/ 4841998 w 5256335"/>
              <a:gd name="connsiteY215" fmla="*/ 1690688 h 1914890"/>
              <a:gd name="connsiteX216" fmla="*/ 4975348 w 5256335"/>
              <a:gd name="connsiteY216" fmla="*/ 1700213 h 1914890"/>
              <a:gd name="connsiteX217" fmla="*/ 5094410 w 5256335"/>
              <a:gd name="connsiteY217" fmla="*/ 1704975 h 1914890"/>
              <a:gd name="connsiteX218" fmla="*/ 5122985 w 5256335"/>
              <a:gd name="connsiteY218" fmla="*/ 1690688 h 1914890"/>
              <a:gd name="connsiteX219" fmla="*/ 5151560 w 5256335"/>
              <a:gd name="connsiteY219" fmla="*/ 1671638 h 1914890"/>
              <a:gd name="connsiteX220" fmla="*/ 5232523 w 5256335"/>
              <a:gd name="connsiteY220" fmla="*/ 1614488 h 1914890"/>
              <a:gd name="connsiteX221" fmla="*/ 5232523 w 5256335"/>
              <a:gd name="connsiteY221" fmla="*/ 1019175 h 1914890"/>
              <a:gd name="connsiteX222" fmla="*/ 5237285 w 5256335"/>
              <a:gd name="connsiteY222" fmla="*/ 966788 h 1914890"/>
              <a:gd name="connsiteX223" fmla="*/ 5246810 w 5256335"/>
              <a:gd name="connsiteY223" fmla="*/ 838200 h 1914890"/>
              <a:gd name="connsiteX224" fmla="*/ 5256335 w 5256335"/>
              <a:gd name="connsiteY224" fmla="*/ 604838 h 1914890"/>
              <a:gd name="connsiteX225" fmla="*/ 5251573 w 5256335"/>
              <a:gd name="connsiteY225" fmla="*/ 271463 h 1914890"/>
              <a:gd name="connsiteX226" fmla="*/ 5246810 w 5256335"/>
              <a:gd name="connsiteY226" fmla="*/ 247650 h 1914890"/>
              <a:gd name="connsiteX227" fmla="*/ 5237285 w 5256335"/>
              <a:gd name="connsiteY227" fmla="*/ 219075 h 1914890"/>
              <a:gd name="connsiteX228" fmla="*/ 5232523 w 5256335"/>
              <a:gd name="connsiteY228" fmla="*/ 204788 h 1914890"/>
              <a:gd name="connsiteX229" fmla="*/ 5227760 w 5256335"/>
              <a:gd name="connsiteY229" fmla="*/ 185738 h 1914890"/>
              <a:gd name="connsiteX230" fmla="*/ 5218235 w 5256335"/>
              <a:gd name="connsiteY230" fmla="*/ 171450 h 1914890"/>
              <a:gd name="connsiteX231" fmla="*/ 5213473 w 5256335"/>
              <a:gd name="connsiteY231" fmla="*/ 157163 h 1914890"/>
              <a:gd name="connsiteX232" fmla="*/ 5208710 w 5256335"/>
              <a:gd name="connsiteY232" fmla="*/ 138113 h 1914890"/>
              <a:gd name="connsiteX233" fmla="*/ 5194423 w 5256335"/>
              <a:gd name="connsiteY233" fmla="*/ 119063 h 1914890"/>
              <a:gd name="connsiteX234" fmla="*/ 5184898 w 5256335"/>
              <a:gd name="connsiteY234" fmla="*/ 85725 h 1914890"/>
              <a:gd name="connsiteX235" fmla="*/ 5165848 w 5256335"/>
              <a:gd name="connsiteY235" fmla="*/ 52387 h 1914890"/>
              <a:gd name="connsiteX236" fmla="*/ 5161085 w 5256335"/>
              <a:gd name="connsiteY236" fmla="*/ 38100 h 1914890"/>
              <a:gd name="connsiteX237" fmla="*/ 5113460 w 5256335"/>
              <a:gd name="connsiteY237" fmla="*/ 19050 h 1914890"/>
              <a:gd name="connsiteX238" fmla="*/ 5099173 w 5256335"/>
              <a:gd name="connsiteY238" fmla="*/ 9525 h 1914890"/>
              <a:gd name="connsiteX239" fmla="*/ 5032498 w 5256335"/>
              <a:gd name="connsiteY239" fmla="*/ 0 h 1914890"/>
              <a:gd name="connsiteX240" fmla="*/ 4903910 w 5256335"/>
              <a:gd name="connsiteY240" fmla="*/ 9525 h 1914890"/>
              <a:gd name="connsiteX241" fmla="*/ 4789610 w 5256335"/>
              <a:gd name="connsiteY241" fmla="*/ 14287 h 1914890"/>
              <a:gd name="connsiteX242" fmla="*/ 4699123 w 5256335"/>
              <a:gd name="connsiteY242" fmla="*/ 19050 h 1914890"/>
              <a:gd name="connsiteX243" fmla="*/ 4160960 w 5256335"/>
              <a:gd name="connsiteY243" fmla="*/ 28575 h 1914890"/>
              <a:gd name="connsiteX244" fmla="*/ 4118098 w 5256335"/>
              <a:gd name="connsiteY244" fmla="*/ 33337 h 1914890"/>
              <a:gd name="connsiteX245" fmla="*/ 3999035 w 5256335"/>
              <a:gd name="connsiteY245" fmla="*/ 38100 h 1914890"/>
              <a:gd name="connsiteX246" fmla="*/ 3979985 w 5256335"/>
              <a:gd name="connsiteY246" fmla="*/ 42862 h 1914890"/>
              <a:gd name="connsiteX247" fmla="*/ 2760785 w 5256335"/>
              <a:gd name="connsiteY247" fmla="*/ 42862 h 1914890"/>
              <a:gd name="connsiteX248" fmla="*/ 2427410 w 5256335"/>
              <a:gd name="connsiteY248" fmla="*/ 33337 h 1914890"/>
              <a:gd name="connsiteX249" fmla="*/ 1565398 w 5256335"/>
              <a:gd name="connsiteY249" fmla="*/ 28575 h 1914890"/>
              <a:gd name="connsiteX250" fmla="*/ 208085 w 5256335"/>
              <a:gd name="connsiteY250" fmla="*/ 28575 h 1914890"/>
              <a:gd name="connsiteX251" fmla="*/ 160460 w 5256335"/>
              <a:gd name="connsiteY251" fmla="*/ 38100 h 1914890"/>
              <a:gd name="connsiteX252" fmla="*/ 127123 w 5256335"/>
              <a:gd name="connsiteY252" fmla="*/ 42862 h 1914890"/>
              <a:gd name="connsiteX253" fmla="*/ 112835 w 5256335"/>
              <a:gd name="connsiteY253" fmla="*/ 47625 h 1914890"/>
              <a:gd name="connsiteX254" fmla="*/ 55685 w 5256335"/>
              <a:gd name="connsiteY254" fmla="*/ 61912 h 1914890"/>
              <a:gd name="connsiteX255" fmla="*/ 27110 w 5256335"/>
              <a:gd name="connsiteY255" fmla="*/ 71437 h 1914890"/>
              <a:gd name="connsiteX256" fmla="*/ 12823 w 5256335"/>
              <a:gd name="connsiteY256" fmla="*/ 80962 h 1914890"/>
              <a:gd name="connsiteX257" fmla="*/ 8060 w 5256335"/>
              <a:gd name="connsiteY257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08585 w 5256335"/>
              <a:gd name="connsiteY201" fmla="*/ 1833563 h 1914890"/>
              <a:gd name="connsiteX202" fmla="*/ 4394323 w 5256335"/>
              <a:gd name="connsiteY202" fmla="*/ 1814513 h 1914890"/>
              <a:gd name="connsiteX203" fmla="*/ 4422898 w 5256335"/>
              <a:gd name="connsiteY203" fmla="*/ 1795463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94323 w 5256335"/>
              <a:gd name="connsiteY202" fmla="*/ 1814513 h 1914890"/>
              <a:gd name="connsiteX203" fmla="*/ 4422898 w 5256335"/>
              <a:gd name="connsiteY203" fmla="*/ 1795463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22898 w 5256335"/>
              <a:gd name="connsiteY203" fmla="*/ 1795463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27660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456235 w 5256335"/>
              <a:gd name="connsiteY205" fmla="*/ 1757363 h 1914890"/>
              <a:gd name="connsiteX206" fmla="*/ 4603873 w 5256335"/>
              <a:gd name="connsiteY206" fmla="*/ 1747838 h 1914890"/>
              <a:gd name="connsiteX207" fmla="*/ 4637210 w 5256335"/>
              <a:gd name="connsiteY207" fmla="*/ 1738313 h 1914890"/>
              <a:gd name="connsiteX208" fmla="*/ 4651498 w 5256335"/>
              <a:gd name="connsiteY208" fmla="*/ 1733550 h 1914890"/>
              <a:gd name="connsiteX209" fmla="*/ 4694360 w 5256335"/>
              <a:gd name="connsiteY209" fmla="*/ 1728788 h 1914890"/>
              <a:gd name="connsiteX210" fmla="*/ 4761035 w 5256335"/>
              <a:gd name="connsiteY210" fmla="*/ 1719263 h 1914890"/>
              <a:gd name="connsiteX211" fmla="*/ 4780085 w 5256335"/>
              <a:gd name="connsiteY211" fmla="*/ 1714500 h 1914890"/>
              <a:gd name="connsiteX212" fmla="*/ 4813423 w 5256335"/>
              <a:gd name="connsiteY212" fmla="*/ 1704975 h 1914890"/>
              <a:gd name="connsiteX213" fmla="*/ 4827710 w 5256335"/>
              <a:gd name="connsiteY213" fmla="*/ 1695450 h 1914890"/>
              <a:gd name="connsiteX214" fmla="*/ 4841998 w 5256335"/>
              <a:gd name="connsiteY214" fmla="*/ 1690688 h 1914890"/>
              <a:gd name="connsiteX215" fmla="*/ 4975348 w 5256335"/>
              <a:gd name="connsiteY215" fmla="*/ 1700213 h 1914890"/>
              <a:gd name="connsiteX216" fmla="*/ 5094410 w 5256335"/>
              <a:gd name="connsiteY216" fmla="*/ 1704975 h 1914890"/>
              <a:gd name="connsiteX217" fmla="*/ 5122985 w 5256335"/>
              <a:gd name="connsiteY217" fmla="*/ 1690688 h 1914890"/>
              <a:gd name="connsiteX218" fmla="*/ 5151560 w 5256335"/>
              <a:gd name="connsiteY218" fmla="*/ 1671638 h 1914890"/>
              <a:gd name="connsiteX219" fmla="*/ 5232523 w 5256335"/>
              <a:gd name="connsiteY219" fmla="*/ 1614488 h 1914890"/>
              <a:gd name="connsiteX220" fmla="*/ 5232523 w 5256335"/>
              <a:gd name="connsiteY220" fmla="*/ 1019175 h 1914890"/>
              <a:gd name="connsiteX221" fmla="*/ 5237285 w 5256335"/>
              <a:gd name="connsiteY221" fmla="*/ 966788 h 1914890"/>
              <a:gd name="connsiteX222" fmla="*/ 5246810 w 5256335"/>
              <a:gd name="connsiteY222" fmla="*/ 838200 h 1914890"/>
              <a:gd name="connsiteX223" fmla="*/ 5256335 w 5256335"/>
              <a:gd name="connsiteY223" fmla="*/ 604838 h 1914890"/>
              <a:gd name="connsiteX224" fmla="*/ 5251573 w 5256335"/>
              <a:gd name="connsiteY224" fmla="*/ 271463 h 1914890"/>
              <a:gd name="connsiteX225" fmla="*/ 5246810 w 5256335"/>
              <a:gd name="connsiteY225" fmla="*/ 247650 h 1914890"/>
              <a:gd name="connsiteX226" fmla="*/ 5237285 w 5256335"/>
              <a:gd name="connsiteY226" fmla="*/ 219075 h 1914890"/>
              <a:gd name="connsiteX227" fmla="*/ 5232523 w 5256335"/>
              <a:gd name="connsiteY227" fmla="*/ 204788 h 1914890"/>
              <a:gd name="connsiteX228" fmla="*/ 5227760 w 5256335"/>
              <a:gd name="connsiteY228" fmla="*/ 185738 h 1914890"/>
              <a:gd name="connsiteX229" fmla="*/ 5218235 w 5256335"/>
              <a:gd name="connsiteY229" fmla="*/ 171450 h 1914890"/>
              <a:gd name="connsiteX230" fmla="*/ 5213473 w 5256335"/>
              <a:gd name="connsiteY230" fmla="*/ 157163 h 1914890"/>
              <a:gd name="connsiteX231" fmla="*/ 5208710 w 5256335"/>
              <a:gd name="connsiteY231" fmla="*/ 138113 h 1914890"/>
              <a:gd name="connsiteX232" fmla="*/ 5194423 w 5256335"/>
              <a:gd name="connsiteY232" fmla="*/ 119063 h 1914890"/>
              <a:gd name="connsiteX233" fmla="*/ 5184898 w 5256335"/>
              <a:gd name="connsiteY233" fmla="*/ 85725 h 1914890"/>
              <a:gd name="connsiteX234" fmla="*/ 5165848 w 5256335"/>
              <a:gd name="connsiteY234" fmla="*/ 52387 h 1914890"/>
              <a:gd name="connsiteX235" fmla="*/ 5161085 w 5256335"/>
              <a:gd name="connsiteY235" fmla="*/ 38100 h 1914890"/>
              <a:gd name="connsiteX236" fmla="*/ 5113460 w 5256335"/>
              <a:gd name="connsiteY236" fmla="*/ 19050 h 1914890"/>
              <a:gd name="connsiteX237" fmla="*/ 5099173 w 5256335"/>
              <a:gd name="connsiteY237" fmla="*/ 9525 h 1914890"/>
              <a:gd name="connsiteX238" fmla="*/ 5032498 w 5256335"/>
              <a:gd name="connsiteY238" fmla="*/ 0 h 1914890"/>
              <a:gd name="connsiteX239" fmla="*/ 4903910 w 5256335"/>
              <a:gd name="connsiteY239" fmla="*/ 9525 h 1914890"/>
              <a:gd name="connsiteX240" fmla="*/ 4789610 w 5256335"/>
              <a:gd name="connsiteY240" fmla="*/ 14287 h 1914890"/>
              <a:gd name="connsiteX241" fmla="*/ 4699123 w 5256335"/>
              <a:gd name="connsiteY241" fmla="*/ 19050 h 1914890"/>
              <a:gd name="connsiteX242" fmla="*/ 4160960 w 5256335"/>
              <a:gd name="connsiteY242" fmla="*/ 28575 h 1914890"/>
              <a:gd name="connsiteX243" fmla="*/ 4118098 w 5256335"/>
              <a:gd name="connsiteY243" fmla="*/ 33337 h 1914890"/>
              <a:gd name="connsiteX244" fmla="*/ 3999035 w 5256335"/>
              <a:gd name="connsiteY244" fmla="*/ 38100 h 1914890"/>
              <a:gd name="connsiteX245" fmla="*/ 3979985 w 5256335"/>
              <a:gd name="connsiteY245" fmla="*/ 42862 h 1914890"/>
              <a:gd name="connsiteX246" fmla="*/ 2760785 w 5256335"/>
              <a:gd name="connsiteY246" fmla="*/ 42862 h 1914890"/>
              <a:gd name="connsiteX247" fmla="*/ 2427410 w 5256335"/>
              <a:gd name="connsiteY247" fmla="*/ 33337 h 1914890"/>
              <a:gd name="connsiteX248" fmla="*/ 1565398 w 5256335"/>
              <a:gd name="connsiteY248" fmla="*/ 28575 h 1914890"/>
              <a:gd name="connsiteX249" fmla="*/ 208085 w 5256335"/>
              <a:gd name="connsiteY249" fmla="*/ 28575 h 1914890"/>
              <a:gd name="connsiteX250" fmla="*/ 160460 w 5256335"/>
              <a:gd name="connsiteY250" fmla="*/ 38100 h 1914890"/>
              <a:gd name="connsiteX251" fmla="*/ 127123 w 5256335"/>
              <a:gd name="connsiteY251" fmla="*/ 42862 h 1914890"/>
              <a:gd name="connsiteX252" fmla="*/ 112835 w 5256335"/>
              <a:gd name="connsiteY252" fmla="*/ 47625 h 1914890"/>
              <a:gd name="connsiteX253" fmla="*/ 55685 w 5256335"/>
              <a:gd name="connsiteY253" fmla="*/ 61912 h 1914890"/>
              <a:gd name="connsiteX254" fmla="*/ 27110 w 5256335"/>
              <a:gd name="connsiteY254" fmla="*/ 71437 h 1914890"/>
              <a:gd name="connsiteX255" fmla="*/ 12823 w 5256335"/>
              <a:gd name="connsiteY255" fmla="*/ 80962 h 1914890"/>
              <a:gd name="connsiteX256" fmla="*/ 8060 w 5256335"/>
              <a:gd name="connsiteY256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603873 w 5256335"/>
              <a:gd name="connsiteY205" fmla="*/ 1747838 h 1914890"/>
              <a:gd name="connsiteX206" fmla="*/ 4637210 w 5256335"/>
              <a:gd name="connsiteY206" fmla="*/ 17383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56248 w 5256335"/>
              <a:gd name="connsiteY205" fmla="*/ 1776413 h 1914890"/>
              <a:gd name="connsiteX206" fmla="*/ 4637210 w 5256335"/>
              <a:gd name="connsiteY206" fmla="*/ 17383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37210 w 5256335"/>
              <a:gd name="connsiteY206" fmla="*/ 17383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4360 w 5256335"/>
              <a:gd name="connsiteY208" fmla="*/ 1728788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61035 w 5256335"/>
              <a:gd name="connsiteY209" fmla="*/ 1719263 h 1914890"/>
              <a:gd name="connsiteX210" fmla="*/ 4780085 w 5256335"/>
              <a:gd name="connsiteY210" fmla="*/ 1714500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61035 w 5256335"/>
              <a:gd name="connsiteY209" fmla="*/ 17192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27710 w 5256335"/>
              <a:gd name="connsiteY212" fmla="*/ 1695450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37235 w 5256335"/>
              <a:gd name="connsiteY212" fmla="*/ 1736725 h 1914890"/>
              <a:gd name="connsiteX213" fmla="*/ 4841998 w 5256335"/>
              <a:gd name="connsiteY213" fmla="*/ 1690688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3423 w 5256335"/>
              <a:gd name="connsiteY211" fmla="*/ 17049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75348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27723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903910 w 5256335"/>
              <a:gd name="connsiteY238" fmla="*/ 95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27723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824535 w 5256335"/>
              <a:gd name="connsiteY238" fmla="*/ 222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100013 h 1914890"/>
              <a:gd name="connsiteX1" fmla="*/ 46160 w 5256335"/>
              <a:gd name="connsiteY1" fmla="*/ 109538 h 1914890"/>
              <a:gd name="connsiteX2" fmla="*/ 69973 w 5256335"/>
              <a:gd name="connsiteY2" fmla="*/ 114300 h 1914890"/>
              <a:gd name="connsiteX3" fmla="*/ 98548 w 5256335"/>
              <a:gd name="connsiteY3" fmla="*/ 128588 h 1914890"/>
              <a:gd name="connsiteX4" fmla="*/ 117598 w 5256335"/>
              <a:gd name="connsiteY4" fmla="*/ 133350 h 1914890"/>
              <a:gd name="connsiteX5" fmla="*/ 384298 w 5256335"/>
              <a:gd name="connsiteY5" fmla="*/ 147638 h 1914890"/>
              <a:gd name="connsiteX6" fmla="*/ 427160 w 5256335"/>
              <a:gd name="connsiteY6" fmla="*/ 161925 h 1914890"/>
              <a:gd name="connsiteX7" fmla="*/ 474785 w 5256335"/>
              <a:gd name="connsiteY7" fmla="*/ 171450 h 1914890"/>
              <a:gd name="connsiteX8" fmla="*/ 493835 w 5256335"/>
              <a:gd name="connsiteY8" fmla="*/ 176213 h 1914890"/>
              <a:gd name="connsiteX9" fmla="*/ 527173 w 5256335"/>
              <a:gd name="connsiteY9" fmla="*/ 180975 h 1914890"/>
              <a:gd name="connsiteX10" fmla="*/ 555748 w 5256335"/>
              <a:gd name="connsiteY10" fmla="*/ 200025 h 1914890"/>
              <a:gd name="connsiteX11" fmla="*/ 598610 w 5256335"/>
              <a:gd name="connsiteY11" fmla="*/ 214313 h 1914890"/>
              <a:gd name="connsiteX12" fmla="*/ 612898 w 5256335"/>
              <a:gd name="connsiteY12" fmla="*/ 228600 h 1914890"/>
              <a:gd name="connsiteX13" fmla="*/ 636710 w 5256335"/>
              <a:gd name="connsiteY13" fmla="*/ 257175 h 1914890"/>
              <a:gd name="connsiteX14" fmla="*/ 665285 w 5256335"/>
              <a:gd name="connsiteY14" fmla="*/ 271463 h 1914890"/>
              <a:gd name="connsiteX15" fmla="*/ 670048 w 5256335"/>
              <a:gd name="connsiteY15" fmla="*/ 285750 h 1914890"/>
              <a:gd name="connsiteX16" fmla="*/ 684335 w 5256335"/>
              <a:gd name="connsiteY16" fmla="*/ 295275 h 1914890"/>
              <a:gd name="connsiteX17" fmla="*/ 760535 w 5256335"/>
              <a:gd name="connsiteY17" fmla="*/ 304800 h 1914890"/>
              <a:gd name="connsiteX18" fmla="*/ 789110 w 5256335"/>
              <a:gd name="connsiteY18" fmla="*/ 314325 h 1914890"/>
              <a:gd name="connsiteX19" fmla="*/ 822448 w 5256335"/>
              <a:gd name="connsiteY19" fmla="*/ 319088 h 1914890"/>
              <a:gd name="connsiteX20" fmla="*/ 851023 w 5256335"/>
              <a:gd name="connsiteY20" fmla="*/ 323850 h 1914890"/>
              <a:gd name="connsiteX21" fmla="*/ 889123 w 5256335"/>
              <a:gd name="connsiteY21" fmla="*/ 328613 h 1914890"/>
              <a:gd name="connsiteX22" fmla="*/ 893885 w 5256335"/>
              <a:gd name="connsiteY22" fmla="*/ 366713 h 1914890"/>
              <a:gd name="connsiteX23" fmla="*/ 898648 w 5256335"/>
              <a:gd name="connsiteY23" fmla="*/ 381000 h 1914890"/>
              <a:gd name="connsiteX24" fmla="*/ 903410 w 5256335"/>
              <a:gd name="connsiteY24" fmla="*/ 414338 h 1914890"/>
              <a:gd name="connsiteX25" fmla="*/ 917698 w 5256335"/>
              <a:gd name="connsiteY25" fmla="*/ 419100 h 1914890"/>
              <a:gd name="connsiteX26" fmla="*/ 931985 w 5256335"/>
              <a:gd name="connsiteY26" fmla="*/ 438150 h 1914890"/>
              <a:gd name="connsiteX27" fmla="*/ 946273 w 5256335"/>
              <a:gd name="connsiteY27" fmla="*/ 500063 h 1914890"/>
              <a:gd name="connsiteX28" fmla="*/ 960560 w 5256335"/>
              <a:gd name="connsiteY28" fmla="*/ 509588 h 1914890"/>
              <a:gd name="connsiteX29" fmla="*/ 1012948 w 5256335"/>
              <a:gd name="connsiteY29" fmla="*/ 514350 h 1914890"/>
              <a:gd name="connsiteX30" fmla="*/ 1031998 w 5256335"/>
              <a:gd name="connsiteY30" fmla="*/ 519113 h 1914890"/>
              <a:gd name="connsiteX31" fmla="*/ 1036760 w 5256335"/>
              <a:gd name="connsiteY31" fmla="*/ 533400 h 1914890"/>
              <a:gd name="connsiteX32" fmla="*/ 1027235 w 5256335"/>
              <a:gd name="connsiteY32" fmla="*/ 581025 h 1914890"/>
              <a:gd name="connsiteX33" fmla="*/ 1017710 w 5256335"/>
              <a:gd name="connsiteY33" fmla="*/ 595313 h 1914890"/>
              <a:gd name="connsiteX34" fmla="*/ 1022473 w 5256335"/>
              <a:gd name="connsiteY34" fmla="*/ 609600 h 1914890"/>
              <a:gd name="connsiteX35" fmla="*/ 1060573 w 5256335"/>
              <a:gd name="connsiteY35" fmla="*/ 614363 h 1914890"/>
              <a:gd name="connsiteX36" fmla="*/ 1074860 w 5256335"/>
              <a:gd name="connsiteY36" fmla="*/ 619125 h 1914890"/>
              <a:gd name="connsiteX37" fmla="*/ 1089148 w 5256335"/>
              <a:gd name="connsiteY37" fmla="*/ 633413 h 1914890"/>
              <a:gd name="connsiteX38" fmla="*/ 1098673 w 5256335"/>
              <a:gd name="connsiteY38" fmla="*/ 647700 h 1914890"/>
              <a:gd name="connsiteX39" fmla="*/ 1122485 w 5256335"/>
              <a:gd name="connsiteY39" fmla="*/ 642938 h 1914890"/>
              <a:gd name="connsiteX40" fmla="*/ 1127248 w 5256335"/>
              <a:gd name="connsiteY40" fmla="*/ 628650 h 1914890"/>
              <a:gd name="connsiteX41" fmla="*/ 1232023 w 5256335"/>
              <a:gd name="connsiteY41" fmla="*/ 623888 h 1914890"/>
              <a:gd name="connsiteX42" fmla="*/ 1289173 w 5256335"/>
              <a:gd name="connsiteY42" fmla="*/ 638175 h 1914890"/>
              <a:gd name="connsiteX43" fmla="*/ 1303460 w 5256335"/>
              <a:gd name="connsiteY43" fmla="*/ 647700 h 1914890"/>
              <a:gd name="connsiteX44" fmla="*/ 1303460 w 5256335"/>
              <a:gd name="connsiteY44" fmla="*/ 704850 h 1914890"/>
              <a:gd name="connsiteX45" fmla="*/ 1298698 w 5256335"/>
              <a:gd name="connsiteY45" fmla="*/ 723900 h 1914890"/>
              <a:gd name="connsiteX46" fmla="*/ 1284410 w 5256335"/>
              <a:gd name="connsiteY46" fmla="*/ 742950 h 1914890"/>
              <a:gd name="connsiteX47" fmla="*/ 1298698 w 5256335"/>
              <a:gd name="connsiteY47" fmla="*/ 747713 h 1914890"/>
              <a:gd name="connsiteX48" fmla="*/ 1312985 w 5256335"/>
              <a:gd name="connsiteY48" fmla="*/ 790575 h 1914890"/>
              <a:gd name="connsiteX49" fmla="*/ 1336798 w 5256335"/>
              <a:gd name="connsiteY49" fmla="*/ 823913 h 1914890"/>
              <a:gd name="connsiteX50" fmla="*/ 1351085 w 5256335"/>
              <a:gd name="connsiteY50" fmla="*/ 828675 h 1914890"/>
              <a:gd name="connsiteX51" fmla="*/ 1579685 w 5256335"/>
              <a:gd name="connsiteY51" fmla="*/ 833438 h 1914890"/>
              <a:gd name="connsiteX52" fmla="*/ 1593973 w 5256335"/>
              <a:gd name="connsiteY52" fmla="*/ 838200 h 1914890"/>
              <a:gd name="connsiteX53" fmla="*/ 1617785 w 5256335"/>
              <a:gd name="connsiteY53" fmla="*/ 842963 h 1914890"/>
              <a:gd name="connsiteX54" fmla="*/ 1608260 w 5256335"/>
              <a:gd name="connsiteY54" fmla="*/ 885825 h 1914890"/>
              <a:gd name="connsiteX55" fmla="*/ 1617785 w 5256335"/>
              <a:gd name="connsiteY55" fmla="*/ 900113 h 1914890"/>
              <a:gd name="connsiteX56" fmla="*/ 1632073 w 5256335"/>
              <a:gd name="connsiteY56" fmla="*/ 904875 h 1914890"/>
              <a:gd name="connsiteX57" fmla="*/ 1651123 w 5256335"/>
              <a:gd name="connsiteY57" fmla="*/ 933450 h 1914890"/>
              <a:gd name="connsiteX58" fmla="*/ 1670173 w 5256335"/>
              <a:gd name="connsiteY58" fmla="*/ 938213 h 1914890"/>
              <a:gd name="connsiteX59" fmla="*/ 1698748 w 5256335"/>
              <a:gd name="connsiteY59" fmla="*/ 947738 h 1914890"/>
              <a:gd name="connsiteX60" fmla="*/ 1798760 w 5256335"/>
              <a:gd name="connsiteY60" fmla="*/ 947738 h 1914890"/>
              <a:gd name="connsiteX61" fmla="*/ 1803523 w 5256335"/>
              <a:gd name="connsiteY61" fmla="*/ 962025 h 1914890"/>
              <a:gd name="connsiteX62" fmla="*/ 1827335 w 5256335"/>
              <a:gd name="connsiteY62" fmla="*/ 957263 h 1914890"/>
              <a:gd name="connsiteX63" fmla="*/ 1841623 w 5256335"/>
              <a:gd name="connsiteY63" fmla="*/ 952500 h 1914890"/>
              <a:gd name="connsiteX64" fmla="*/ 1860673 w 5256335"/>
              <a:gd name="connsiteY64" fmla="*/ 947738 h 1914890"/>
              <a:gd name="connsiteX65" fmla="*/ 1903535 w 5256335"/>
              <a:gd name="connsiteY65" fmla="*/ 952500 h 1914890"/>
              <a:gd name="connsiteX66" fmla="*/ 1908298 w 5256335"/>
              <a:gd name="connsiteY66" fmla="*/ 966788 h 1914890"/>
              <a:gd name="connsiteX67" fmla="*/ 1932110 w 5256335"/>
              <a:gd name="connsiteY67" fmla="*/ 962025 h 1914890"/>
              <a:gd name="connsiteX68" fmla="*/ 1936873 w 5256335"/>
              <a:gd name="connsiteY68" fmla="*/ 947738 h 1914890"/>
              <a:gd name="connsiteX69" fmla="*/ 1955923 w 5256335"/>
              <a:gd name="connsiteY69" fmla="*/ 938213 h 1914890"/>
              <a:gd name="connsiteX70" fmla="*/ 1970210 w 5256335"/>
              <a:gd name="connsiteY70" fmla="*/ 928688 h 1914890"/>
              <a:gd name="connsiteX71" fmla="*/ 1994023 w 5256335"/>
              <a:gd name="connsiteY71" fmla="*/ 933450 h 1914890"/>
              <a:gd name="connsiteX72" fmla="*/ 2060698 w 5256335"/>
              <a:gd name="connsiteY72" fmla="*/ 938213 h 1914890"/>
              <a:gd name="connsiteX73" fmla="*/ 2074985 w 5256335"/>
              <a:gd name="connsiteY73" fmla="*/ 947738 h 1914890"/>
              <a:gd name="connsiteX74" fmla="*/ 2089273 w 5256335"/>
              <a:gd name="connsiteY74" fmla="*/ 952500 h 1914890"/>
              <a:gd name="connsiteX75" fmla="*/ 2108323 w 5256335"/>
              <a:gd name="connsiteY75" fmla="*/ 971550 h 1914890"/>
              <a:gd name="connsiteX76" fmla="*/ 2127373 w 5256335"/>
              <a:gd name="connsiteY76" fmla="*/ 976313 h 1914890"/>
              <a:gd name="connsiteX77" fmla="*/ 2165473 w 5256335"/>
              <a:gd name="connsiteY77" fmla="*/ 971550 h 1914890"/>
              <a:gd name="connsiteX78" fmla="*/ 2203573 w 5256335"/>
              <a:gd name="connsiteY78" fmla="*/ 962025 h 1914890"/>
              <a:gd name="connsiteX79" fmla="*/ 2208335 w 5256335"/>
              <a:gd name="connsiteY79" fmla="*/ 933450 h 1914890"/>
              <a:gd name="connsiteX80" fmla="*/ 2227385 w 5256335"/>
              <a:gd name="connsiteY80" fmla="*/ 928688 h 1914890"/>
              <a:gd name="connsiteX81" fmla="*/ 2303585 w 5256335"/>
              <a:gd name="connsiteY81" fmla="*/ 923925 h 1914890"/>
              <a:gd name="connsiteX82" fmla="*/ 2322635 w 5256335"/>
              <a:gd name="connsiteY82" fmla="*/ 900113 h 1914890"/>
              <a:gd name="connsiteX83" fmla="*/ 2327398 w 5256335"/>
              <a:gd name="connsiteY83" fmla="*/ 885825 h 1914890"/>
              <a:gd name="connsiteX84" fmla="*/ 2336923 w 5256335"/>
              <a:gd name="connsiteY84" fmla="*/ 842963 h 1914890"/>
              <a:gd name="connsiteX85" fmla="*/ 2360735 w 5256335"/>
              <a:gd name="connsiteY85" fmla="*/ 819150 h 1914890"/>
              <a:gd name="connsiteX86" fmla="*/ 2379785 w 5256335"/>
              <a:gd name="connsiteY86" fmla="*/ 814388 h 1914890"/>
              <a:gd name="connsiteX87" fmla="*/ 2455985 w 5256335"/>
              <a:gd name="connsiteY87" fmla="*/ 804863 h 1914890"/>
              <a:gd name="connsiteX88" fmla="*/ 2460748 w 5256335"/>
              <a:gd name="connsiteY88" fmla="*/ 790575 h 1914890"/>
              <a:gd name="connsiteX89" fmla="*/ 2470273 w 5256335"/>
              <a:gd name="connsiteY89" fmla="*/ 738188 h 1914890"/>
              <a:gd name="connsiteX90" fmla="*/ 2475035 w 5256335"/>
              <a:gd name="connsiteY90" fmla="*/ 723900 h 1914890"/>
              <a:gd name="connsiteX91" fmla="*/ 2489323 w 5256335"/>
              <a:gd name="connsiteY91" fmla="*/ 719138 h 1914890"/>
              <a:gd name="connsiteX92" fmla="*/ 2503610 w 5256335"/>
              <a:gd name="connsiteY92" fmla="*/ 704850 h 1914890"/>
              <a:gd name="connsiteX93" fmla="*/ 2517898 w 5256335"/>
              <a:gd name="connsiteY93" fmla="*/ 695325 h 1914890"/>
              <a:gd name="connsiteX94" fmla="*/ 2527423 w 5256335"/>
              <a:gd name="connsiteY94" fmla="*/ 681038 h 1914890"/>
              <a:gd name="connsiteX95" fmla="*/ 2532185 w 5256335"/>
              <a:gd name="connsiteY95" fmla="*/ 666750 h 1914890"/>
              <a:gd name="connsiteX96" fmla="*/ 2570285 w 5256335"/>
              <a:gd name="connsiteY96" fmla="*/ 623888 h 1914890"/>
              <a:gd name="connsiteX97" fmla="*/ 2598860 w 5256335"/>
              <a:gd name="connsiteY97" fmla="*/ 604838 h 1914890"/>
              <a:gd name="connsiteX98" fmla="*/ 2632198 w 5256335"/>
              <a:gd name="connsiteY98" fmla="*/ 595313 h 1914890"/>
              <a:gd name="connsiteX99" fmla="*/ 2670298 w 5256335"/>
              <a:gd name="connsiteY99" fmla="*/ 600075 h 1914890"/>
              <a:gd name="connsiteX100" fmla="*/ 2679823 w 5256335"/>
              <a:gd name="connsiteY100" fmla="*/ 614363 h 1914890"/>
              <a:gd name="connsiteX101" fmla="*/ 2694110 w 5256335"/>
              <a:gd name="connsiteY101" fmla="*/ 623888 h 1914890"/>
              <a:gd name="connsiteX102" fmla="*/ 2703635 w 5256335"/>
              <a:gd name="connsiteY102" fmla="*/ 638175 h 1914890"/>
              <a:gd name="connsiteX103" fmla="*/ 2708398 w 5256335"/>
              <a:gd name="connsiteY103" fmla="*/ 652463 h 1914890"/>
              <a:gd name="connsiteX104" fmla="*/ 2722685 w 5256335"/>
              <a:gd name="connsiteY104" fmla="*/ 657225 h 1914890"/>
              <a:gd name="connsiteX105" fmla="*/ 2775073 w 5256335"/>
              <a:gd name="connsiteY105" fmla="*/ 652463 h 1914890"/>
              <a:gd name="connsiteX106" fmla="*/ 2822698 w 5256335"/>
              <a:gd name="connsiteY106" fmla="*/ 638175 h 1914890"/>
              <a:gd name="connsiteX107" fmla="*/ 2875085 w 5256335"/>
              <a:gd name="connsiteY107" fmla="*/ 642938 h 1914890"/>
              <a:gd name="connsiteX108" fmla="*/ 2898898 w 5256335"/>
              <a:gd name="connsiteY108" fmla="*/ 647700 h 1914890"/>
              <a:gd name="connsiteX109" fmla="*/ 2936998 w 5256335"/>
              <a:gd name="connsiteY109" fmla="*/ 642938 h 1914890"/>
              <a:gd name="connsiteX110" fmla="*/ 3046535 w 5256335"/>
              <a:gd name="connsiteY110" fmla="*/ 628650 h 1914890"/>
              <a:gd name="connsiteX111" fmla="*/ 3060823 w 5256335"/>
              <a:gd name="connsiteY111" fmla="*/ 619125 h 1914890"/>
              <a:gd name="connsiteX112" fmla="*/ 3089398 w 5256335"/>
              <a:gd name="connsiteY112" fmla="*/ 600075 h 1914890"/>
              <a:gd name="connsiteX113" fmla="*/ 3137023 w 5256335"/>
              <a:gd name="connsiteY113" fmla="*/ 590550 h 1914890"/>
              <a:gd name="connsiteX114" fmla="*/ 3241798 w 5256335"/>
              <a:gd name="connsiteY114" fmla="*/ 595313 h 1914890"/>
              <a:gd name="connsiteX115" fmla="*/ 3275135 w 5256335"/>
              <a:gd name="connsiteY115" fmla="*/ 609600 h 1914890"/>
              <a:gd name="connsiteX116" fmla="*/ 3365623 w 5256335"/>
              <a:gd name="connsiteY116" fmla="*/ 614363 h 1914890"/>
              <a:gd name="connsiteX117" fmla="*/ 3403723 w 5256335"/>
              <a:gd name="connsiteY117" fmla="*/ 623888 h 1914890"/>
              <a:gd name="connsiteX118" fmla="*/ 3437060 w 5256335"/>
              <a:gd name="connsiteY118" fmla="*/ 642938 h 1914890"/>
              <a:gd name="connsiteX119" fmla="*/ 3441823 w 5256335"/>
              <a:gd name="connsiteY119" fmla="*/ 571500 h 1914890"/>
              <a:gd name="connsiteX120" fmla="*/ 3451348 w 5256335"/>
              <a:gd name="connsiteY120" fmla="*/ 557213 h 1914890"/>
              <a:gd name="connsiteX121" fmla="*/ 3456110 w 5256335"/>
              <a:gd name="connsiteY121" fmla="*/ 542925 h 1914890"/>
              <a:gd name="connsiteX122" fmla="*/ 3460873 w 5256335"/>
              <a:gd name="connsiteY122" fmla="*/ 523875 h 1914890"/>
              <a:gd name="connsiteX123" fmla="*/ 3475160 w 5256335"/>
              <a:gd name="connsiteY123" fmla="*/ 509588 h 1914890"/>
              <a:gd name="connsiteX124" fmla="*/ 3479923 w 5256335"/>
              <a:gd name="connsiteY124" fmla="*/ 490538 h 1914890"/>
              <a:gd name="connsiteX125" fmla="*/ 3484685 w 5256335"/>
              <a:gd name="connsiteY125" fmla="*/ 428625 h 1914890"/>
              <a:gd name="connsiteX126" fmla="*/ 3494210 w 5256335"/>
              <a:gd name="connsiteY126" fmla="*/ 404813 h 1914890"/>
              <a:gd name="connsiteX127" fmla="*/ 3503735 w 5256335"/>
              <a:gd name="connsiteY127" fmla="*/ 376238 h 1914890"/>
              <a:gd name="connsiteX128" fmla="*/ 3546598 w 5256335"/>
              <a:gd name="connsiteY128" fmla="*/ 347663 h 1914890"/>
              <a:gd name="connsiteX129" fmla="*/ 3560885 w 5256335"/>
              <a:gd name="connsiteY129" fmla="*/ 342900 h 1914890"/>
              <a:gd name="connsiteX130" fmla="*/ 3575173 w 5256335"/>
              <a:gd name="connsiteY130" fmla="*/ 338138 h 1914890"/>
              <a:gd name="connsiteX131" fmla="*/ 3646610 w 5256335"/>
              <a:gd name="connsiteY131" fmla="*/ 342900 h 1914890"/>
              <a:gd name="connsiteX132" fmla="*/ 3675185 w 5256335"/>
              <a:gd name="connsiteY132" fmla="*/ 352425 h 1914890"/>
              <a:gd name="connsiteX133" fmla="*/ 3737098 w 5256335"/>
              <a:gd name="connsiteY133" fmla="*/ 357188 h 1914890"/>
              <a:gd name="connsiteX134" fmla="*/ 3779960 w 5256335"/>
              <a:gd name="connsiteY134" fmla="*/ 357188 h 1914890"/>
              <a:gd name="connsiteX135" fmla="*/ 3794248 w 5256335"/>
              <a:gd name="connsiteY135" fmla="*/ 342900 h 1914890"/>
              <a:gd name="connsiteX136" fmla="*/ 3822823 w 5256335"/>
              <a:gd name="connsiteY136" fmla="*/ 347663 h 1914890"/>
              <a:gd name="connsiteX137" fmla="*/ 3851398 w 5256335"/>
              <a:gd name="connsiteY137" fmla="*/ 357188 h 1914890"/>
              <a:gd name="connsiteX138" fmla="*/ 3865685 w 5256335"/>
              <a:gd name="connsiteY138" fmla="*/ 433388 h 1914890"/>
              <a:gd name="connsiteX139" fmla="*/ 3879973 w 5256335"/>
              <a:gd name="connsiteY139" fmla="*/ 442913 h 1914890"/>
              <a:gd name="connsiteX140" fmla="*/ 3941885 w 5256335"/>
              <a:gd name="connsiteY140" fmla="*/ 442913 h 1914890"/>
              <a:gd name="connsiteX141" fmla="*/ 3970460 w 5256335"/>
              <a:gd name="connsiteY141" fmla="*/ 452438 h 1914890"/>
              <a:gd name="connsiteX142" fmla="*/ 3979985 w 5256335"/>
              <a:gd name="connsiteY142" fmla="*/ 466725 h 1914890"/>
              <a:gd name="connsiteX143" fmla="*/ 3994273 w 5256335"/>
              <a:gd name="connsiteY143" fmla="*/ 471488 h 1914890"/>
              <a:gd name="connsiteX144" fmla="*/ 4027610 w 5256335"/>
              <a:gd name="connsiteY144" fmla="*/ 485775 h 1914890"/>
              <a:gd name="connsiteX145" fmla="*/ 4037135 w 5256335"/>
              <a:gd name="connsiteY145" fmla="*/ 500063 h 1914890"/>
              <a:gd name="connsiteX146" fmla="*/ 4027610 w 5256335"/>
              <a:gd name="connsiteY146" fmla="*/ 547688 h 1914890"/>
              <a:gd name="connsiteX147" fmla="*/ 4008560 w 5256335"/>
              <a:gd name="connsiteY147" fmla="*/ 576263 h 1914890"/>
              <a:gd name="connsiteX148" fmla="*/ 3994273 w 5256335"/>
              <a:gd name="connsiteY148" fmla="*/ 604838 h 1914890"/>
              <a:gd name="connsiteX149" fmla="*/ 3965698 w 5256335"/>
              <a:gd name="connsiteY149" fmla="*/ 623888 h 1914890"/>
              <a:gd name="connsiteX150" fmla="*/ 3960935 w 5256335"/>
              <a:gd name="connsiteY150" fmla="*/ 638175 h 1914890"/>
              <a:gd name="connsiteX151" fmla="*/ 3951410 w 5256335"/>
              <a:gd name="connsiteY151" fmla="*/ 757238 h 1914890"/>
              <a:gd name="connsiteX152" fmla="*/ 3979985 w 5256335"/>
              <a:gd name="connsiteY152" fmla="*/ 766763 h 1914890"/>
              <a:gd name="connsiteX153" fmla="*/ 3984748 w 5256335"/>
              <a:gd name="connsiteY153" fmla="*/ 790575 h 1914890"/>
              <a:gd name="connsiteX154" fmla="*/ 3994273 w 5256335"/>
              <a:gd name="connsiteY154" fmla="*/ 804863 h 1914890"/>
              <a:gd name="connsiteX155" fmla="*/ 4003798 w 5256335"/>
              <a:gd name="connsiteY155" fmla="*/ 919163 h 1914890"/>
              <a:gd name="connsiteX156" fmla="*/ 3989510 w 5256335"/>
              <a:gd name="connsiteY156" fmla="*/ 933450 h 1914890"/>
              <a:gd name="connsiteX157" fmla="*/ 3999035 w 5256335"/>
              <a:gd name="connsiteY157" fmla="*/ 962025 h 1914890"/>
              <a:gd name="connsiteX158" fmla="*/ 3989510 w 5256335"/>
              <a:gd name="connsiteY158" fmla="*/ 995363 h 1914890"/>
              <a:gd name="connsiteX159" fmla="*/ 3975223 w 5256335"/>
              <a:gd name="connsiteY159" fmla="*/ 1000125 h 1914890"/>
              <a:gd name="connsiteX160" fmla="*/ 3965698 w 5256335"/>
              <a:gd name="connsiteY160" fmla="*/ 1014413 h 1914890"/>
              <a:gd name="connsiteX161" fmla="*/ 3937123 w 5256335"/>
              <a:gd name="connsiteY161" fmla="*/ 1033463 h 1914890"/>
              <a:gd name="connsiteX162" fmla="*/ 3927598 w 5256335"/>
              <a:gd name="connsiteY162" fmla="*/ 1047750 h 1914890"/>
              <a:gd name="connsiteX163" fmla="*/ 3922835 w 5256335"/>
              <a:gd name="connsiteY163" fmla="*/ 1066800 h 1914890"/>
              <a:gd name="connsiteX164" fmla="*/ 3908548 w 5256335"/>
              <a:gd name="connsiteY164" fmla="*/ 1071563 h 1914890"/>
              <a:gd name="connsiteX165" fmla="*/ 3884735 w 5256335"/>
              <a:gd name="connsiteY165" fmla="*/ 1081088 h 1914890"/>
              <a:gd name="connsiteX166" fmla="*/ 3856160 w 5256335"/>
              <a:gd name="connsiteY166" fmla="*/ 1100138 h 1914890"/>
              <a:gd name="connsiteX167" fmla="*/ 3851398 w 5256335"/>
              <a:gd name="connsiteY167" fmla="*/ 1119188 h 1914890"/>
              <a:gd name="connsiteX168" fmla="*/ 3827585 w 5256335"/>
              <a:gd name="connsiteY168" fmla="*/ 1143000 h 1914890"/>
              <a:gd name="connsiteX169" fmla="*/ 3813298 w 5256335"/>
              <a:gd name="connsiteY169" fmla="*/ 1147763 h 1914890"/>
              <a:gd name="connsiteX170" fmla="*/ 3822823 w 5256335"/>
              <a:gd name="connsiteY170" fmla="*/ 1162050 h 1914890"/>
              <a:gd name="connsiteX171" fmla="*/ 3846635 w 5256335"/>
              <a:gd name="connsiteY171" fmla="*/ 1166813 h 1914890"/>
              <a:gd name="connsiteX172" fmla="*/ 3865685 w 5256335"/>
              <a:gd name="connsiteY172" fmla="*/ 1176338 h 1914890"/>
              <a:gd name="connsiteX173" fmla="*/ 3870448 w 5256335"/>
              <a:gd name="connsiteY173" fmla="*/ 1195388 h 1914890"/>
              <a:gd name="connsiteX174" fmla="*/ 3884735 w 5256335"/>
              <a:gd name="connsiteY174" fmla="*/ 1214438 h 1914890"/>
              <a:gd name="connsiteX175" fmla="*/ 3889498 w 5256335"/>
              <a:gd name="connsiteY175" fmla="*/ 1238250 h 1914890"/>
              <a:gd name="connsiteX176" fmla="*/ 3918073 w 5256335"/>
              <a:gd name="connsiteY176" fmla="*/ 1266825 h 1914890"/>
              <a:gd name="connsiteX177" fmla="*/ 3918073 w 5256335"/>
              <a:gd name="connsiteY177" fmla="*/ 1328738 h 1914890"/>
              <a:gd name="connsiteX178" fmla="*/ 3937123 w 5256335"/>
              <a:gd name="connsiteY178" fmla="*/ 1357313 h 1914890"/>
              <a:gd name="connsiteX179" fmla="*/ 3922835 w 5256335"/>
              <a:gd name="connsiteY179" fmla="*/ 1366838 h 1914890"/>
              <a:gd name="connsiteX180" fmla="*/ 3927598 w 5256335"/>
              <a:gd name="connsiteY180" fmla="*/ 1390650 h 1914890"/>
              <a:gd name="connsiteX181" fmla="*/ 3922835 w 5256335"/>
              <a:gd name="connsiteY181" fmla="*/ 1457325 h 1914890"/>
              <a:gd name="connsiteX182" fmla="*/ 3899023 w 5256335"/>
              <a:gd name="connsiteY182" fmla="*/ 1490663 h 1914890"/>
              <a:gd name="connsiteX183" fmla="*/ 3879973 w 5256335"/>
              <a:gd name="connsiteY183" fmla="*/ 1500188 h 1914890"/>
              <a:gd name="connsiteX184" fmla="*/ 3870448 w 5256335"/>
              <a:gd name="connsiteY184" fmla="*/ 1547813 h 1914890"/>
              <a:gd name="connsiteX185" fmla="*/ 3889498 w 5256335"/>
              <a:gd name="connsiteY185" fmla="*/ 1552575 h 1914890"/>
              <a:gd name="connsiteX186" fmla="*/ 3903785 w 5256335"/>
              <a:gd name="connsiteY186" fmla="*/ 1562100 h 1914890"/>
              <a:gd name="connsiteX187" fmla="*/ 3903785 w 5256335"/>
              <a:gd name="connsiteY187" fmla="*/ 1619250 h 1914890"/>
              <a:gd name="connsiteX188" fmla="*/ 3875210 w 5256335"/>
              <a:gd name="connsiteY188" fmla="*/ 1638300 h 1914890"/>
              <a:gd name="connsiteX189" fmla="*/ 3851398 w 5256335"/>
              <a:gd name="connsiteY189" fmla="*/ 1666875 h 1914890"/>
              <a:gd name="connsiteX190" fmla="*/ 3860923 w 5256335"/>
              <a:gd name="connsiteY190" fmla="*/ 1685925 h 1914890"/>
              <a:gd name="connsiteX191" fmla="*/ 3894260 w 5256335"/>
              <a:gd name="connsiteY191" fmla="*/ 1719263 h 1914890"/>
              <a:gd name="connsiteX192" fmla="*/ 3903785 w 5256335"/>
              <a:gd name="connsiteY192" fmla="*/ 1733550 h 1914890"/>
              <a:gd name="connsiteX193" fmla="*/ 3908548 w 5256335"/>
              <a:gd name="connsiteY193" fmla="*/ 1781175 h 1914890"/>
              <a:gd name="connsiteX194" fmla="*/ 3913310 w 5256335"/>
              <a:gd name="connsiteY194" fmla="*/ 1795463 h 1914890"/>
              <a:gd name="connsiteX195" fmla="*/ 3927598 w 5256335"/>
              <a:gd name="connsiteY195" fmla="*/ 1800225 h 1914890"/>
              <a:gd name="connsiteX196" fmla="*/ 3975223 w 5256335"/>
              <a:gd name="connsiteY196" fmla="*/ 1828800 h 1914890"/>
              <a:gd name="connsiteX197" fmla="*/ 3989510 w 5256335"/>
              <a:gd name="connsiteY197" fmla="*/ 1847850 h 1914890"/>
              <a:gd name="connsiteX198" fmla="*/ 4041898 w 5256335"/>
              <a:gd name="connsiteY198" fmla="*/ 1895475 h 1914890"/>
              <a:gd name="connsiteX199" fmla="*/ 4070473 w 5256335"/>
              <a:gd name="connsiteY199" fmla="*/ 1914525 h 1914890"/>
              <a:gd name="connsiteX200" fmla="*/ 4132384 w 5256335"/>
              <a:gd name="connsiteY200" fmla="*/ 1878013 h 1914890"/>
              <a:gd name="connsiteX201" fmla="*/ 4218110 w 5256335"/>
              <a:gd name="connsiteY201" fmla="*/ 1865313 h 1914890"/>
              <a:gd name="connsiteX202" fmla="*/ 4375272 w 5256335"/>
              <a:gd name="connsiteY202" fmla="*/ 1852613 h 1914890"/>
              <a:gd name="connsiteX203" fmla="*/ 4448298 w 5256335"/>
              <a:gd name="connsiteY203" fmla="*/ 1830387 h 1914890"/>
              <a:gd name="connsiteX204" fmla="*/ 4484811 w 5256335"/>
              <a:gd name="connsiteY204" fmla="*/ 1781175 h 1914890"/>
              <a:gd name="connsiteX205" fmla="*/ 4540374 w 5256335"/>
              <a:gd name="connsiteY205" fmla="*/ 1779587 h 1914890"/>
              <a:gd name="connsiteX206" fmla="*/ 4624510 w 5256335"/>
              <a:gd name="connsiteY206" fmla="*/ 1789113 h 1914890"/>
              <a:gd name="connsiteX207" fmla="*/ 4651498 w 5256335"/>
              <a:gd name="connsiteY207" fmla="*/ 1733550 h 1914890"/>
              <a:gd name="connsiteX208" fmla="*/ 4691186 w 5256335"/>
              <a:gd name="connsiteY208" fmla="*/ 1741489 h 1914890"/>
              <a:gd name="connsiteX209" fmla="*/ 4741986 w 5256335"/>
              <a:gd name="connsiteY209" fmla="*/ 1770063 h 1914890"/>
              <a:gd name="connsiteX210" fmla="*/ 4783260 w 5256335"/>
              <a:gd name="connsiteY210" fmla="*/ 1758951 h 1914890"/>
              <a:gd name="connsiteX211" fmla="*/ 4816598 w 5256335"/>
              <a:gd name="connsiteY211" fmla="*/ 1755775 h 1914890"/>
              <a:gd name="connsiteX212" fmla="*/ 4837235 w 5256335"/>
              <a:gd name="connsiteY212" fmla="*/ 1736725 h 1914890"/>
              <a:gd name="connsiteX213" fmla="*/ 4883272 w 5256335"/>
              <a:gd name="connsiteY213" fmla="*/ 1719263 h 1914890"/>
              <a:gd name="connsiteX214" fmla="*/ 4927723 w 5256335"/>
              <a:gd name="connsiteY214" fmla="*/ 1700213 h 1914890"/>
              <a:gd name="connsiteX215" fmla="*/ 5094410 w 5256335"/>
              <a:gd name="connsiteY215" fmla="*/ 1704975 h 1914890"/>
              <a:gd name="connsiteX216" fmla="*/ 5122985 w 5256335"/>
              <a:gd name="connsiteY216" fmla="*/ 1690688 h 1914890"/>
              <a:gd name="connsiteX217" fmla="*/ 5151560 w 5256335"/>
              <a:gd name="connsiteY217" fmla="*/ 1671638 h 1914890"/>
              <a:gd name="connsiteX218" fmla="*/ 5232523 w 5256335"/>
              <a:gd name="connsiteY218" fmla="*/ 1614488 h 1914890"/>
              <a:gd name="connsiteX219" fmla="*/ 5232523 w 5256335"/>
              <a:gd name="connsiteY219" fmla="*/ 1019175 h 1914890"/>
              <a:gd name="connsiteX220" fmla="*/ 5237285 w 5256335"/>
              <a:gd name="connsiteY220" fmla="*/ 966788 h 1914890"/>
              <a:gd name="connsiteX221" fmla="*/ 5246810 w 5256335"/>
              <a:gd name="connsiteY221" fmla="*/ 838200 h 1914890"/>
              <a:gd name="connsiteX222" fmla="*/ 5256335 w 5256335"/>
              <a:gd name="connsiteY222" fmla="*/ 604838 h 1914890"/>
              <a:gd name="connsiteX223" fmla="*/ 5251573 w 5256335"/>
              <a:gd name="connsiteY223" fmla="*/ 271463 h 1914890"/>
              <a:gd name="connsiteX224" fmla="*/ 5246810 w 5256335"/>
              <a:gd name="connsiteY224" fmla="*/ 247650 h 1914890"/>
              <a:gd name="connsiteX225" fmla="*/ 5237285 w 5256335"/>
              <a:gd name="connsiteY225" fmla="*/ 219075 h 1914890"/>
              <a:gd name="connsiteX226" fmla="*/ 5232523 w 5256335"/>
              <a:gd name="connsiteY226" fmla="*/ 204788 h 1914890"/>
              <a:gd name="connsiteX227" fmla="*/ 5227760 w 5256335"/>
              <a:gd name="connsiteY227" fmla="*/ 185738 h 1914890"/>
              <a:gd name="connsiteX228" fmla="*/ 5218235 w 5256335"/>
              <a:gd name="connsiteY228" fmla="*/ 171450 h 1914890"/>
              <a:gd name="connsiteX229" fmla="*/ 5213473 w 5256335"/>
              <a:gd name="connsiteY229" fmla="*/ 157163 h 1914890"/>
              <a:gd name="connsiteX230" fmla="*/ 5208710 w 5256335"/>
              <a:gd name="connsiteY230" fmla="*/ 138113 h 1914890"/>
              <a:gd name="connsiteX231" fmla="*/ 5194423 w 5256335"/>
              <a:gd name="connsiteY231" fmla="*/ 119063 h 1914890"/>
              <a:gd name="connsiteX232" fmla="*/ 5184898 w 5256335"/>
              <a:gd name="connsiteY232" fmla="*/ 85725 h 1914890"/>
              <a:gd name="connsiteX233" fmla="*/ 5165848 w 5256335"/>
              <a:gd name="connsiteY233" fmla="*/ 52387 h 1914890"/>
              <a:gd name="connsiteX234" fmla="*/ 5161085 w 5256335"/>
              <a:gd name="connsiteY234" fmla="*/ 38100 h 1914890"/>
              <a:gd name="connsiteX235" fmla="*/ 5113460 w 5256335"/>
              <a:gd name="connsiteY235" fmla="*/ 19050 h 1914890"/>
              <a:gd name="connsiteX236" fmla="*/ 5099173 w 5256335"/>
              <a:gd name="connsiteY236" fmla="*/ 9525 h 1914890"/>
              <a:gd name="connsiteX237" fmla="*/ 5032498 w 5256335"/>
              <a:gd name="connsiteY237" fmla="*/ 0 h 1914890"/>
              <a:gd name="connsiteX238" fmla="*/ 4824535 w 5256335"/>
              <a:gd name="connsiteY238" fmla="*/ 34925 h 1914890"/>
              <a:gd name="connsiteX239" fmla="*/ 4789610 w 5256335"/>
              <a:gd name="connsiteY239" fmla="*/ 14287 h 1914890"/>
              <a:gd name="connsiteX240" fmla="*/ 4699123 w 5256335"/>
              <a:gd name="connsiteY240" fmla="*/ 19050 h 1914890"/>
              <a:gd name="connsiteX241" fmla="*/ 4160960 w 5256335"/>
              <a:gd name="connsiteY241" fmla="*/ 28575 h 1914890"/>
              <a:gd name="connsiteX242" fmla="*/ 4118098 w 5256335"/>
              <a:gd name="connsiteY242" fmla="*/ 33337 h 1914890"/>
              <a:gd name="connsiteX243" fmla="*/ 3999035 w 5256335"/>
              <a:gd name="connsiteY243" fmla="*/ 38100 h 1914890"/>
              <a:gd name="connsiteX244" fmla="*/ 3979985 w 5256335"/>
              <a:gd name="connsiteY244" fmla="*/ 42862 h 1914890"/>
              <a:gd name="connsiteX245" fmla="*/ 2760785 w 5256335"/>
              <a:gd name="connsiteY245" fmla="*/ 42862 h 1914890"/>
              <a:gd name="connsiteX246" fmla="*/ 2427410 w 5256335"/>
              <a:gd name="connsiteY246" fmla="*/ 33337 h 1914890"/>
              <a:gd name="connsiteX247" fmla="*/ 1565398 w 5256335"/>
              <a:gd name="connsiteY247" fmla="*/ 28575 h 1914890"/>
              <a:gd name="connsiteX248" fmla="*/ 208085 w 5256335"/>
              <a:gd name="connsiteY248" fmla="*/ 28575 h 1914890"/>
              <a:gd name="connsiteX249" fmla="*/ 160460 w 5256335"/>
              <a:gd name="connsiteY249" fmla="*/ 38100 h 1914890"/>
              <a:gd name="connsiteX250" fmla="*/ 127123 w 5256335"/>
              <a:gd name="connsiteY250" fmla="*/ 42862 h 1914890"/>
              <a:gd name="connsiteX251" fmla="*/ 112835 w 5256335"/>
              <a:gd name="connsiteY251" fmla="*/ 47625 h 1914890"/>
              <a:gd name="connsiteX252" fmla="*/ 55685 w 5256335"/>
              <a:gd name="connsiteY252" fmla="*/ 61912 h 1914890"/>
              <a:gd name="connsiteX253" fmla="*/ 27110 w 5256335"/>
              <a:gd name="connsiteY253" fmla="*/ 71437 h 1914890"/>
              <a:gd name="connsiteX254" fmla="*/ 12823 w 5256335"/>
              <a:gd name="connsiteY254" fmla="*/ 80962 h 1914890"/>
              <a:gd name="connsiteX255" fmla="*/ 8060 w 5256335"/>
              <a:gd name="connsiteY255" fmla="*/ 100013 h 1914890"/>
              <a:gd name="connsiteX0" fmla="*/ 8060 w 5256335"/>
              <a:gd name="connsiteY0" fmla="*/ 90938 h 1905815"/>
              <a:gd name="connsiteX1" fmla="*/ 46160 w 5256335"/>
              <a:gd name="connsiteY1" fmla="*/ 100463 h 1905815"/>
              <a:gd name="connsiteX2" fmla="*/ 69973 w 5256335"/>
              <a:gd name="connsiteY2" fmla="*/ 105225 h 1905815"/>
              <a:gd name="connsiteX3" fmla="*/ 98548 w 5256335"/>
              <a:gd name="connsiteY3" fmla="*/ 119513 h 1905815"/>
              <a:gd name="connsiteX4" fmla="*/ 117598 w 5256335"/>
              <a:gd name="connsiteY4" fmla="*/ 124275 h 1905815"/>
              <a:gd name="connsiteX5" fmla="*/ 384298 w 5256335"/>
              <a:gd name="connsiteY5" fmla="*/ 138563 h 1905815"/>
              <a:gd name="connsiteX6" fmla="*/ 427160 w 5256335"/>
              <a:gd name="connsiteY6" fmla="*/ 152850 h 1905815"/>
              <a:gd name="connsiteX7" fmla="*/ 474785 w 5256335"/>
              <a:gd name="connsiteY7" fmla="*/ 162375 h 1905815"/>
              <a:gd name="connsiteX8" fmla="*/ 493835 w 5256335"/>
              <a:gd name="connsiteY8" fmla="*/ 167138 h 1905815"/>
              <a:gd name="connsiteX9" fmla="*/ 527173 w 5256335"/>
              <a:gd name="connsiteY9" fmla="*/ 171900 h 1905815"/>
              <a:gd name="connsiteX10" fmla="*/ 555748 w 5256335"/>
              <a:gd name="connsiteY10" fmla="*/ 190950 h 1905815"/>
              <a:gd name="connsiteX11" fmla="*/ 598610 w 5256335"/>
              <a:gd name="connsiteY11" fmla="*/ 205238 h 1905815"/>
              <a:gd name="connsiteX12" fmla="*/ 612898 w 5256335"/>
              <a:gd name="connsiteY12" fmla="*/ 219525 h 1905815"/>
              <a:gd name="connsiteX13" fmla="*/ 636710 w 5256335"/>
              <a:gd name="connsiteY13" fmla="*/ 248100 h 1905815"/>
              <a:gd name="connsiteX14" fmla="*/ 665285 w 5256335"/>
              <a:gd name="connsiteY14" fmla="*/ 262388 h 1905815"/>
              <a:gd name="connsiteX15" fmla="*/ 670048 w 5256335"/>
              <a:gd name="connsiteY15" fmla="*/ 276675 h 1905815"/>
              <a:gd name="connsiteX16" fmla="*/ 684335 w 5256335"/>
              <a:gd name="connsiteY16" fmla="*/ 286200 h 1905815"/>
              <a:gd name="connsiteX17" fmla="*/ 760535 w 5256335"/>
              <a:gd name="connsiteY17" fmla="*/ 295725 h 1905815"/>
              <a:gd name="connsiteX18" fmla="*/ 789110 w 5256335"/>
              <a:gd name="connsiteY18" fmla="*/ 305250 h 1905815"/>
              <a:gd name="connsiteX19" fmla="*/ 822448 w 5256335"/>
              <a:gd name="connsiteY19" fmla="*/ 310013 h 1905815"/>
              <a:gd name="connsiteX20" fmla="*/ 851023 w 5256335"/>
              <a:gd name="connsiteY20" fmla="*/ 314775 h 1905815"/>
              <a:gd name="connsiteX21" fmla="*/ 889123 w 5256335"/>
              <a:gd name="connsiteY21" fmla="*/ 319538 h 1905815"/>
              <a:gd name="connsiteX22" fmla="*/ 893885 w 5256335"/>
              <a:gd name="connsiteY22" fmla="*/ 357638 h 1905815"/>
              <a:gd name="connsiteX23" fmla="*/ 898648 w 5256335"/>
              <a:gd name="connsiteY23" fmla="*/ 371925 h 1905815"/>
              <a:gd name="connsiteX24" fmla="*/ 903410 w 5256335"/>
              <a:gd name="connsiteY24" fmla="*/ 405263 h 1905815"/>
              <a:gd name="connsiteX25" fmla="*/ 917698 w 5256335"/>
              <a:gd name="connsiteY25" fmla="*/ 410025 h 1905815"/>
              <a:gd name="connsiteX26" fmla="*/ 931985 w 5256335"/>
              <a:gd name="connsiteY26" fmla="*/ 429075 h 1905815"/>
              <a:gd name="connsiteX27" fmla="*/ 946273 w 5256335"/>
              <a:gd name="connsiteY27" fmla="*/ 490988 h 1905815"/>
              <a:gd name="connsiteX28" fmla="*/ 960560 w 5256335"/>
              <a:gd name="connsiteY28" fmla="*/ 500513 h 1905815"/>
              <a:gd name="connsiteX29" fmla="*/ 1012948 w 5256335"/>
              <a:gd name="connsiteY29" fmla="*/ 505275 h 1905815"/>
              <a:gd name="connsiteX30" fmla="*/ 1031998 w 5256335"/>
              <a:gd name="connsiteY30" fmla="*/ 510038 h 1905815"/>
              <a:gd name="connsiteX31" fmla="*/ 1036760 w 5256335"/>
              <a:gd name="connsiteY31" fmla="*/ 524325 h 1905815"/>
              <a:gd name="connsiteX32" fmla="*/ 1027235 w 5256335"/>
              <a:gd name="connsiteY32" fmla="*/ 571950 h 1905815"/>
              <a:gd name="connsiteX33" fmla="*/ 1017710 w 5256335"/>
              <a:gd name="connsiteY33" fmla="*/ 586238 h 1905815"/>
              <a:gd name="connsiteX34" fmla="*/ 1022473 w 5256335"/>
              <a:gd name="connsiteY34" fmla="*/ 600525 h 1905815"/>
              <a:gd name="connsiteX35" fmla="*/ 1060573 w 5256335"/>
              <a:gd name="connsiteY35" fmla="*/ 605288 h 1905815"/>
              <a:gd name="connsiteX36" fmla="*/ 1074860 w 5256335"/>
              <a:gd name="connsiteY36" fmla="*/ 610050 h 1905815"/>
              <a:gd name="connsiteX37" fmla="*/ 1089148 w 5256335"/>
              <a:gd name="connsiteY37" fmla="*/ 624338 h 1905815"/>
              <a:gd name="connsiteX38" fmla="*/ 1098673 w 5256335"/>
              <a:gd name="connsiteY38" fmla="*/ 638625 h 1905815"/>
              <a:gd name="connsiteX39" fmla="*/ 1122485 w 5256335"/>
              <a:gd name="connsiteY39" fmla="*/ 633863 h 1905815"/>
              <a:gd name="connsiteX40" fmla="*/ 1127248 w 5256335"/>
              <a:gd name="connsiteY40" fmla="*/ 619575 h 1905815"/>
              <a:gd name="connsiteX41" fmla="*/ 1232023 w 5256335"/>
              <a:gd name="connsiteY41" fmla="*/ 614813 h 1905815"/>
              <a:gd name="connsiteX42" fmla="*/ 1289173 w 5256335"/>
              <a:gd name="connsiteY42" fmla="*/ 629100 h 1905815"/>
              <a:gd name="connsiteX43" fmla="*/ 1303460 w 5256335"/>
              <a:gd name="connsiteY43" fmla="*/ 638625 h 1905815"/>
              <a:gd name="connsiteX44" fmla="*/ 1303460 w 5256335"/>
              <a:gd name="connsiteY44" fmla="*/ 695775 h 1905815"/>
              <a:gd name="connsiteX45" fmla="*/ 1298698 w 5256335"/>
              <a:gd name="connsiteY45" fmla="*/ 714825 h 1905815"/>
              <a:gd name="connsiteX46" fmla="*/ 1284410 w 5256335"/>
              <a:gd name="connsiteY46" fmla="*/ 733875 h 1905815"/>
              <a:gd name="connsiteX47" fmla="*/ 1298698 w 5256335"/>
              <a:gd name="connsiteY47" fmla="*/ 738638 h 1905815"/>
              <a:gd name="connsiteX48" fmla="*/ 1312985 w 5256335"/>
              <a:gd name="connsiteY48" fmla="*/ 781500 h 1905815"/>
              <a:gd name="connsiteX49" fmla="*/ 1336798 w 5256335"/>
              <a:gd name="connsiteY49" fmla="*/ 814838 h 1905815"/>
              <a:gd name="connsiteX50" fmla="*/ 1351085 w 5256335"/>
              <a:gd name="connsiteY50" fmla="*/ 819600 h 1905815"/>
              <a:gd name="connsiteX51" fmla="*/ 1579685 w 5256335"/>
              <a:gd name="connsiteY51" fmla="*/ 824363 h 1905815"/>
              <a:gd name="connsiteX52" fmla="*/ 1593973 w 5256335"/>
              <a:gd name="connsiteY52" fmla="*/ 829125 h 1905815"/>
              <a:gd name="connsiteX53" fmla="*/ 1617785 w 5256335"/>
              <a:gd name="connsiteY53" fmla="*/ 833888 h 1905815"/>
              <a:gd name="connsiteX54" fmla="*/ 1608260 w 5256335"/>
              <a:gd name="connsiteY54" fmla="*/ 876750 h 1905815"/>
              <a:gd name="connsiteX55" fmla="*/ 1617785 w 5256335"/>
              <a:gd name="connsiteY55" fmla="*/ 891038 h 1905815"/>
              <a:gd name="connsiteX56" fmla="*/ 1632073 w 5256335"/>
              <a:gd name="connsiteY56" fmla="*/ 895800 h 1905815"/>
              <a:gd name="connsiteX57" fmla="*/ 1651123 w 5256335"/>
              <a:gd name="connsiteY57" fmla="*/ 924375 h 1905815"/>
              <a:gd name="connsiteX58" fmla="*/ 1670173 w 5256335"/>
              <a:gd name="connsiteY58" fmla="*/ 929138 h 1905815"/>
              <a:gd name="connsiteX59" fmla="*/ 1698748 w 5256335"/>
              <a:gd name="connsiteY59" fmla="*/ 938663 h 1905815"/>
              <a:gd name="connsiteX60" fmla="*/ 1798760 w 5256335"/>
              <a:gd name="connsiteY60" fmla="*/ 938663 h 1905815"/>
              <a:gd name="connsiteX61" fmla="*/ 1803523 w 5256335"/>
              <a:gd name="connsiteY61" fmla="*/ 952950 h 1905815"/>
              <a:gd name="connsiteX62" fmla="*/ 1827335 w 5256335"/>
              <a:gd name="connsiteY62" fmla="*/ 948188 h 1905815"/>
              <a:gd name="connsiteX63" fmla="*/ 1841623 w 5256335"/>
              <a:gd name="connsiteY63" fmla="*/ 943425 h 1905815"/>
              <a:gd name="connsiteX64" fmla="*/ 1860673 w 5256335"/>
              <a:gd name="connsiteY64" fmla="*/ 938663 h 1905815"/>
              <a:gd name="connsiteX65" fmla="*/ 1903535 w 5256335"/>
              <a:gd name="connsiteY65" fmla="*/ 943425 h 1905815"/>
              <a:gd name="connsiteX66" fmla="*/ 1908298 w 5256335"/>
              <a:gd name="connsiteY66" fmla="*/ 957713 h 1905815"/>
              <a:gd name="connsiteX67" fmla="*/ 1932110 w 5256335"/>
              <a:gd name="connsiteY67" fmla="*/ 952950 h 1905815"/>
              <a:gd name="connsiteX68" fmla="*/ 1936873 w 5256335"/>
              <a:gd name="connsiteY68" fmla="*/ 938663 h 1905815"/>
              <a:gd name="connsiteX69" fmla="*/ 1955923 w 5256335"/>
              <a:gd name="connsiteY69" fmla="*/ 929138 h 1905815"/>
              <a:gd name="connsiteX70" fmla="*/ 1970210 w 5256335"/>
              <a:gd name="connsiteY70" fmla="*/ 919613 h 1905815"/>
              <a:gd name="connsiteX71" fmla="*/ 1994023 w 5256335"/>
              <a:gd name="connsiteY71" fmla="*/ 924375 h 1905815"/>
              <a:gd name="connsiteX72" fmla="*/ 2060698 w 5256335"/>
              <a:gd name="connsiteY72" fmla="*/ 929138 h 1905815"/>
              <a:gd name="connsiteX73" fmla="*/ 2074985 w 5256335"/>
              <a:gd name="connsiteY73" fmla="*/ 938663 h 1905815"/>
              <a:gd name="connsiteX74" fmla="*/ 2089273 w 5256335"/>
              <a:gd name="connsiteY74" fmla="*/ 943425 h 1905815"/>
              <a:gd name="connsiteX75" fmla="*/ 2108323 w 5256335"/>
              <a:gd name="connsiteY75" fmla="*/ 962475 h 1905815"/>
              <a:gd name="connsiteX76" fmla="*/ 2127373 w 5256335"/>
              <a:gd name="connsiteY76" fmla="*/ 967238 h 1905815"/>
              <a:gd name="connsiteX77" fmla="*/ 2165473 w 5256335"/>
              <a:gd name="connsiteY77" fmla="*/ 962475 h 1905815"/>
              <a:gd name="connsiteX78" fmla="*/ 2203573 w 5256335"/>
              <a:gd name="connsiteY78" fmla="*/ 952950 h 1905815"/>
              <a:gd name="connsiteX79" fmla="*/ 2208335 w 5256335"/>
              <a:gd name="connsiteY79" fmla="*/ 924375 h 1905815"/>
              <a:gd name="connsiteX80" fmla="*/ 2227385 w 5256335"/>
              <a:gd name="connsiteY80" fmla="*/ 919613 h 1905815"/>
              <a:gd name="connsiteX81" fmla="*/ 2303585 w 5256335"/>
              <a:gd name="connsiteY81" fmla="*/ 914850 h 1905815"/>
              <a:gd name="connsiteX82" fmla="*/ 2322635 w 5256335"/>
              <a:gd name="connsiteY82" fmla="*/ 891038 h 1905815"/>
              <a:gd name="connsiteX83" fmla="*/ 2327398 w 5256335"/>
              <a:gd name="connsiteY83" fmla="*/ 876750 h 1905815"/>
              <a:gd name="connsiteX84" fmla="*/ 2336923 w 5256335"/>
              <a:gd name="connsiteY84" fmla="*/ 833888 h 1905815"/>
              <a:gd name="connsiteX85" fmla="*/ 2360735 w 5256335"/>
              <a:gd name="connsiteY85" fmla="*/ 810075 h 1905815"/>
              <a:gd name="connsiteX86" fmla="*/ 2379785 w 5256335"/>
              <a:gd name="connsiteY86" fmla="*/ 805313 h 1905815"/>
              <a:gd name="connsiteX87" fmla="*/ 2455985 w 5256335"/>
              <a:gd name="connsiteY87" fmla="*/ 795788 h 1905815"/>
              <a:gd name="connsiteX88" fmla="*/ 2460748 w 5256335"/>
              <a:gd name="connsiteY88" fmla="*/ 781500 h 1905815"/>
              <a:gd name="connsiteX89" fmla="*/ 2470273 w 5256335"/>
              <a:gd name="connsiteY89" fmla="*/ 729113 h 1905815"/>
              <a:gd name="connsiteX90" fmla="*/ 2475035 w 5256335"/>
              <a:gd name="connsiteY90" fmla="*/ 714825 h 1905815"/>
              <a:gd name="connsiteX91" fmla="*/ 2489323 w 5256335"/>
              <a:gd name="connsiteY91" fmla="*/ 710063 h 1905815"/>
              <a:gd name="connsiteX92" fmla="*/ 2503610 w 5256335"/>
              <a:gd name="connsiteY92" fmla="*/ 695775 h 1905815"/>
              <a:gd name="connsiteX93" fmla="*/ 2517898 w 5256335"/>
              <a:gd name="connsiteY93" fmla="*/ 686250 h 1905815"/>
              <a:gd name="connsiteX94" fmla="*/ 2527423 w 5256335"/>
              <a:gd name="connsiteY94" fmla="*/ 671963 h 1905815"/>
              <a:gd name="connsiteX95" fmla="*/ 2532185 w 5256335"/>
              <a:gd name="connsiteY95" fmla="*/ 657675 h 1905815"/>
              <a:gd name="connsiteX96" fmla="*/ 2570285 w 5256335"/>
              <a:gd name="connsiteY96" fmla="*/ 614813 h 1905815"/>
              <a:gd name="connsiteX97" fmla="*/ 2598860 w 5256335"/>
              <a:gd name="connsiteY97" fmla="*/ 595763 h 1905815"/>
              <a:gd name="connsiteX98" fmla="*/ 2632198 w 5256335"/>
              <a:gd name="connsiteY98" fmla="*/ 586238 h 1905815"/>
              <a:gd name="connsiteX99" fmla="*/ 2670298 w 5256335"/>
              <a:gd name="connsiteY99" fmla="*/ 591000 h 1905815"/>
              <a:gd name="connsiteX100" fmla="*/ 2679823 w 5256335"/>
              <a:gd name="connsiteY100" fmla="*/ 605288 h 1905815"/>
              <a:gd name="connsiteX101" fmla="*/ 2694110 w 5256335"/>
              <a:gd name="connsiteY101" fmla="*/ 614813 h 1905815"/>
              <a:gd name="connsiteX102" fmla="*/ 2703635 w 5256335"/>
              <a:gd name="connsiteY102" fmla="*/ 629100 h 1905815"/>
              <a:gd name="connsiteX103" fmla="*/ 2708398 w 5256335"/>
              <a:gd name="connsiteY103" fmla="*/ 643388 h 1905815"/>
              <a:gd name="connsiteX104" fmla="*/ 2722685 w 5256335"/>
              <a:gd name="connsiteY104" fmla="*/ 648150 h 1905815"/>
              <a:gd name="connsiteX105" fmla="*/ 2775073 w 5256335"/>
              <a:gd name="connsiteY105" fmla="*/ 643388 h 1905815"/>
              <a:gd name="connsiteX106" fmla="*/ 2822698 w 5256335"/>
              <a:gd name="connsiteY106" fmla="*/ 629100 h 1905815"/>
              <a:gd name="connsiteX107" fmla="*/ 2875085 w 5256335"/>
              <a:gd name="connsiteY107" fmla="*/ 633863 h 1905815"/>
              <a:gd name="connsiteX108" fmla="*/ 2898898 w 5256335"/>
              <a:gd name="connsiteY108" fmla="*/ 638625 h 1905815"/>
              <a:gd name="connsiteX109" fmla="*/ 2936998 w 5256335"/>
              <a:gd name="connsiteY109" fmla="*/ 633863 h 1905815"/>
              <a:gd name="connsiteX110" fmla="*/ 3046535 w 5256335"/>
              <a:gd name="connsiteY110" fmla="*/ 619575 h 1905815"/>
              <a:gd name="connsiteX111" fmla="*/ 3060823 w 5256335"/>
              <a:gd name="connsiteY111" fmla="*/ 610050 h 1905815"/>
              <a:gd name="connsiteX112" fmla="*/ 3089398 w 5256335"/>
              <a:gd name="connsiteY112" fmla="*/ 591000 h 1905815"/>
              <a:gd name="connsiteX113" fmla="*/ 3137023 w 5256335"/>
              <a:gd name="connsiteY113" fmla="*/ 581475 h 1905815"/>
              <a:gd name="connsiteX114" fmla="*/ 3241798 w 5256335"/>
              <a:gd name="connsiteY114" fmla="*/ 586238 h 1905815"/>
              <a:gd name="connsiteX115" fmla="*/ 3275135 w 5256335"/>
              <a:gd name="connsiteY115" fmla="*/ 600525 h 1905815"/>
              <a:gd name="connsiteX116" fmla="*/ 3365623 w 5256335"/>
              <a:gd name="connsiteY116" fmla="*/ 605288 h 1905815"/>
              <a:gd name="connsiteX117" fmla="*/ 3403723 w 5256335"/>
              <a:gd name="connsiteY117" fmla="*/ 614813 h 1905815"/>
              <a:gd name="connsiteX118" fmla="*/ 3437060 w 5256335"/>
              <a:gd name="connsiteY118" fmla="*/ 633863 h 1905815"/>
              <a:gd name="connsiteX119" fmla="*/ 3441823 w 5256335"/>
              <a:gd name="connsiteY119" fmla="*/ 562425 h 1905815"/>
              <a:gd name="connsiteX120" fmla="*/ 3451348 w 5256335"/>
              <a:gd name="connsiteY120" fmla="*/ 548138 h 1905815"/>
              <a:gd name="connsiteX121" fmla="*/ 3456110 w 5256335"/>
              <a:gd name="connsiteY121" fmla="*/ 533850 h 1905815"/>
              <a:gd name="connsiteX122" fmla="*/ 3460873 w 5256335"/>
              <a:gd name="connsiteY122" fmla="*/ 514800 h 1905815"/>
              <a:gd name="connsiteX123" fmla="*/ 3475160 w 5256335"/>
              <a:gd name="connsiteY123" fmla="*/ 500513 h 1905815"/>
              <a:gd name="connsiteX124" fmla="*/ 3479923 w 5256335"/>
              <a:gd name="connsiteY124" fmla="*/ 481463 h 1905815"/>
              <a:gd name="connsiteX125" fmla="*/ 3484685 w 5256335"/>
              <a:gd name="connsiteY125" fmla="*/ 419550 h 1905815"/>
              <a:gd name="connsiteX126" fmla="*/ 3494210 w 5256335"/>
              <a:gd name="connsiteY126" fmla="*/ 395738 h 1905815"/>
              <a:gd name="connsiteX127" fmla="*/ 3503735 w 5256335"/>
              <a:gd name="connsiteY127" fmla="*/ 367163 h 1905815"/>
              <a:gd name="connsiteX128" fmla="*/ 3546598 w 5256335"/>
              <a:gd name="connsiteY128" fmla="*/ 338588 h 1905815"/>
              <a:gd name="connsiteX129" fmla="*/ 3560885 w 5256335"/>
              <a:gd name="connsiteY129" fmla="*/ 333825 h 1905815"/>
              <a:gd name="connsiteX130" fmla="*/ 3575173 w 5256335"/>
              <a:gd name="connsiteY130" fmla="*/ 329063 h 1905815"/>
              <a:gd name="connsiteX131" fmla="*/ 3646610 w 5256335"/>
              <a:gd name="connsiteY131" fmla="*/ 333825 h 1905815"/>
              <a:gd name="connsiteX132" fmla="*/ 3675185 w 5256335"/>
              <a:gd name="connsiteY132" fmla="*/ 343350 h 1905815"/>
              <a:gd name="connsiteX133" fmla="*/ 3737098 w 5256335"/>
              <a:gd name="connsiteY133" fmla="*/ 348113 h 1905815"/>
              <a:gd name="connsiteX134" fmla="*/ 3779960 w 5256335"/>
              <a:gd name="connsiteY134" fmla="*/ 348113 h 1905815"/>
              <a:gd name="connsiteX135" fmla="*/ 3794248 w 5256335"/>
              <a:gd name="connsiteY135" fmla="*/ 333825 h 1905815"/>
              <a:gd name="connsiteX136" fmla="*/ 3822823 w 5256335"/>
              <a:gd name="connsiteY136" fmla="*/ 338588 h 1905815"/>
              <a:gd name="connsiteX137" fmla="*/ 3851398 w 5256335"/>
              <a:gd name="connsiteY137" fmla="*/ 348113 h 1905815"/>
              <a:gd name="connsiteX138" fmla="*/ 3865685 w 5256335"/>
              <a:gd name="connsiteY138" fmla="*/ 424313 h 1905815"/>
              <a:gd name="connsiteX139" fmla="*/ 3879973 w 5256335"/>
              <a:gd name="connsiteY139" fmla="*/ 433838 h 1905815"/>
              <a:gd name="connsiteX140" fmla="*/ 3941885 w 5256335"/>
              <a:gd name="connsiteY140" fmla="*/ 433838 h 1905815"/>
              <a:gd name="connsiteX141" fmla="*/ 3970460 w 5256335"/>
              <a:gd name="connsiteY141" fmla="*/ 443363 h 1905815"/>
              <a:gd name="connsiteX142" fmla="*/ 3979985 w 5256335"/>
              <a:gd name="connsiteY142" fmla="*/ 457650 h 1905815"/>
              <a:gd name="connsiteX143" fmla="*/ 3994273 w 5256335"/>
              <a:gd name="connsiteY143" fmla="*/ 462413 h 1905815"/>
              <a:gd name="connsiteX144" fmla="*/ 4027610 w 5256335"/>
              <a:gd name="connsiteY144" fmla="*/ 476700 h 1905815"/>
              <a:gd name="connsiteX145" fmla="*/ 4037135 w 5256335"/>
              <a:gd name="connsiteY145" fmla="*/ 490988 h 1905815"/>
              <a:gd name="connsiteX146" fmla="*/ 4027610 w 5256335"/>
              <a:gd name="connsiteY146" fmla="*/ 538613 h 1905815"/>
              <a:gd name="connsiteX147" fmla="*/ 4008560 w 5256335"/>
              <a:gd name="connsiteY147" fmla="*/ 567188 h 1905815"/>
              <a:gd name="connsiteX148" fmla="*/ 3994273 w 5256335"/>
              <a:gd name="connsiteY148" fmla="*/ 595763 h 1905815"/>
              <a:gd name="connsiteX149" fmla="*/ 3965698 w 5256335"/>
              <a:gd name="connsiteY149" fmla="*/ 614813 h 1905815"/>
              <a:gd name="connsiteX150" fmla="*/ 3960935 w 5256335"/>
              <a:gd name="connsiteY150" fmla="*/ 629100 h 1905815"/>
              <a:gd name="connsiteX151" fmla="*/ 3951410 w 5256335"/>
              <a:gd name="connsiteY151" fmla="*/ 748163 h 1905815"/>
              <a:gd name="connsiteX152" fmla="*/ 3979985 w 5256335"/>
              <a:gd name="connsiteY152" fmla="*/ 757688 h 1905815"/>
              <a:gd name="connsiteX153" fmla="*/ 3984748 w 5256335"/>
              <a:gd name="connsiteY153" fmla="*/ 781500 h 1905815"/>
              <a:gd name="connsiteX154" fmla="*/ 3994273 w 5256335"/>
              <a:gd name="connsiteY154" fmla="*/ 795788 h 1905815"/>
              <a:gd name="connsiteX155" fmla="*/ 4003798 w 5256335"/>
              <a:gd name="connsiteY155" fmla="*/ 910088 h 1905815"/>
              <a:gd name="connsiteX156" fmla="*/ 3989510 w 5256335"/>
              <a:gd name="connsiteY156" fmla="*/ 924375 h 1905815"/>
              <a:gd name="connsiteX157" fmla="*/ 3999035 w 5256335"/>
              <a:gd name="connsiteY157" fmla="*/ 952950 h 1905815"/>
              <a:gd name="connsiteX158" fmla="*/ 3989510 w 5256335"/>
              <a:gd name="connsiteY158" fmla="*/ 986288 h 1905815"/>
              <a:gd name="connsiteX159" fmla="*/ 3975223 w 5256335"/>
              <a:gd name="connsiteY159" fmla="*/ 991050 h 1905815"/>
              <a:gd name="connsiteX160" fmla="*/ 3965698 w 5256335"/>
              <a:gd name="connsiteY160" fmla="*/ 1005338 h 1905815"/>
              <a:gd name="connsiteX161" fmla="*/ 3937123 w 5256335"/>
              <a:gd name="connsiteY161" fmla="*/ 1024388 h 1905815"/>
              <a:gd name="connsiteX162" fmla="*/ 3927598 w 5256335"/>
              <a:gd name="connsiteY162" fmla="*/ 1038675 h 1905815"/>
              <a:gd name="connsiteX163" fmla="*/ 3922835 w 5256335"/>
              <a:gd name="connsiteY163" fmla="*/ 1057725 h 1905815"/>
              <a:gd name="connsiteX164" fmla="*/ 3908548 w 5256335"/>
              <a:gd name="connsiteY164" fmla="*/ 1062488 h 1905815"/>
              <a:gd name="connsiteX165" fmla="*/ 3884735 w 5256335"/>
              <a:gd name="connsiteY165" fmla="*/ 1072013 h 1905815"/>
              <a:gd name="connsiteX166" fmla="*/ 3856160 w 5256335"/>
              <a:gd name="connsiteY166" fmla="*/ 1091063 h 1905815"/>
              <a:gd name="connsiteX167" fmla="*/ 3851398 w 5256335"/>
              <a:gd name="connsiteY167" fmla="*/ 1110113 h 1905815"/>
              <a:gd name="connsiteX168" fmla="*/ 3827585 w 5256335"/>
              <a:gd name="connsiteY168" fmla="*/ 1133925 h 1905815"/>
              <a:gd name="connsiteX169" fmla="*/ 3813298 w 5256335"/>
              <a:gd name="connsiteY169" fmla="*/ 1138688 h 1905815"/>
              <a:gd name="connsiteX170" fmla="*/ 3822823 w 5256335"/>
              <a:gd name="connsiteY170" fmla="*/ 1152975 h 1905815"/>
              <a:gd name="connsiteX171" fmla="*/ 3846635 w 5256335"/>
              <a:gd name="connsiteY171" fmla="*/ 1157738 h 1905815"/>
              <a:gd name="connsiteX172" fmla="*/ 3865685 w 5256335"/>
              <a:gd name="connsiteY172" fmla="*/ 1167263 h 1905815"/>
              <a:gd name="connsiteX173" fmla="*/ 3870448 w 5256335"/>
              <a:gd name="connsiteY173" fmla="*/ 1186313 h 1905815"/>
              <a:gd name="connsiteX174" fmla="*/ 3884735 w 5256335"/>
              <a:gd name="connsiteY174" fmla="*/ 1205363 h 1905815"/>
              <a:gd name="connsiteX175" fmla="*/ 3889498 w 5256335"/>
              <a:gd name="connsiteY175" fmla="*/ 1229175 h 1905815"/>
              <a:gd name="connsiteX176" fmla="*/ 3918073 w 5256335"/>
              <a:gd name="connsiteY176" fmla="*/ 1257750 h 1905815"/>
              <a:gd name="connsiteX177" fmla="*/ 3918073 w 5256335"/>
              <a:gd name="connsiteY177" fmla="*/ 1319663 h 1905815"/>
              <a:gd name="connsiteX178" fmla="*/ 3937123 w 5256335"/>
              <a:gd name="connsiteY178" fmla="*/ 1348238 h 1905815"/>
              <a:gd name="connsiteX179" fmla="*/ 3922835 w 5256335"/>
              <a:gd name="connsiteY179" fmla="*/ 1357763 h 1905815"/>
              <a:gd name="connsiteX180" fmla="*/ 3927598 w 5256335"/>
              <a:gd name="connsiteY180" fmla="*/ 1381575 h 1905815"/>
              <a:gd name="connsiteX181" fmla="*/ 3922835 w 5256335"/>
              <a:gd name="connsiteY181" fmla="*/ 1448250 h 1905815"/>
              <a:gd name="connsiteX182" fmla="*/ 3899023 w 5256335"/>
              <a:gd name="connsiteY182" fmla="*/ 1481588 h 1905815"/>
              <a:gd name="connsiteX183" fmla="*/ 3879973 w 5256335"/>
              <a:gd name="connsiteY183" fmla="*/ 1491113 h 1905815"/>
              <a:gd name="connsiteX184" fmla="*/ 3870448 w 5256335"/>
              <a:gd name="connsiteY184" fmla="*/ 1538738 h 1905815"/>
              <a:gd name="connsiteX185" fmla="*/ 3889498 w 5256335"/>
              <a:gd name="connsiteY185" fmla="*/ 1543500 h 1905815"/>
              <a:gd name="connsiteX186" fmla="*/ 3903785 w 5256335"/>
              <a:gd name="connsiteY186" fmla="*/ 1553025 h 1905815"/>
              <a:gd name="connsiteX187" fmla="*/ 3903785 w 5256335"/>
              <a:gd name="connsiteY187" fmla="*/ 1610175 h 1905815"/>
              <a:gd name="connsiteX188" fmla="*/ 3875210 w 5256335"/>
              <a:gd name="connsiteY188" fmla="*/ 1629225 h 1905815"/>
              <a:gd name="connsiteX189" fmla="*/ 3851398 w 5256335"/>
              <a:gd name="connsiteY189" fmla="*/ 1657800 h 1905815"/>
              <a:gd name="connsiteX190" fmla="*/ 3860923 w 5256335"/>
              <a:gd name="connsiteY190" fmla="*/ 1676850 h 1905815"/>
              <a:gd name="connsiteX191" fmla="*/ 3894260 w 5256335"/>
              <a:gd name="connsiteY191" fmla="*/ 1710188 h 1905815"/>
              <a:gd name="connsiteX192" fmla="*/ 3903785 w 5256335"/>
              <a:gd name="connsiteY192" fmla="*/ 1724475 h 1905815"/>
              <a:gd name="connsiteX193" fmla="*/ 3908548 w 5256335"/>
              <a:gd name="connsiteY193" fmla="*/ 1772100 h 1905815"/>
              <a:gd name="connsiteX194" fmla="*/ 3913310 w 5256335"/>
              <a:gd name="connsiteY194" fmla="*/ 1786388 h 1905815"/>
              <a:gd name="connsiteX195" fmla="*/ 3927598 w 5256335"/>
              <a:gd name="connsiteY195" fmla="*/ 1791150 h 1905815"/>
              <a:gd name="connsiteX196" fmla="*/ 3975223 w 5256335"/>
              <a:gd name="connsiteY196" fmla="*/ 1819725 h 1905815"/>
              <a:gd name="connsiteX197" fmla="*/ 3989510 w 5256335"/>
              <a:gd name="connsiteY197" fmla="*/ 1838775 h 1905815"/>
              <a:gd name="connsiteX198" fmla="*/ 4041898 w 5256335"/>
              <a:gd name="connsiteY198" fmla="*/ 1886400 h 1905815"/>
              <a:gd name="connsiteX199" fmla="*/ 4070473 w 5256335"/>
              <a:gd name="connsiteY199" fmla="*/ 1905450 h 1905815"/>
              <a:gd name="connsiteX200" fmla="*/ 4132384 w 5256335"/>
              <a:gd name="connsiteY200" fmla="*/ 1868938 h 1905815"/>
              <a:gd name="connsiteX201" fmla="*/ 4218110 w 5256335"/>
              <a:gd name="connsiteY201" fmla="*/ 1856238 h 1905815"/>
              <a:gd name="connsiteX202" fmla="*/ 4375272 w 5256335"/>
              <a:gd name="connsiteY202" fmla="*/ 1843538 h 1905815"/>
              <a:gd name="connsiteX203" fmla="*/ 4448298 w 5256335"/>
              <a:gd name="connsiteY203" fmla="*/ 1821312 h 1905815"/>
              <a:gd name="connsiteX204" fmla="*/ 4484811 w 5256335"/>
              <a:gd name="connsiteY204" fmla="*/ 1772100 h 1905815"/>
              <a:gd name="connsiteX205" fmla="*/ 4540374 w 5256335"/>
              <a:gd name="connsiteY205" fmla="*/ 1770512 h 1905815"/>
              <a:gd name="connsiteX206" fmla="*/ 4624510 w 5256335"/>
              <a:gd name="connsiteY206" fmla="*/ 1780038 h 1905815"/>
              <a:gd name="connsiteX207" fmla="*/ 4651498 w 5256335"/>
              <a:gd name="connsiteY207" fmla="*/ 1724475 h 1905815"/>
              <a:gd name="connsiteX208" fmla="*/ 4691186 w 5256335"/>
              <a:gd name="connsiteY208" fmla="*/ 1732414 h 1905815"/>
              <a:gd name="connsiteX209" fmla="*/ 4741986 w 5256335"/>
              <a:gd name="connsiteY209" fmla="*/ 1760988 h 1905815"/>
              <a:gd name="connsiteX210" fmla="*/ 4783260 w 5256335"/>
              <a:gd name="connsiteY210" fmla="*/ 1749876 h 1905815"/>
              <a:gd name="connsiteX211" fmla="*/ 4816598 w 5256335"/>
              <a:gd name="connsiteY211" fmla="*/ 1746700 h 1905815"/>
              <a:gd name="connsiteX212" fmla="*/ 4837235 w 5256335"/>
              <a:gd name="connsiteY212" fmla="*/ 1727650 h 1905815"/>
              <a:gd name="connsiteX213" fmla="*/ 4883272 w 5256335"/>
              <a:gd name="connsiteY213" fmla="*/ 1710188 h 1905815"/>
              <a:gd name="connsiteX214" fmla="*/ 4927723 w 5256335"/>
              <a:gd name="connsiteY214" fmla="*/ 1691138 h 1905815"/>
              <a:gd name="connsiteX215" fmla="*/ 5094410 w 5256335"/>
              <a:gd name="connsiteY215" fmla="*/ 1695900 h 1905815"/>
              <a:gd name="connsiteX216" fmla="*/ 5122985 w 5256335"/>
              <a:gd name="connsiteY216" fmla="*/ 1681613 h 1905815"/>
              <a:gd name="connsiteX217" fmla="*/ 5151560 w 5256335"/>
              <a:gd name="connsiteY217" fmla="*/ 1662563 h 1905815"/>
              <a:gd name="connsiteX218" fmla="*/ 5232523 w 5256335"/>
              <a:gd name="connsiteY218" fmla="*/ 1605413 h 1905815"/>
              <a:gd name="connsiteX219" fmla="*/ 5232523 w 5256335"/>
              <a:gd name="connsiteY219" fmla="*/ 1010100 h 1905815"/>
              <a:gd name="connsiteX220" fmla="*/ 5237285 w 5256335"/>
              <a:gd name="connsiteY220" fmla="*/ 957713 h 1905815"/>
              <a:gd name="connsiteX221" fmla="*/ 5246810 w 5256335"/>
              <a:gd name="connsiteY221" fmla="*/ 829125 h 1905815"/>
              <a:gd name="connsiteX222" fmla="*/ 5256335 w 5256335"/>
              <a:gd name="connsiteY222" fmla="*/ 595763 h 1905815"/>
              <a:gd name="connsiteX223" fmla="*/ 5251573 w 5256335"/>
              <a:gd name="connsiteY223" fmla="*/ 262388 h 1905815"/>
              <a:gd name="connsiteX224" fmla="*/ 5246810 w 5256335"/>
              <a:gd name="connsiteY224" fmla="*/ 238575 h 1905815"/>
              <a:gd name="connsiteX225" fmla="*/ 5237285 w 5256335"/>
              <a:gd name="connsiteY225" fmla="*/ 210000 h 1905815"/>
              <a:gd name="connsiteX226" fmla="*/ 5232523 w 5256335"/>
              <a:gd name="connsiteY226" fmla="*/ 195713 h 1905815"/>
              <a:gd name="connsiteX227" fmla="*/ 5227760 w 5256335"/>
              <a:gd name="connsiteY227" fmla="*/ 176663 h 1905815"/>
              <a:gd name="connsiteX228" fmla="*/ 5218235 w 5256335"/>
              <a:gd name="connsiteY228" fmla="*/ 162375 h 1905815"/>
              <a:gd name="connsiteX229" fmla="*/ 5213473 w 5256335"/>
              <a:gd name="connsiteY229" fmla="*/ 148088 h 1905815"/>
              <a:gd name="connsiteX230" fmla="*/ 5208710 w 5256335"/>
              <a:gd name="connsiteY230" fmla="*/ 129038 h 1905815"/>
              <a:gd name="connsiteX231" fmla="*/ 5194423 w 5256335"/>
              <a:gd name="connsiteY231" fmla="*/ 109988 h 1905815"/>
              <a:gd name="connsiteX232" fmla="*/ 5184898 w 5256335"/>
              <a:gd name="connsiteY232" fmla="*/ 76650 h 1905815"/>
              <a:gd name="connsiteX233" fmla="*/ 5165848 w 5256335"/>
              <a:gd name="connsiteY233" fmla="*/ 43312 h 1905815"/>
              <a:gd name="connsiteX234" fmla="*/ 5161085 w 5256335"/>
              <a:gd name="connsiteY234" fmla="*/ 29025 h 1905815"/>
              <a:gd name="connsiteX235" fmla="*/ 5113460 w 5256335"/>
              <a:gd name="connsiteY235" fmla="*/ 9975 h 1905815"/>
              <a:gd name="connsiteX236" fmla="*/ 5099173 w 5256335"/>
              <a:gd name="connsiteY236" fmla="*/ 450 h 1905815"/>
              <a:gd name="connsiteX237" fmla="*/ 4824535 w 5256335"/>
              <a:gd name="connsiteY237" fmla="*/ 25850 h 1905815"/>
              <a:gd name="connsiteX238" fmla="*/ 4789610 w 5256335"/>
              <a:gd name="connsiteY238" fmla="*/ 5212 h 1905815"/>
              <a:gd name="connsiteX239" fmla="*/ 4699123 w 5256335"/>
              <a:gd name="connsiteY239" fmla="*/ 9975 h 1905815"/>
              <a:gd name="connsiteX240" fmla="*/ 4160960 w 5256335"/>
              <a:gd name="connsiteY240" fmla="*/ 19500 h 1905815"/>
              <a:gd name="connsiteX241" fmla="*/ 4118098 w 5256335"/>
              <a:gd name="connsiteY241" fmla="*/ 24262 h 1905815"/>
              <a:gd name="connsiteX242" fmla="*/ 3999035 w 5256335"/>
              <a:gd name="connsiteY242" fmla="*/ 29025 h 1905815"/>
              <a:gd name="connsiteX243" fmla="*/ 3979985 w 5256335"/>
              <a:gd name="connsiteY243" fmla="*/ 33787 h 1905815"/>
              <a:gd name="connsiteX244" fmla="*/ 2760785 w 5256335"/>
              <a:gd name="connsiteY244" fmla="*/ 33787 h 1905815"/>
              <a:gd name="connsiteX245" fmla="*/ 2427410 w 5256335"/>
              <a:gd name="connsiteY245" fmla="*/ 24262 h 1905815"/>
              <a:gd name="connsiteX246" fmla="*/ 1565398 w 5256335"/>
              <a:gd name="connsiteY246" fmla="*/ 19500 h 1905815"/>
              <a:gd name="connsiteX247" fmla="*/ 208085 w 5256335"/>
              <a:gd name="connsiteY247" fmla="*/ 19500 h 1905815"/>
              <a:gd name="connsiteX248" fmla="*/ 160460 w 5256335"/>
              <a:gd name="connsiteY248" fmla="*/ 29025 h 1905815"/>
              <a:gd name="connsiteX249" fmla="*/ 127123 w 5256335"/>
              <a:gd name="connsiteY249" fmla="*/ 33787 h 1905815"/>
              <a:gd name="connsiteX250" fmla="*/ 112835 w 5256335"/>
              <a:gd name="connsiteY250" fmla="*/ 38550 h 1905815"/>
              <a:gd name="connsiteX251" fmla="*/ 55685 w 5256335"/>
              <a:gd name="connsiteY251" fmla="*/ 52837 h 1905815"/>
              <a:gd name="connsiteX252" fmla="*/ 27110 w 5256335"/>
              <a:gd name="connsiteY252" fmla="*/ 62362 h 1905815"/>
              <a:gd name="connsiteX253" fmla="*/ 12823 w 5256335"/>
              <a:gd name="connsiteY253" fmla="*/ 71887 h 1905815"/>
              <a:gd name="connsiteX254" fmla="*/ 8060 w 5256335"/>
              <a:gd name="connsiteY254" fmla="*/ 90938 h 190581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5165848 w 5256335"/>
              <a:gd name="connsiteY233" fmla="*/ 38192 h 1900695"/>
              <a:gd name="connsiteX234" fmla="*/ 5161085 w 5256335"/>
              <a:gd name="connsiteY234" fmla="*/ 23905 h 1900695"/>
              <a:gd name="connsiteX235" fmla="*/ 5113460 w 5256335"/>
              <a:gd name="connsiteY235" fmla="*/ 4855 h 1900695"/>
              <a:gd name="connsiteX236" fmla="*/ 4824535 w 5256335"/>
              <a:gd name="connsiteY236" fmla="*/ 20730 h 1900695"/>
              <a:gd name="connsiteX237" fmla="*/ 4789610 w 5256335"/>
              <a:gd name="connsiteY237" fmla="*/ 92 h 1900695"/>
              <a:gd name="connsiteX238" fmla="*/ 4699123 w 5256335"/>
              <a:gd name="connsiteY238" fmla="*/ 4855 h 1900695"/>
              <a:gd name="connsiteX239" fmla="*/ 4160960 w 5256335"/>
              <a:gd name="connsiteY239" fmla="*/ 14380 h 1900695"/>
              <a:gd name="connsiteX240" fmla="*/ 4118098 w 5256335"/>
              <a:gd name="connsiteY240" fmla="*/ 19142 h 1900695"/>
              <a:gd name="connsiteX241" fmla="*/ 3999035 w 5256335"/>
              <a:gd name="connsiteY241" fmla="*/ 23905 h 1900695"/>
              <a:gd name="connsiteX242" fmla="*/ 3979985 w 5256335"/>
              <a:gd name="connsiteY242" fmla="*/ 28667 h 1900695"/>
              <a:gd name="connsiteX243" fmla="*/ 2760785 w 5256335"/>
              <a:gd name="connsiteY243" fmla="*/ 28667 h 1900695"/>
              <a:gd name="connsiteX244" fmla="*/ 2427410 w 5256335"/>
              <a:gd name="connsiteY244" fmla="*/ 19142 h 1900695"/>
              <a:gd name="connsiteX245" fmla="*/ 1565398 w 5256335"/>
              <a:gd name="connsiteY245" fmla="*/ 14380 h 1900695"/>
              <a:gd name="connsiteX246" fmla="*/ 208085 w 5256335"/>
              <a:gd name="connsiteY246" fmla="*/ 14380 h 1900695"/>
              <a:gd name="connsiteX247" fmla="*/ 160460 w 5256335"/>
              <a:gd name="connsiteY247" fmla="*/ 23905 h 1900695"/>
              <a:gd name="connsiteX248" fmla="*/ 127123 w 5256335"/>
              <a:gd name="connsiteY248" fmla="*/ 28667 h 1900695"/>
              <a:gd name="connsiteX249" fmla="*/ 112835 w 5256335"/>
              <a:gd name="connsiteY249" fmla="*/ 33430 h 1900695"/>
              <a:gd name="connsiteX250" fmla="*/ 55685 w 5256335"/>
              <a:gd name="connsiteY250" fmla="*/ 47717 h 1900695"/>
              <a:gd name="connsiteX251" fmla="*/ 27110 w 5256335"/>
              <a:gd name="connsiteY251" fmla="*/ 57242 h 1900695"/>
              <a:gd name="connsiteX252" fmla="*/ 12823 w 5256335"/>
              <a:gd name="connsiteY252" fmla="*/ 66767 h 1900695"/>
              <a:gd name="connsiteX253" fmla="*/ 8060 w 5256335"/>
              <a:gd name="connsiteY253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5165848 w 5256335"/>
              <a:gd name="connsiteY233" fmla="*/ 38192 h 1900695"/>
              <a:gd name="connsiteX234" fmla="*/ 5161085 w 5256335"/>
              <a:gd name="connsiteY234" fmla="*/ 23905 h 1900695"/>
              <a:gd name="connsiteX235" fmla="*/ 4824535 w 5256335"/>
              <a:gd name="connsiteY235" fmla="*/ 20730 h 1900695"/>
              <a:gd name="connsiteX236" fmla="*/ 4789610 w 5256335"/>
              <a:gd name="connsiteY236" fmla="*/ 92 h 1900695"/>
              <a:gd name="connsiteX237" fmla="*/ 4699123 w 5256335"/>
              <a:gd name="connsiteY237" fmla="*/ 4855 h 1900695"/>
              <a:gd name="connsiteX238" fmla="*/ 4160960 w 5256335"/>
              <a:gd name="connsiteY238" fmla="*/ 14380 h 1900695"/>
              <a:gd name="connsiteX239" fmla="*/ 4118098 w 5256335"/>
              <a:gd name="connsiteY239" fmla="*/ 19142 h 1900695"/>
              <a:gd name="connsiteX240" fmla="*/ 3999035 w 5256335"/>
              <a:gd name="connsiteY240" fmla="*/ 23905 h 1900695"/>
              <a:gd name="connsiteX241" fmla="*/ 3979985 w 5256335"/>
              <a:gd name="connsiteY241" fmla="*/ 28667 h 1900695"/>
              <a:gd name="connsiteX242" fmla="*/ 2760785 w 5256335"/>
              <a:gd name="connsiteY242" fmla="*/ 28667 h 1900695"/>
              <a:gd name="connsiteX243" fmla="*/ 2427410 w 5256335"/>
              <a:gd name="connsiteY243" fmla="*/ 19142 h 1900695"/>
              <a:gd name="connsiteX244" fmla="*/ 1565398 w 5256335"/>
              <a:gd name="connsiteY244" fmla="*/ 14380 h 1900695"/>
              <a:gd name="connsiteX245" fmla="*/ 208085 w 5256335"/>
              <a:gd name="connsiteY245" fmla="*/ 14380 h 1900695"/>
              <a:gd name="connsiteX246" fmla="*/ 160460 w 5256335"/>
              <a:gd name="connsiteY246" fmla="*/ 23905 h 1900695"/>
              <a:gd name="connsiteX247" fmla="*/ 127123 w 5256335"/>
              <a:gd name="connsiteY247" fmla="*/ 28667 h 1900695"/>
              <a:gd name="connsiteX248" fmla="*/ 112835 w 5256335"/>
              <a:gd name="connsiteY248" fmla="*/ 33430 h 1900695"/>
              <a:gd name="connsiteX249" fmla="*/ 55685 w 5256335"/>
              <a:gd name="connsiteY249" fmla="*/ 47717 h 1900695"/>
              <a:gd name="connsiteX250" fmla="*/ 27110 w 5256335"/>
              <a:gd name="connsiteY250" fmla="*/ 57242 h 1900695"/>
              <a:gd name="connsiteX251" fmla="*/ 12823 w 5256335"/>
              <a:gd name="connsiteY251" fmla="*/ 66767 h 1900695"/>
              <a:gd name="connsiteX252" fmla="*/ 8060 w 5256335"/>
              <a:gd name="connsiteY252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5165848 w 5256335"/>
              <a:gd name="connsiteY233" fmla="*/ 38192 h 1900695"/>
              <a:gd name="connsiteX234" fmla="*/ 4824535 w 5256335"/>
              <a:gd name="connsiteY234" fmla="*/ 20730 h 1900695"/>
              <a:gd name="connsiteX235" fmla="*/ 4789610 w 5256335"/>
              <a:gd name="connsiteY235" fmla="*/ 92 h 1900695"/>
              <a:gd name="connsiteX236" fmla="*/ 4699123 w 5256335"/>
              <a:gd name="connsiteY236" fmla="*/ 4855 h 1900695"/>
              <a:gd name="connsiteX237" fmla="*/ 4160960 w 5256335"/>
              <a:gd name="connsiteY237" fmla="*/ 14380 h 1900695"/>
              <a:gd name="connsiteX238" fmla="*/ 4118098 w 5256335"/>
              <a:gd name="connsiteY238" fmla="*/ 19142 h 1900695"/>
              <a:gd name="connsiteX239" fmla="*/ 3999035 w 5256335"/>
              <a:gd name="connsiteY239" fmla="*/ 23905 h 1900695"/>
              <a:gd name="connsiteX240" fmla="*/ 3979985 w 5256335"/>
              <a:gd name="connsiteY240" fmla="*/ 28667 h 1900695"/>
              <a:gd name="connsiteX241" fmla="*/ 2760785 w 5256335"/>
              <a:gd name="connsiteY241" fmla="*/ 28667 h 1900695"/>
              <a:gd name="connsiteX242" fmla="*/ 2427410 w 5256335"/>
              <a:gd name="connsiteY242" fmla="*/ 19142 h 1900695"/>
              <a:gd name="connsiteX243" fmla="*/ 1565398 w 5256335"/>
              <a:gd name="connsiteY243" fmla="*/ 14380 h 1900695"/>
              <a:gd name="connsiteX244" fmla="*/ 208085 w 5256335"/>
              <a:gd name="connsiteY244" fmla="*/ 14380 h 1900695"/>
              <a:gd name="connsiteX245" fmla="*/ 160460 w 5256335"/>
              <a:gd name="connsiteY245" fmla="*/ 23905 h 1900695"/>
              <a:gd name="connsiteX246" fmla="*/ 127123 w 5256335"/>
              <a:gd name="connsiteY246" fmla="*/ 28667 h 1900695"/>
              <a:gd name="connsiteX247" fmla="*/ 112835 w 5256335"/>
              <a:gd name="connsiteY247" fmla="*/ 33430 h 1900695"/>
              <a:gd name="connsiteX248" fmla="*/ 55685 w 5256335"/>
              <a:gd name="connsiteY248" fmla="*/ 47717 h 1900695"/>
              <a:gd name="connsiteX249" fmla="*/ 27110 w 5256335"/>
              <a:gd name="connsiteY249" fmla="*/ 57242 h 1900695"/>
              <a:gd name="connsiteX250" fmla="*/ 12823 w 5256335"/>
              <a:gd name="connsiteY250" fmla="*/ 66767 h 1900695"/>
              <a:gd name="connsiteX251" fmla="*/ 8060 w 5256335"/>
              <a:gd name="connsiteY251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5184898 w 5256335"/>
              <a:gd name="connsiteY232" fmla="*/ 71530 h 1900695"/>
              <a:gd name="connsiteX233" fmla="*/ 4824535 w 5256335"/>
              <a:gd name="connsiteY233" fmla="*/ 20730 h 1900695"/>
              <a:gd name="connsiteX234" fmla="*/ 4789610 w 5256335"/>
              <a:gd name="connsiteY234" fmla="*/ 92 h 1900695"/>
              <a:gd name="connsiteX235" fmla="*/ 4699123 w 5256335"/>
              <a:gd name="connsiteY235" fmla="*/ 4855 h 1900695"/>
              <a:gd name="connsiteX236" fmla="*/ 4160960 w 5256335"/>
              <a:gd name="connsiteY236" fmla="*/ 14380 h 1900695"/>
              <a:gd name="connsiteX237" fmla="*/ 4118098 w 5256335"/>
              <a:gd name="connsiteY237" fmla="*/ 19142 h 1900695"/>
              <a:gd name="connsiteX238" fmla="*/ 3999035 w 5256335"/>
              <a:gd name="connsiteY238" fmla="*/ 23905 h 1900695"/>
              <a:gd name="connsiteX239" fmla="*/ 3979985 w 5256335"/>
              <a:gd name="connsiteY239" fmla="*/ 28667 h 1900695"/>
              <a:gd name="connsiteX240" fmla="*/ 2760785 w 5256335"/>
              <a:gd name="connsiteY240" fmla="*/ 28667 h 1900695"/>
              <a:gd name="connsiteX241" fmla="*/ 2427410 w 5256335"/>
              <a:gd name="connsiteY241" fmla="*/ 19142 h 1900695"/>
              <a:gd name="connsiteX242" fmla="*/ 1565398 w 5256335"/>
              <a:gd name="connsiteY242" fmla="*/ 14380 h 1900695"/>
              <a:gd name="connsiteX243" fmla="*/ 208085 w 5256335"/>
              <a:gd name="connsiteY243" fmla="*/ 14380 h 1900695"/>
              <a:gd name="connsiteX244" fmla="*/ 160460 w 5256335"/>
              <a:gd name="connsiteY244" fmla="*/ 23905 h 1900695"/>
              <a:gd name="connsiteX245" fmla="*/ 127123 w 5256335"/>
              <a:gd name="connsiteY245" fmla="*/ 28667 h 1900695"/>
              <a:gd name="connsiteX246" fmla="*/ 112835 w 5256335"/>
              <a:gd name="connsiteY246" fmla="*/ 33430 h 1900695"/>
              <a:gd name="connsiteX247" fmla="*/ 55685 w 5256335"/>
              <a:gd name="connsiteY247" fmla="*/ 47717 h 1900695"/>
              <a:gd name="connsiteX248" fmla="*/ 27110 w 5256335"/>
              <a:gd name="connsiteY248" fmla="*/ 57242 h 1900695"/>
              <a:gd name="connsiteX249" fmla="*/ 12823 w 5256335"/>
              <a:gd name="connsiteY249" fmla="*/ 66767 h 1900695"/>
              <a:gd name="connsiteX250" fmla="*/ 8060 w 5256335"/>
              <a:gd name="connsiteY250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5194423 w 5256335"/>
              <a:gd name="connsiteY231" fmla="*/ 104868 h 1900695"/>
              <a:gd name="connsiteX232" fmla="*/ 4824535 w 5256335"/>
              <a:gd name="connsiteY232" fmla="*/ 20730 h 1900695"/>
              <a:gd name="connsiteX233" fmla="*/ 4789610 w 5256335"/>
              <a:gd name="connsiteY233" fmla="*/ 92 h 1900695"/>
              <a:gd name="connsiteX234" fmla="*/ 4699123 w 5256335"/>
              <a:gd name="connsiteY234" fmla="*/ 4855 h 1900695"/>
              <a:gd name="connsiteX235" fmla="*/ 4160960 w 5256335"/>
              <a:gd name="connsiteY235" fmla="*/ 14380 h 1900695"/>
              <a:gd name="connsiteX236" fmla="*/ 4118098 w 5256335"/>
              <a:gd name="connsiteY236" fmla="*/ 19142 h 1900695"/>
              <a:gd name="connsiteX237" fmla="*/ 3999035 w 5256335"/>
              <a:gd name="connsiteY237" fmla="*/ 23905 h 1900695"/>
              <a:gd name="connsiteX238" fmla="*/ 3979985 w 5256335"/>
              <a:gd name="connsiteY238" fmla="*/ 28667 h 1900695"/>
              <a:gd name="connsiteX239" fmla="*/ 2760785 w 5256335"/>
              <a:gd name="connsiteY239" fmla="*/ 28667 h 1900695"/>
              <a:gd name="connsiteX240" fmla="*/ 2427410 w 5256335"/>
              <a:gd name="connsiteY240" fmla="*/ 19142 h 1900695"/>
              <a:gd name="connsiteX241" fmla="*/ 1565398 w 5256335"/>
              <a:gd name="connsiteY241" fmla="*/ 14380 h 1900695"/>
              <a:gd name="connsiteX242" fmla="*/ 208085 w 5256335"/>
              <a:gd name="connsiteY242" fmla="*/ 14380 h 1900695"/>
              <a:gd name="connsiteX243" fmla="*/ 160460 w 5256335"/>
              <a:gd name="connsiteY243" fmla="*/ 23905 h 1900695"/>
              <a:gd name="connsiteX244" fmla="*/ 127123 w 5256335"/>
              <a:gd name="connsiteY244" fmla="*/ 28667 h 1900695"/>
              <a:gd name="connsiteX245" fmla="*/ 112835 w 5256335"/>
              <a:gd name="connsiteY245" fmla="*/ 33430 h 1900695"/>
              <a:gd name="connsiteX246" fmla="*/ 55685 w 5256335"/>
              <a:gd name="connsiteY246" fmla="*/ 47717 h 1900695"/>
              <a:gd name="connsiteX247" fmla="*/ 27110 w 5256335"/>
              <a:gd name="connsiteY247" fmla="*/ 57242 h 1900695"/>
              <a:gd name="connsiteX248" fmla="*/ 12823 w 5256335"/>
              <a:gd name="connsiteY248" fmla="*/ 66767 h 1900695"/>
              <a:gd name="connsiteX249" fmla="*/ 8060 w 5256335"/>
              <a:gd name="connsiteY249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5208710 w 5256335"/>
              <a:gd name="connsiteY230" fmla="*/ 123918 h 1900695"/>
              <a:gd name="connsiteX231" fmla="*/ 4824535 w 5256335"/>
              <a:gd name="connsiteY231" fmla="*/ 20730 h 1900695"/>
              <a:gd name="connsiteX232" fmla="*/ 4789610 w 5256335"/>
              <a:gd name="connsiteY232" fmla="*/ 92 h 1900695"/>
              <a:gd name="connsiteX233" fmla="*/ 4699123 w 5256335"/>
              <a:gd name="connsiteY233" fmla="*/ 4855 h 1900695"/>
              <a:gd name="connsiteX234" fmla="*/ 4160960 w 5256335"/>
              <a:gd name="connsiteY234" fmla="*/ 14380 h 1900695"/>
              <a:gd name="connsiteX235" fmla="*/ 4118098 w 5256335"/>
              <a:gd name="connsiteY235" fmla="*/ 19142 h 1900695"/>
              <a:gd name="connsiteX236" fmla="*/ 3999035 w 5256335"/>
              <a:gd name="connsiteY236" fmla="*/ 23905 h 1900695"/>
              <a:gd name="connsiteX237" fmla="*/ 3979985 w 5256335"/>
              <a:gd name="connsiteY237" fmla="*/ 28667 h 1900695"/>
              <a:gd name="connsiteX238" fmla="*/ 2760785 w 5256335"/>
              <a:gd name="connsiteY238" fmla="*/ 28667 h 1900695"/>
              <a:gd name="connsiteX239" fmla="*/ 2427410 w 5256335"/>
              <a:gd name="connsiteY239" fmla="*/ 19142 h 1900695"/>
              <a:gd name="connsiteX240" fmla="*/ 1565398 w 5256335"/>
              <a:gd name="connsiteY240" fmla="*/ 14380 h 1900695"/>
              <a:gd name="connsiteX241" fmla="*/ 208085 w 5256335"/>
              <a:gd name="connsiteY241" fmla="*/ 14380 h 1900695"/>
              <a:gd name="connsiteX242" fmla="*/ 160460 w 5256335"/>
              <a:gd name="connsiteY242" fmla="*/ 23905 h 1900695"/>
              <a:gd name="connsiteX243" fmla="*/ 127123 w 5256335"/>
              <a:gd name="connsiteY243" fmla="*/ 28667 h 1900695"/>
              <a:gd name="connsiteX244" fmla="*/ 112835 w 5256335"/>
              <a:gd name="connsiteY244" fmla="*/ 33430 h 1900695"/>
              <a:gd name="connsiteX245" fmla="*/ 55685 w 5256335"/>
              <a:gd name="connsiteY245" fmla="*/ 47717 h 1900695"/>
              <a:gd name="connsiteX246" fmla="*/ 27110 w 5256335"/>
              <a:gd name="connsiteY246" fmla="*/ 57242 h 1900695"/>
              <a:gd name="connsiteX247" fmla="*/ 12823 w 5256335"/>
              <a:gd name="connsiteY247" fmla="*/ 66767 h 1900695"/>
              <a:gd name="connsiteX248" fmla="*/ 8060 w 5256335"/>
              <a:gd name="connsiteY248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5213473 w 5256335"/>
              <a:gd name="connsiteY229" fmla="*/ 142968 h 1900695"/>
              <a:gd name="connsiteX230" fmla="*/ 4824535 w 5256335"/>
              <a:gd name="connsiteY230" fmla="*/ 20730 h 1900695"/>
              <a:gd name="connsiteX231" fmla="*/ 4789610 w 5256335"/>
              <a:gd name="connsiteY231" fmla="*/ 92 h 1900695"/>
              <a:gd name="connsiteX232" fmla="*/ 4699123 w 5256335"/>
              <a:gd name="connsiteY232" fmla="*/ 4855 h 1900695"/>
              <a:gd name="connsiteX233" fmla="*/ 4160960 w 5256335"/>
              <a:gd name="connsiteY233" fmla="*/ 14380 h 1900695"/>
              <a:gd name="connsiteX234" fmla="*/ 4118098 w 5256335"/>
              <a:gd name="connsiteY234" fmla="*/ 19142 h 1900695"/>
              <a:gd name="connsiteX235" fmla="*/ 3999035 w 5256335"/>
              <a:gd name="connsiteY235" fmla="*/ 23905 h 1900695"/>
              <a:gd name="connsiteX236" fmla="*/ 3979985 w 5256335"/>
              <a:gd name="connsiteY236" fmla="*/ 28667 h 1900695"/>
              <a:gd name="connsiteX237" fmla="*/ 2760785 w 5256335"/>
              <a:gd name="connsiteY237" fmla="*/ 28667 h 1900695"/>
              <a:gd name="connsiteX238" fmla="*/ 2427410 w 5256335"/>
              <a:gd name="connsiteY238" fmla="*/ 19142 h 1900695"/>
              <a:gd name="connsiteX239" fmla="*/ 1565398 w 5256335"/>
              <a:gd name="connsiteY239" fmla="*/ 14380 h 1900695"/>
              <a:gd name="connsiteX240" fmla="*/ 208085 w 5256335"/>
              <a:gd name="connsiteY240" fmla="*/ 14380 h 1900695"/>
              <a:gd name="connsiteX241" fmla="*/ 160460 w 5256335"/>
              <a:gd name="connsiteY241" fmla="*/ 23905 h 1900695"/>
              <a:gd name="connsiteX242" fmla="*/ 127123 w 5256335"/>
              <a:gd name="connsiteY242" fmla="*/ 28667 h 1900695"/>
              <a:gd name="connsiteX243" fmla="*/ 112835 w 5256335"/>
              <a:gd name="connsiteY243" fmla="*/ 33430 h 1900695"/>
              <a:gd name="connsiteX244" fmla="*/ 55685 w 5256335"/>
              <a:gd name="connsiteY244" fmla="*/ 47717 h 1900695"/>
              <a:gd name="connsiteX245" fmla="*/ 27110 w 5256335"/>
              <a:gd name="connsiteY245" fmla="*/ 57242 h 1900695"/>
              <a:gd name="connsiteX246" fmla="*/ 12823 w 5256335"/>
              <a:gd name="connsiteY246" fmla="*/ 66767 h 1900695"/>
              <a:gd name="connsiteX247" fmla="*/ 8060 w 5256335"/>
              <a:gd name="connsiteY247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5246810 w 5256335"/>
              <a:gd name="connsiteY224" fmla="*/ 233455 h 1900695"/>
              <a:gd name="connsiteX225" fmla="*/ 5237285 w 5256335"/>
              <a:gd name="connsiteY225" fmla="*/ 204880 h 1900695"/>
              <a:gd name="connsiteX226" fmla="*/ 5232523 w 5256335"/>
              <a:gd name="connsiteY226" fmla="*/ 190593 h 1900695"/>
              <a:gd name="connsiteX227" fmla="*/ 5227760 w 5256335"/>
              <a:gd name="connsiteY227" fmla="*/ 171543 h 1900695"/>
              <a:gd name="connsiteX228" fmla="*/ 5218235 w 5256335"/>
              <a:gd name="connsiteY228" fmla="*/ 157255 h 1900695"/>
              <a:gd name="connsiteX229" fmla="*/ 4824535 w 5256335"/>
              <a:gd name="connsiteY229" fmla="*/ 20730 h 1900695"/>
              <a:gd name="connsiteX230" fmla="*/ 4789610 w 5256335"/>
              <a:gd name="connsiteY230" fmla="*/ 92 h 1900695"/>
              <a:gd name="connsiteX231" fmla="*/ 4699123 w 5256335"/>
              <a:gd name="connsiteY231" fmla="*/ 4855 h 1900695"/>
              <a:gd name="connsiteX232" fmla="*/ 4160960 w 5256335"/>
              <a:gd name="connsiteY232" fmla="*/ 14380 h 1900695"/>
              <a:gd name="connsiteX233" fmla="*/ 4118098 w 5256335"/>
              <a:gd name="connsiteY233" fmla="*/ 19142 h 1900695"/>
              <a:gd name="connsiteX234" fmla="*/ 3999035 w 5256335"/>
              <a:gd name="connsiteY234" fmla="*/ 23905 h 1900695"/>
              <a:gd name="connsiteX235" fmla="*/ 3979985 w 5256335"/>
              <a:gd name="connsiteY235" fmla="*/ 28667 h 1900695"/>
              <a:gd name="connsiteX236" fmla="*/ 2760785 w 5256335"/>
              <a:gd name="connsiteY236" fmla="*/ 28667 h 1900695"/>
              <a:gd name="connsiteX237" fmla="*/ 2427410 w 5256335"/>
              <a:gd name="connsiteY237" fmla="*/ 19142 h 1900695"/>
              <a:gd name="connsiteX238" fmla="*/ 1565398 w 5256335"/>
              <a:gd name="connsiteY238" fmla="*/ 14380 h 1900695"/>
              <a:gd name="connsiteX239" fmla="*/ 208085 w 5256335"/>
              <a:gd name="connsiteY239" fmla="*/ 14380 h 1900695"/>
              <a:gd name="connsiteX240" fmla="*/ 160460 w 5256335"/>
              <a:gd name="connsiteY240" fmla="*/ 23905 h 1900695"/>
              <a:gd name="connsiteX241" fmla="*/ 127123 w 5256335"/>
              <a:gd name="connsiteY241" fmla="*/ 28667 h 1900695"/>
              <a:gd name="connsiteX242" fmla="*/ 112835 w 5256335"/>
              <a:gd name="connsiteY242" fmla="*/ 33430 h 1900695"/>
              <a:gd name="connsiteX243" fmla="*/ 55685 w 5256335"/>
              <a:gd name="connsiteY243" fmla="*/ 47717 h 1900695"/>
              <a:gd name="connsiteX244" fmla="*/ 27110 w 5256335"/>
              <a:gd name="connsiteY244" fmla="*/ 57242 h 1900695"/>
              <a:gd name="connsiteX245" fmla="*/ 12823 w 5256335"/>
              <a:gd name="connsiteY245" fmla="*/ 66767 h 1900695"/>
              <a:gd name="connsiteX246" fmla="*/ 8060 w 5256335"/>
              <a:gd name="connsiteY246" fmla="*/ 85818 h 1900695"/>
              <a:gd name="connsiteX0" fmla="*/ 8060 w 5258892"/>
              <a:gd name="connsiteY0" fmla="*/ 85818 h 1900695"/>
              <a:gd name="connsiteX1" fmla="*/ 46160 w 5258892"/>
              <a:gd name="connsiteY1" fmla="*/ 95343 h 1900695"/>
              <a:gd name="connsiteX2" fmla="*/ 69973 w 5258892"/>
              <a:gd name="connsiteY2" fmla="*/ 100105 h 1900695"/>
              <a:gd name="connsiteX3" fmla="*/ 98548 w 5258892"/>
              <a:gd name="connsiteY3" fmla="*/ 114393 h 1900695"/>
              <a:gd name="connsiteX4" fmla="*/ 117598 w 5258892"/>
              <a:gd name="connsiteY4" fmla="*/ 119155 h 1900695"/>
              <a:gd name="connsiteX5" fmla="*/ 384298 w 5258892"/>
              <a:gd name="connsiteY5" fmla="*/ 133443 h 1900695"/>
              <a:gd name="connsiteX6" fmla="*/ 427160 w 5258892"/>
              <a:gd name="connsiteY6" fmla="*/ 147730 h 1900695"/>
              <a:gd name="connsiteX7" fmla="*/ 474785 w 5258892"/>
              <a:gd name="connsiteY7" fmla="*/ 157255 h 1900695"/>
              <a:gd name="connsiteX8" fmla="*/ 493835 w 5258892"/>
              <a:gd name="connsiteY8" fmla="*/ 162018 h 1900695"/>
              <a:gd name="connsiteX9" fmla="*/ 527173 w 5258892"/>
              <a:gd name="connsiteY9" fmla="*/ 166780 h 1900695"/>
              <a:gd name="connsiteX10" fmla="*/ 555748 w 5258892"/>
              <a:gd name="connsiteY10" fmla="*/ 185830 h 1900695"/>
              <a:gd name="connsiteX11" fmla="*/ 598610 w 5258892"/>
              <a:gd name="connsiteY11" fmla="*/ 200118 h 1900695"/>
              <a:gd name="connsiteX12" fmla="*/ 612898 w 5258892"/>
              <a:gd name="connsiteY12" fmla="*/ 214405 h 1900695"/>
              <a:gd name="connsiteX13" fmla="*/ 636710 w 5258892"/>
              <a:gd name="connsiteY13" fmla="*/ 242980 h 1900695"/>
              <a:gd name="connsiteX14" fmla="*/ 665285 w 5258892"/>
              <a:gd name="connsiteY14" fmla="*/ 257268 h 1900695"/>
              <a:gd name="connsiteX15" fmla="*/ 670048 w 5258892"/>
              <a:gd name="connsiteY15" fmla="*/ 271555 h 1900695"/>
              <a:gd name="connsiteX16" fmla="*/ 684335 w 5258892"/>
              <a:gd name="connsiteY16" fmla="*/ 281080 h 1900695"/>
              <a:gd name="connsiteX17" fmla="*/ 760535 w 5258892"/>
              <a:gd name="connsiteY17" fmla="*/ 290605 h 1900695"/>
              <a:gd name="connsiteX18" fmla="*/ 789110 w 5258892"/>
              <a:gd name="connsiteY18" fmla="*/ 300130 h 1900695"/>
              <a:gd name="connsiteX19" fmla="*/ 822448 w 5258892"/>
              <a:gd name="connsiteY19" fmla="*/ 304893 h 1900695"/>
              <a:gd name="connsiteX20" fmla="*/ 851023 w 5258892"/>
              <a:gd name="connsiteY20" fmla="*/ 309655 h 1900695"/>
              <a:gd name="connsiteX21" fmla="*/ 889123 w 5258892"/>
              <a:gd name="connsiteY21" fmla="*/ 314418 h 1900695"/>
              <a:gd name="connsiteX22" fmla="*/ 893885 w 5258892"/>
              <a:gd name="connsiteY22" fmla="*/ 352518 h 1900695"/>
              <a:gd name="connsiteX23" fmla="*/ 898648 w 5258892"/>
              <a:gd name="connsiteY23" fmla="*/ 366805 h 1900695"/>
              <a:gd name="connsiteX24" fmla="*/ 903410 w 5258892"/>
              <a:gd name="connsiteY24" fmla="*/ 400143 h 1900695"/>
              <a:gd name="connsiteX25" fmla="*/ 917698 w 5258892"/>
              <a:gd name="connsiteY25" fmla="*/ 404905 h 1900695"/>
              <a:gd name="connsiteX26" fmla="*/ 931985 w 5258892"/>
              <a:gd name="connsiteY26" fmla="*/ 423955 h 1900695"/>
              <a:gd name="connsiteX27" fmla="*/ 946273 w 5258892"/>
              <a:gd name="connsiteY27" fmla="*/ 485868 h 1900695"/>
              <a:gd name="connsiteX28" fmla="*/ 960560 w 5258892"/>
              <a:gd name="connsiteY28" fmla="*/ 495393 h 1900695"/>
              <a:gd name="connsiteX29" fmla="*/ 1012948 w 5258892"/>
              <a:gd name="connsiteY29" fmla="*/ 500155 h 1900695"/>
              <a:gd name="connsiteX30" fmla="*/ 1031998 w 5258892"/>
              <a:gd name="connsiteY30" fmla="*/ 504918 h 1900695"/>
              <a:gd name="connsiteX31" fmla="*/ 1036760 w 5258892"/>
              <a:gd name="connsiteY31" fmla="*/ 519205 h 1900695"/>
              <a:gd name="connsiteX32" fmla="*/ 1027235 w 5258892"/>
              <a:gd name="connsiteY32" fmla="*/ 566830 h 1900695"/>
              <a:gd name="connsiteX33" fmla="*/ 1017710 w 5258892"/>
              <a:gd name="connsiteY33" fmla="*/ 581118 h 1900695"/>
              <a:gd name="connsiteX34" fmla="*/ 1022473 w 5258892"/>
              <a:gd name="connsiteY34" fmla="*/ 595405 h 1900695"/>
              <a:gd name="connsiteX35" fmla="*/ 1060573 w 5258892"/>
              <a:gd name="connsiteY35" fmla="*/ 600168 h 1900695"/>
              <a:gd name="connsiteX36" fmla="*/ 1074860 w 5258892"/>
              <a:gd name="connsiteY36" fmla="*/ 604930 h 1900695"/>
              <a:gd name="connsiteX37" fmla="*/ 1089148 w 5258892"/>
              <a:gd name="connsiteY37" fmla="*/ 619218 h 1900695"/>
              <a:gd name="connsiteX38" fmla="*/ 1098673 w 5258892"/>
              <a:gd name="connsiteY38" fmla="*/ 633505 h 1900695"/>
              <a:gd name="connsiteX39" fmla="*/ 1122485 w 5258892"/>
              <a:gd name="connsiteY39" fmla="*/ 628743 h 1900695"/>
              <a:gd name="connsiteX40" fmla="*/ 1127248 w 5258892"/>
              <a:gd name="connsiteY40" fmla="*/ 614455 h 1900695"/>
              <a:gd name="connsiteX41" fmla="*/ 1232023 w 5258892"/>
              <a:gd name="connsiteY41" fmla="*/ 609693 h 1900695"/>
              <a:gd name="connsiteX42" fmla="*/ 1289173 w 5258892"/>
              <a:gd name="connsiteY42" fmla="*/ 623980 h 1900695"/>
              <a:gd name="connsiteX43" fmla="*/ 1303460 w 5258892"/>
              <a:gd name="connsiteY43" fmla="*/ 633505 h 1900695"/>
              <a:gd name="connsiteX44" fmla="*/ 1303460 w 5258892"/>
              <a:gd name="connsiteY44" fmla="*/ 690655 h 1900695"/>
              <a:gd name="connsiteX45" fmla="*/ 1298698 w 5258892"/>
              <a:gd name="connsiteY45" fmla="*/ 709705 h 1900695"/>
              <a:gd name="connsiteX46" fmla="*/ 1284410 w 5258892"/>
              <a:gd name="connsiteY46" fmla="*/ 728755 h 1900695"/>
              <a:gd name="connsiteX47" fmla="*/ 1298698 w 5258892"/>
              <a:gd name="connsiteY47" fmla="*/ 733518 h 1900695"/>
              <a:gd name="connsiteX48" fmla="*/ 1312985 w 5258892"/>
              <a:gd name="connsiteY48" fmla="*/ 776380 h 1900695"/>
              <a:gd name="connsiteX49" fmla="*/ 1336798 w 5258892"/>
              <a:gd name="connsiteY49" fmla="*/ 809718 h 1900695"/>
              <a:gd name="connsiteX50" fmla="*/ 1351085 w 5258892"/>
              <a:gd name="connsiteY50" fmla="*/ 814480 h 1900695"/>
              <a:gd name="connsiteX51" fmla="*/ 1579685 w 5258892"/>
              <a:gd name="connsiteY51" fmla="*/ 819243 h 1900695"/>
              <a:gd name="connsiteX52" fmla="*/ 1593973 w 5258892"/>
              <a:gd name="connsiteY52" fmla="*/ 824005 h 1900695"/>
              <a:gd name="connsiteX53" fmla="*/ 1617785 w 5258892"/>
              <a:gd name="connsiteY53" fmla="*/ 828768 h 1900695"/>
              <a:gd name="connsiteX54" fmla="*/ 1608260 w 5258892"/>
              <a:gd name="connsiteY54" fmla="*/ 871630 h 1900695"/>
              <a:gd name="connsiteX55" fmla="*/ 1617785 w 5258892"/>
              <a:gd name="connsiteY55" fmla="*/ 885918 h 1900695"/>
              <a:gd name="connsiteX56" fmla="*/ 1632073 w 5258892"/>
              <a:gd name="connsiteY56" fmla="*/ 890680 h 1900695"/>
              <a:gd name="connsiteX57" fmla="*/ 1651123 w 5258892"/>
              <a:gd name="connsiteY57" fmla="*/ 919255 h 1900695"/>
              <a:gd name="connsiteX58" fmla="*/ 1670173 w 5258892"/>
              <a:gd name="connsiteY58" fmla="*/ 924018 h 1900695"/>
              <a:gd name="connsiteX59" fmla="*/ 1698748 w 5258892"/>
              <a:gd name="connsiteY59" fmla="*/ 933543 h 1900695"/>
              <a:gd name="connsiteX60" fmla="*/ 1798760 w 5258892"/>
              <a:gd name="connsiteY60" fmla="*/ 933543 h 1900695"/>
              <a:gd name="connsiteX61" fmla="*/ 1803523 w 5258892"/>
              <a:gd name="connsiteY61" fmla="*/ 947830 h 1900695"/>
              <a:gd name="connsiteX62" fmla="*/ 1827335 w 5258892"/>
              <a:gd name="connsiteY62" fmla="*/ 943068 h 1900695"/>
              <a:gd name="connsiteX63" fmla="*/ 1841623 w 5258892"/>
              <a:gd name="connsiteY63" fmla="*/ 938305 h 1900695"/>
              <a:gd name="connsiteX64" fmla="*/ 1860673 w 5258892"/>
              <a:gd name="connsiteY64" fmla="*/ 933543 h 1900695"/>
              <a:gd name="connsiteX65" fmla="*/ 1903535 w 5258892"/>
              <a:gd name="connsiteY65" fmla="*/ 938305 h 1900695"/>
              <a:gd name="connsiteX66" fmla="*/ 1908298 w 5258892"/>
              <a:gd name="connsiteY66" fmla="*/ 952593 h 1900695"/>
              <a:gd name="connsiteX67" fmla="*/ 1932110 w 5258892"/>
              <a:gd name="connsiteY67" fmla="*/ 947830 h 1900695"/>
              <a:gd name="connsiteX68" fmla="*/ 1936873 w 5258892"/>
              <a:gd name="connsiteY68" fmla="*/ 933543 h 1900695"/>
              <a:gd name="connsiteX69" fmla="*/ 1955923 w 5258892"/>
              <a:gd name="connsiteY69" fmla="*/ 924018 h 1900695"/>
              <a:gd name="connsiteX70" fmla="*/ 1970210 w 5258892"/>
              <a:gd name="connsiteY70" fmla="*/ 914493 h 1900695"/>
              <a:gd name="connsiteX71" fmla="*/ 1994023 w 5258892"/>
              <a:gd name="connsiteY71" fmla="*/ 919255 h 1900695"/>
              <a:gd name="connsiteX72" fmla="*/ 2060698 w 5258892"/>
              <a:gd name="connsiteY72" fmla="*/ 924018 h 1900695"/>
              <a:gd name="connsiteX73" fmla="*/ 2074985 w 5258892"/>
              <a:gd name="connsiteY73" fmla="*/ 933543 h 1900695"/>
              <a:gd name="connsiteX74" fmla="*/ 2089273 w 5258892"/>
              <a:gd name="connsiteY74" fmla="*/ 938305 h 1900695"/>
              <a:gd name="connsiteX75" fmla="*/ 2108323 w 5258892"/>
              <a:gd name="connsiteY75" fmla="*/ 957355 h 1900695"/>
              <a:gd name="connsiteX76" fmla="*/ 2127373 w 5258892"/>
              <a:gd name="connsiteY76" fmla="*/ 962118 h 1900695"/>
              <a:gd name="connsiteX77" fmla="*/ 2165473 w 5258892"/>
              <a:gd name="connsiteY77" fmla="*/ 957355 h 1900695"/>
              <a:gd name="connsiteX78" fmla="*/ 2203573 w 5258892"/>
              <a:gd name="connsiteY78" fmla="*/ 947830 h 1900695"/>
              <a:gd name="connsiteX79" fmla="*/ 2208335 w 5258892"/>
              <a:gd name="connsiteY79" fmla="*/ 919255 h 1900695"/>
              <a:gd name="connsiteX80" fmla="*/ 2227385 w 5258892"/>
              <a:gd name="connsiteY80" fmla="*/ 914493 h 1900695"/>
              <a:gd name="connsiteX81" fmla="*/ 2303585 w 5258892"/>
              <a:gd name="connsiteY81" fmla="*/ 909730 h 1900695"/>
              <a:gd name="connsiteX82" fmla="*/ 2322635 w 5258892"/>
              <a:gd name="connsiteY82" fmla="*/ 885918 h 1900695"/>
              <a:gd name="connsiteX83" fmla="*/ 2327398 w 5258892"/>
              <a:gd name="connsiteY83" fmla="*/ 871630 h 1900695"/>
              <a:gd name="connsiteX84" fmla="*/ 2336923 w 5258892"/>
              <a:gd name="connsiteY84" fmla="*/ 828768 h 1900695"/>
              <a:gd name="connsiteX85" fmla="*/ 2360735 w 5258892"/>
              <a:gd name="connsiteY85" fmla="*/ 804955 h 1900695"/>
              <a:gd name="connsiteX86" fmla="*/ 2379785 w 5258892"/>
              <a:gd name="connsiteY86" fmla="*/ 800193 h 1900695"/>
              <a:gd name="connsiteX87" fmla="*/ 2455985 w 5258892"/>
              <a:gd name="connsiteY87" fmla="*/ 790668 h 1900695"/>
              <a:gd name="connsiteX88" fmla="*/ 2460748 w 5258892"/>
              <a:gd name="connsiteY88" fmla="*/ 776380 h 1900695"/>
              <a:gd name="connsiteX89" fmla="*/ 2470273 w 5258892"/>
              <a:gd name="connsiteY89" fmla="*/ 723993 h 1900695"/>
              <a:gd name="connsiteX90" fmla="*/ 2475035 w 5258892"/>
              <a:gd name="connsiteY90" fmla="*/ 709705 h 1900695"/>
              <a:gd name="connsiteX91" fmla="*/ 2489323 w 5258892"/>
              <a:gd name="connsiteY91" fmla="*/ 704943 h 1900695"/>
              <a:gd name="connsiteX92" fmla="*/ 2503610 w 5258892"/>
              <a:gd name="connsiteY92" fmla="*/ 690655 h 1900695"/>
              <a:gd name="connsiteX93" fmla="*/ 2517898 w 5258892"/>
              <a:gd name="connsiteY93" fmla="*/ 681130 h 1900695"/>
              <a:gd name="connsiteX94" fmla="*/ 2527423 w 5258892"/>
              <a:gd name="connsiteY94" fmla="*/ 666843 h 1900695"/>
              <a:gd name="connsiteX95" fmla="*/ 2532185 w 5258892"/>
              <a:gd name="connsiteY95" fmla="*/ 652555 h 1900695"/>
              <a:gd name="connsiteX96" fmla="*/ 2570285 w 5258892"/>
              <a:gd name="connsiteY96" fmla="*/ 609693 h 1900695"/>
              <a:gd name="connsiteX97" fmla="*/ 2598860 w 5258892"/>
              <a:gd name="connsiteY97" fmla="*/ 590643 h 1900695"/>
              <a:gd name="connsiteX98" fmla="*/ 2632198 w 5258892"/>
              <a:gd name="connsiteY98" fmla="*/ 581118 h 1900695"/>
              <a:gd name="connsiteX99" fmla="*/ 2670298 w 5258892"/>
              <a:gd name="connsiteY99" fmla="*/ 585880 h 1900695"/>
              <a:gd name="connsiteX100" fmla="*/ 2679823 w 5258892"/>
              <a:gd name="connsiteY100" fmla="*/ 600168 h 1900695"/>
              <a:gd name="connsiteX101" fmla="*/ 2694110 w 5258892"/>
              <a:gd name="connsiteY101" fmla="*/ 609693 h 1900695"/>
              <a:gd name="connsiteX102" fmla="*/ 2703635 w 5258892"/>
              <a:gd name="connsiteY102" fmla="*/ 623980 h 1900695"/>
              <a:gd name="connsiteX103" fmla="*/ 2708398 w 5258892"/>
              <a:gd name="connsiteY103" fmla="*/ 638268 h 1900695"/>
              <a:gd name="connsiteX104" fmla="*/ 2722685 w 5258892"/>
              <a:gd name="connsiteY104" fmla="*/ 643030 h 1900695"/>
              <a:gd name="connsiteX105" fmla="*/ 2775073 w 5258892"/>
              <a:gd name="connsiteY105" fmla="*/ 638268 h 1900695"/>
              <a:gd name="connsiteX106" fmla="*/ 2822698 w 5258892"/>
              <a:gd name="connsiteY106" fmla="*/ 623980 h 1900695"/>
              <a:gd name="connsiteX107" fmla="*/ 2875085 w 5258892"/>
              <a:gd name="connsiteY107" fmla="*/ 628743 h 1900695"/>
              <a:gd name="connsiteX108" fmla="*/ 2898898 w 5258892"/>
              <a:gd name="connsiteY108" fmla="*/ 633505 h 1900695"/>
              <a:gd name="connsiteX109" fmla="*/ 2936998 w 5258892"/>
              <a:gd name="connsiteY109" fmla="*/ 628743 h 1900695"/>
              <a:gd name="connsiteX110" fmla="*/ 3046535 w 5258892"/>
              <a:gd name="connsiteY110" fmla="*/ 614455 h 1900695"/>
              <a:gd name="connsiteX111" fmla="*/ 3060823 w 5258892"/>
              <a:gd name="connsiteY111" fmla="*/ 604930 h 1900695"/>
              <a:gd name="connsiteX112" fmla="*/ 3089398 w 5258892"/>
              <a:gd name="connsiteY112" fmla="*/ 585880 h 1900695"/>
              <a:gd name="connsiteX113" fmla="*/ 3137023 w 5258892"/>
              <a:gd name="connsiteY113" fmla="*/ 576355 h 1900695"/>
              <a:gd name="connsiteX114" fmla="*/ 3241798 w 5258892"/>
              <a:gd name="connsiteY114" fmla="*/ 581118 h 1900695"/>
              <a:gd name="connsiteX115" fmla="*/ 3275135 w 5258892"/>
              <a:gd name="connsiteY115" fmla="*/ 595405 h 1900695"/>
              <a:gd name="connsiteX116" fmla="*/ 3365623 w 5258892"/>
              <a:gd name="connsiteY116" fmla="*/ 600168 h 1900695"/>
              <a:gd name="connsiteX117" fmla="*/ 3403723 w 5258892"/>
              <a:gd name="connsiteY117" fmla="*/ 609693 h 1900695"/>
              <a:gd name="connsiteX118" fmla="*/ 3437060 w 5258892"/>
              <a:gd name="connsiteY118" fmla="*/ 628743 h 1900695"/>
              <a:gd name="connsiteX119" fmla="*/ 3441823 w 5258892"/>
              <a:gd name="connsiteY119" fmla="*/ 557305 h 1900695"/>
              <a:gd name="connsiteX120" fmla="*/ 3451348 w 5258892"/>
              <a:gd name="connsiteY120" fmla="*/ 543018 h 1900695"/>
              <a:gd name="connsiteX121" fmla="*/ 3456110 w 5258892"/>
              <a:gd name="connsiteY121" fmla="*/ 528730 h 1900695"/>
              <a:gd name="connsiteX122" fmla="*/ 3460873 w 5258892"/>
              <a:gd name="connsiteY122" fmla="*/ 509680 h 1900695"/>
              <a:gd name="connsiteX123" fmla="*/ 3475160 w 5258892"/>
              <a:gd name="connsiteY123" fmla="*/ 495393 h 1900695"/>
              <a:gd name="connsiteX124" fmla="*/ 3479923 w 5258892"/>
              <a:gd name="connsiteY124" fmla="*/ 476343 h 1900695"/>
              <a:gd name="connsiteX125" fmla="*/ 3484685 w 5258892"/>
              <a:gd name="connsiteY125" fmla="*/ 414430 h 1900695"/>
              <a:gd name="connsiteX126" fmla="*/ 3494210 w 5258892"/>
              <a:gd name="connsiteY126" fmla="*/ 390618 h 1900695"/>
              <a:gd name="connsiteX127" fmla="*/ 3503735 w 5258892"/>
              <a:gd name="connsiteY127" fmla="*/ 362043 h 1900695"/>
              <a:gd name="connsiteX128" fmla="*/ 3546598 w 5258892"/>
              <a:gd name="connsiteY128" fmla="*/ 333468 h 1900695"/>
              <a:gd name="connsiteX129" fmla="*/ 3560885 w 5258892"/>
              <a:gd name="connsiteY129" fmla="*/ 328705 h 1900695"/>
              <a:gd name="connsiteX130" fmla="*/ 3575173 w 5258892"/>
              <a:gd name="connsiteY130" fmla="*/ 323943 h 1900695"/>
              <a:gd name="connsiteX131" fmla="*/ 3646610 w 5258892"/>
              <a:gd name="connsiteY131" fmla="*/ 328705 h 1900695"/>
              <a:gd name="connsiteX132" fmla="*/ 3675185 w 5258892"/>
              <a:gd name="connsiteY132" fmla="*/ 338230 h 1900695"/>
              <a:gd name="connsiteX133" fmla="*/ 3737098 w 5258892"/>
              <a:gd name="connsiteY133" fmla="*/ 342993 h 1900695"/>
              <a:gd name="connsiteX134" fmla="*/ 3779960 w 5258892"/>
              <a:gd name="connsiteY134" fmla="*/ 342993 h 1900695"/>
              <a:gd name="connsiteX135" fmla="*/ 3794248 w 5258892"/>
              <a:gd name="connsiteY135" fmla="*/ 328705 h 1900695"/>
              <a:gd name="connsiteX136" fmla="*/ 3822823 w 5258892"/>
              <a:gd name="connsiteY136" fmla="*/ 333468 h 1900695"/>
              <a:gd name="connsiteX137" fmla="*/ 3851398 w 5258892"/>
              <a:gd name="connsiteY137" fmla="*/ 342993 h 1900695"/>
              <a:gd name="connsiteX138" fmla="*/ 3865685 w 5258892"/>
              <a:gd name="connsiteY138" fmla="*/ 419193 h 1900695"/>
              <a:gd name="connsiteX139" fmla="*/ 3879973 w 5258892"/>
              <a:gd name="connsiteY139" fmla="*/ 428718 h 1900695"/>
              <a:gd name="connsiteX140" fmla="*/ 3941885 w 5258892"/>
              <a:gd name="connsiteY140" fmla="*/ 428718 h 1900695"/>
              <a:gd name="connsiteX141" fmla="*/ 3970460 w 5258892"/>
              <a:gd name="connsiteY141" fmla="*/ 438243 h 1900695"/>
              <a:gd name="connsiteX142" fmla="*/ 3979985 w 5258892"/>
              <a:gd name="connsiteY142" fmla="*/ 452530 h 1900695"/>
              <a:gd name="connsiteX143" fmla="*/ 3994273 w 5258892"/>
              <a:gd name="connsiteY143" fmla="*/ 457293 h 1900695"/>
              <a:gd name="connsiteX144" fmla="*/ 4027610 w 5258892"/>
              <a:gd name="connsiteY144" fmla="*/ 471580 h 1900695"/>
              <a:gd name="connsiteX145" fmla="*/ 4037135 w 5258892"/>
              <a:gd name="connsiteY145" fmla="*/ 485868 h 1900695"/>
              <a:gd name="connsiteX146" fmla="*/ 4027610 w 5258892"/>
              <a:gd name="connsiteY146" fmla="*/ 533493 h 1900695"/>
              <a:gd name="connsiteX147" fmla="*/ 4008560 w 5258892"/>
              <a:gd name="connsiteY147" fmla="*/ 562068 h 1900695"/>
              <a:gd name="connsiteX148" fmla="*/ 3994273 w 5258892"/>
              <a:gd name="connsiteY148" fmla="*/ 590643 h 1900695"/>
              <a:gd name="connsiteX149" fmla="*/ 3965698 w 5258892"/>
              <a:gd name="connsiteY149" fmla="*/ 609693 h 1900695"/>
              <a:gd name="connsiteX150" fmla="*/ 3960935 w 5258892"/>
              <a:gd name="connsiteY150" fmla="*/ 623980 h 1900695"/>
              <a:gd name="connsiteX151" fmla="*/ 3951410 w 5258892"/>
              <a:gd name="connsiteY151" fmla="*/ 743043 h 1900695"/>
              <a:gd name="connsiteX152" fmla="*/ 3979985 w 5258892"/>
              <a:gd name="connsiteY152" fmla="*/ 752568 h 1900695"/>
              <a:gd name="connsiteX153" fmla="*/ 3984748 w 5258892"/>
              <a:gd name="connsiteY153" fmla="*/ 776380 h 1900695"/>
              <a:gd name="connsiteX154" fmla="*/ 3994273 w 5258892"/>
              <a:gd name="connsiteY154" fmla="*/ 790668 h 1900695"/>
              <a:gd name="connsiteX155" fmla="*/ 4003798 w 5258892"/>
              <a:gd name="connsiteY155" fmla="*/ 904968 h 1900695"/>
              <a:gd name="connsiteX156" fmla="*/ 3989510 w 5258892"/>
              <a:gd name="connsiteY156" fmla="*/ 919255 h 1900695"/>
              <a:gd name="connsiteX157" fmla="*/ 3999035 w 5258892"/>
              <a:gd name="connsiteY157" fmla="*/ 947830 h 1900695"/>
              <a:gd name="connsiteX158" fmla="*/ 3989510 w 5258892"/>
              <a:gd name="connsiteY158" fmla="*/ 981168 h 1900695"/>
              <a:gd name="connsiteX159" fmla="*/ 3975223 w 5258892"/>
              <a:gd name="connsiteY159" fmla="*/ 985930 h 1900695"/>
              <a:gd name="connsiteX160" fmla="*/ 3965698 w 5258892"/>
              <a:gd name="connsiteY160" fmla="*/ 1000218 h 1900695"/>
              <a:gd name="connsiteX161" fmla="*/ 3937123 w 5258892"/>
              <a:gd name="connsiteY161" fmla="*/ 1019268 h 1900695"/>
              <a:gd name="connsiteX162" fmla="*/ 3927598 w 5258892"/>
              <a:gd name="connsiteY162" fmla="*/ 1033555 h 1900695"/>
              <a:gd name="connsiteX163" fmla="*/ 3922835 w 5258892"/>
              <a:gd name="connsiteY163" fmla="*/ 1052605 h 1900695"/>
              <a:gd name="connsiteX164" fmla="*/ 3908548 w 5258892"/>
              <a:gd name="connsiteY164" fmla="*/ 1057368 h 1900695"/>
              <a:gd name="connsiteX165" fmla="*/ 3884735 w 5258892"/>
              <a:gd name="connsiteY165" fmla="*/ 1066893 h 1900695"/>
              <a:gd name="connsiteX166" fmla="*/ 3856160 w 5258892"/>
              <a:gd name="connsiteY166" fmla="*/ 1085943 h 1900695"/>
              <a:gd name="connsiteX167" fmla="*/ 3851398 w 5258892"/>
              <a:gd name="connsiteY167" fmla="*/ 1104993 h 1900695"/>
              <a:gd name="connsiteX168" fmla="*/ 3827585 w 5258892"/>
              <a:gd name="connsiteY168" fmla="*/ 1128805 h 1900695"/>
              <a:gd name="connsiteX169" fmla="*/ 3813298 w 5258892"/>
              <a:gd name="connsiteY169" fmla="*/ 1133568 h 1900695"/>
              <a:gd name="connsiteX170" fmla="*/ 3822823 w 5258892"/>
              <a:gd name="connsiteY170" fmla="*/ 1147855 h 1900695"/>
              <a:gd name="connsiteX171" fmla="*/ 3846635 w 5258892"/>
              <a:gd name="connsiteY171" fmla="*/ 1152618 h 1900695"/>
              <a:gd name="connsiteX172" fmla="*/ 3865685 w 5258892"/>
              <a:gd name="connsiteY172" fmla="*/ 1162143 h 1900695"/>
              <a:gd name="connsiteX173" fmla="*/ 3870448 w 5258892"/>
              <a:gd name="connsiteY173" fmla="*/ 1181193 h 1900695"/>
              <a:gd name="connsiteX174" fmla="*/ 3884735 w 5258892"/>
              <a:gd name="connsiteY174" fmla="*/ 1200243 h 1900695"/>
              <a:gd name="connsiteX175" fmla="*/ 3889498 w 5258892"/>
              <a:gd name="connsiteY175" fmla="*/ 1224055 h 1900695"/>
              <a:gd name="connsiteX176" fmla="*/ 3918073 w 5258892"/>
              <a:gd name="connsiteY176" fmla="*/ 1252630 h 1900695"/>
              <a:gd name="connsiteX177" fmla="*/ 3918073 w 5258892"/>
              <a:gd name="connsiteY177" fmla="*/ 1314543 h 1900695"/>
              <a:gd name="connsiteX178" fmla="*/ 3937123 w 5258892"/>
              <a:gd name="connsiteY178" fmla="*/ 1343118 h 1900695"/>
              <a:gd name="connsiteX179" fmla="*/ 3922835 w 5258892"/>
              <a:gd name="connsiteY179" fmla="*/ 1352643 h 1900695"/>
              <a:gd name="connsiteX180" fmla="*/ 3927598 w 5258892"/>
              <a:gd name="connsiteY180" fmla="*/ 1376455 h 1900695"/>
              <a:gd name="connsiteX181" fmla="*/ 3922835 w 5258892"/>
              <a:gd name="connsiteY181" fmla="*/ 1443130 h 1900695"/>
              <a:gd name="connsiteX182" fmla="*/ 3899023 w 5258892"/>
              <a:gd name="connsiteY182" fmla="*/ 1476468 h 1900695"/>
              <a:gd name="connsiteX183" fmla="*/ 3879973 w 5258892"/>
              <a:gd name="connsiteY183" fmla="*/ 1485993 h 1900695"/>
              <a:gd name="connsiteX184" fmla="*/ 3870448 w 5258892"/>
              <a:gd name="connsiteY184" fmla="*/ 1533618 h 1900695"/>
              <a:gd name="connsiteX185" fmla="*/ 3889498 w 5258892"/>
              <a:gd name="connsiteY185" fmla="*/ 1538380 h 1900695"/>
              <a:gd name="connsiteX186" fmla="*/ 3903785 w 5258892"/>
              <a:gd name="connsiteY186" fmla="*/ 1547905 h 1900695"/>
              <a:gd name="connsiteX187" fmla="*/ 3903785 w 5258892"/>
              <a:gd name="connsiteY187" fmla="*/ 1605055 h 1900695"/>
              <a:gd name="connsiteX188" fmla="*/ 3875210 w 5258892"/>
              <a:gd name="connsiteY188" fmla="*/ 1624105 h 1900695"/>
              <a:gd name="connsiteX189" fmla="*/ 3851398 w 5258892"/>
              <a:gd name="connsiteY189" fmla="*/ 1652680 h 1900695"/>
              <a:gd name="connsiteX190" fmla="*/ 3860923 w 5258892"/>
              <a:gd name="connsiteY190" fmla="*/ 1671730 h 1900695"/>
              <a:gd name="connsiteX191" fmla="*/ 3894260 w 5258892"/>
              <a:gd name="connsiteY191" fmla="*/ 1705068 h 1900695"/>
              <a:gd name="connsiteX192" fmla="*/ 3903785 w 5258892"/>
              <a:gd name="connsiteY192" fmla="*/ 1719355 h 1900695"/>
              <a:gd name="connsiteX193" fmla="*/ 3908548 w 5258892"/>
              <a:gd name="connsiteY193" fmla="*/ 1766980 h 1900695"/>
              <a:gd name="connsiteX194" fmla="*/ 3913310 w 5258892"/>
              <a:gd name="connsiteY194" fmla="*/ 1781268 h 1900695"/>
              <a:gd name="connsiteX195" fmla="*/ 3927598 w 5258892"/>
              <a:gd name="connsiteY195" fmla="*/ 1786030 h 1900695"/>
              <a:gd name="connsiteX196" fmla="*/ 3975223 w 5258892"/>
              <a:gd name="connsiteY196" fmla="*/ 1814605 h 1900695"/>
              <a:gd name="connsiteX197" fmla="*/ 3989510 w 5258892"/>
              <a:gd name="connsiteY197" fmla="*/ 1833655 h 1900695"/>
              <a:gd name="connsiteX198" fmla="*/ 4041898 w 5258892"/>
              <a:gd name="connsiteY198" fmla="*/ 1881280 h 1900695"/>
              <a:gd name="connsiteX199" fmla="*/ 4070473 w 5258892"/>
              <a:gd name="connsiteY199" fmla="*/ 1900330 h 1900695"/>
              <a:gd name="connsiteX200" fmla="*/ 4132384 w 5258892"/>
              <a:gd name="connsiteY200" fmla="*/ 1863818 h 1900695"/>
              <a:gd name="connsiteX201" fmla="*/ 4218110 w 5258892"/>
              <a:gd name="connsiteY201" fmla="*/ 1851118 h 1900695"/>
              <a:gd name="connsiteX202" fmla="*/ 4375272 w 5258892"/>
              <a:gd name="connsiteY202" fmla="*/ 1838418 h 1900695"/>
              <a:gd name="connsiteX203" fmla="*/ 4448298 w 5258892"/>
              <a:gd name="connsiteY203" fmla="*/ 1816192 h 1900695"/>
              <a:gd name="connsiteX204" fmla="*/ 4484811 w 5258892"/>
              <a:gd name="connsiteY204" fmla="*/ 1766980 h 1900695"/>
              <a:gd name="connsiteX205" fmla="*/ 4540374 w 5258892"/>
              <a:gd name="connsiteY205" fmla="*/ 1765392 h 1900695"/>
              <a:gd name="connsiteX206" fmla="*/ 4624510 w 5258892"/>
              <a:gd name="connsiteY206" fmla="*/ 1774918 h 1900695"/>
              <a:gd name="connsiteX207" fmla="*/ 4651498 w 5258892"/>
              <a:gd name="connsiteY207" fmla="*/ 1719355 h 1900695"/>
              <a:gd name="connsiteX208" fmla="*/ 4691186 w 5258892"/>
              <a:gd name="connsiteY208" fmla="*/ 1727294 h 1900695"/>
              <a:gd name="connsiteX209" fmla="*/ 4741986 w 5258892"/>
              <a:gd name="connsiteY209" fmla="*/ 1755868 h 1900695"/>
              <a:gd name="connsiteX210" fmla="*/ 4783260 w 5258892"/>
              <a:gd name="connsiteY210" fmla="*/ 1744756 h 1900695"/>
              <a:gd name="connsiteX211" fmla="*/ 4816598 w 5258892"/>
              <a:gd name="connsiteY211" fmla="*/ 1741580 h 1900695"/>
              <a:gd name="connsiteX212" fmla="*/ 4837235 w 5258892"/>
              <a:gd name="connsiteY212" fmla="*/ 1722530 h 1900695"/>
              <a:gd name="connsiteX213" fmla="*/ 4883272 w 5258892"/>
              <a:gd name="connsiteY213" fmla="*/ 1705068 h 1900695"/>
              <a:gd name="connsiteX214" fmla="*/ 4927723 w 5258892"/>
              <a:gd name="connsiteY214" fmla="*/ 1686018 h 1900695"/>
              <a:gd name="connsiteX215" fmla="*/ 5094410 w 5258892"/>
              <a:gd name="connsiteY215" fmla="*/ 1690780 h 1900695"/>
              <a:gd name="connsiteX216" fmla="*/ 5122985 w 5258892"/>
              <a:gd name="connsiteY216" fmla="*/ 1676493 h 1900695"/>
              <a:gd name="connsiteX217" fmla="*/ 5151560 w 5258892"/>
              <a:gd name="connsiteY217" fmla="*/ 1657443 h 1900695"/>
              <a:gd name="connsiteX218" fmla="*/ 5232523 w 5258892"/>
              <a:gd name="connsiteY218" fmla="*/ 1600293 h 1900695"/>
              <a:gd name="connsiteX219" fmla="*/ 5232523 w 5258892"/>
              <a:gd name="connsiteY219" fmla="*/ 1004980 h 1900695"/>
              <a:gd name="connsiteX220" fmla="*/ 5237285 w 5258892"/>
              <a:gd name="connsiteY220" fmla="*/ 952593 h 1900695"/>
              <a:gd name="connsiteX221" fmla="*/ 5246810 w 5258892"/>
              <a:gd name="connsiteY221" fmla="*/ 824005 h 1900695"/>
              <a:gd name="connsiteX222" fmla="*/ 5256335 w 5258892"/>
              <a:gd name="connsiteY222" fmla="*/ 590643 h 1900695"/>
              <a:gd name="connsiteX223" fmla="*/ 5251573 w 5258892"/>
              <a:gd name="connsiteY223" fmla="*/ 257268 h 1900695"/>
              <a:gd name="connsiteX224" fmla="*/ 5246810 w 5258892"/>
              <a:gd name="connsiteY224" fmla="*/ 233455 h 1900695"/>
              <a:gd name="connsiteX225" fmla="*/ 5237285 w 5258892"/>
              <a:gd name="connsiteY225" fmla="*/ 204880 h 1900695"/>
              <a:gd name="connsiteX226" fmla="*/ 5232523 w 5258892"/>
              <a:gd name="connsiteY226" fmla="*/ 190593 h 1900695"/>
              <a:gd name="connsiteX227" fmla="*/ 5227760 w 5258892"/>
              <a:gd name="connsiteY227" fmla="*/ 171543 h 1900695"/>
              <a:gd name="connsiteX228" fmla="*/ 4824535 w 5258892"/>
              <a:gd name="connsiteY228" fmla="*/ 20730 h 1900695"/>
              <a:gd name="connsiteX229" fmla="*/ 4789610 w 5258892"/>
              <a:gd name="connsiteY229" fmla="*/ 92 h 1900695"/>
              <a:gd name="connsiteX230" fmla="*/ 4699123 w 5258892"/>
              <a:gd name="connsiteY230" fmla="*/ 4855 h 1900695"/>
              <a:gd name="connsiteX231" fmla="*/ 4160960 w 5258892"/>
              <a:gd name="connsiteY231" fmla="*/ 14380 h 1900695"/>
              <a:gd name="connsiteX232" fmla="*/ 4118098 w 5258892"/>
              <a:gd name="connsiteY232" fmla="*/ 19142 h 1900695"/>
              <a:gd name="connsiteX233" fmla="*/ 3999035 w 5258892"/>
              <a:gd name="connsiteY233" fmla="*/ 23905 h 1900695"/>
              <a:gd name="connsiteX234" fmla="*/ 3979985 w 5258892"/>
              <a:gd name="connsiteY234" fmla="*/ 28667 h 1900695"/>
              <a:gd name="connsiteX235" fmla="*/ 2760785 w 5258892"/>
              <a:gd name="connsiteY235" fmla="*/ 28667 h 1900695"/>
              <a:gd name="connsiteX236" fmla="*/ 2427410 w 5258892"/>
              <a:gd name="connsiteY236" fmla="*/ 19142 h 1900695"/>
              <a:gd name="connsiteX237" fmla="*/ 1565398 w 5258892"/>
              <a:gd name="connsiteY237" fmla="*/ 14380 h 1900695"/>
              <a:gd name="connsiteX238" fmla="*/ 208085 w 5258892"/>
              <a:gd name="connsiteY238" fmla="*/ 14380 h 1900695"/>
              <a:gd name="connsiteX239" fmla="*/ 160460 w 5258892"/>
              <a:gd name="connsiteY239" fmla="*/ 23905 h 1900695"/>
              <a:gd name="connsiteX240" fmla="*/ 127123 w 5258892"/>
              <a:gd name="connsiteY240" fmla="*/ 28667 h 1900695"/>
              <a:gd name="connsiteX241" fmla="*/ 112835 w 5258892"/>
              <a:gd name="connsiteY241" fmla="*/ 33430 h 1900695"/>
              <a:gd name="connsiteX242" fmla="*/ 55685 w 5258892"/>
              <a:gd name="connsiteY242" fmla="*/ 47717 h 1900695"/>
              <a:gd name="connsiteX243" fmla="*/ 27110 w 5258892"/>
              <a:gd name="connsiteY243" fmla="*/ 57242 h 1900695"/>
              <a:gd name="connsiteX244" fmla="*/ 12823 w 5258892"/>
              <a:gd name="connsiteY244" fmla="*/ 66767 h 1900695"/>
              <a:gd name="connsiteX245" fmla="*/ 8060 w 5258892"/>
              <a:gd name="connsiteY245" fmla="*/ 85818 h 1900695"/>
              <a:gd name="connsiteX0" fmla="*/ 8060 w 5260216"/>
              <a:gd name="connsiteY0" fmla="*/ 85818 h 1900695"/>
              <a:gd name="connsiteX1" fmla="*/ 46160 w 5260216"/>
              <a:gd name="connsiteY1" fmla="*/ 95343 h 1900695"/>
              <a:gd name="connsiteX2" fmla="*/ 69973 w 5260216"/>
              <a:gd name="connsiteY2" fmla="*/ 100105 h 1900695"/>
              <a:gd name="connsiteX3" fmla="*/ 98548 w 5260216"/>
              <a:gd name="connsiteY3" fmla="*/ 114393 h 1900695"/>
              <a:gd name="connsiteX4" fmla="*/ 117598 w 5260216"/>
              <a:gd name="connsiteY4" fmla="*/ 119155 h 1900695"/>
              <a:gd name="connsiteX5" fmla="*/ 384298 w 5260216"/>
              <a:gd name="connsiteY5" fmla="*/ 133443 h 1900695"/>
              <a:gd name="connsiteX6" fmla="*/ 427160 w 5260216"/>
              <a:gd name="connsiteY6" fmla="*/ 147730 h 1900695"/>
              <a:gd name="connsiteX7" fmla="*/ 474785 w 5260216"/>
              <a:gd name="connsiteY7" fmla="*/ 157255 h 1900695"/>
              <a:gd name="connsiteX8" fmla="*/ 493835 w 5260216"/>
              <a:gd name="connsiteY8" fmla="*/ 162018 h 1900695"/>
              <a:gd name="connsiteX9" fmla="*/ 527173 w 5260216"/>
              <a:gd name="connsiteY9" fmla="*/ 166780 h 1900695"/>
              <a:gd name="connsiteX10" fmla="*/ 555748 w 5260216"/>
              <a:gd name="connsiteY10" fmla="*/ 185830 h 1900695"/>
              <a:gd name="connsiteX11" fmla="*/ 598610 w 5260216"/>
              <a:gd name="connsiteY11" fmla="*/ 200118 h 1900695"/>
              <a:gd name="connsiteX12" fmla="*/ 612898 w 5260216"/>
              <a:gd name="connsiteY12" fmla="*/ 214405 h 1900695"/>
              <a:gd name="connsiteX13" fmla="*/ 636710 w 5260216"/>
              <a:gd name="connsiteY13" fmla="*/ 242980 h 1900695"/>
              <a:gd name="connsiteX14" fmla="*/ 665285 w 5260216"/>
              <a:gd name="connsiteY14" fmla="*/ 257268 h 1900695"/>
              <a:gd name="connsiteX15" fmla="*/ 670048 w 5260216"/>
              <a:gd name="connsiteY15" fmla="*/ 271555 h 1900695"/>
              <a:gd name="connsiteX16" fmla="*/ 684335 w 5260216"/>
              <a:gd name="connsiteY16" fmla="*/ 281080 h 1900695"/>
              <a:gd name="connsiteX17" fmla="*/ 760535 w 5260216"/>
              <a:gd name="connsiteY17" fmla="*/ 290605 h 1900695"/>
              <a:gd name="connsiteX18" fmla="*/ 789110 w 5260216"/>
              <a:gd name="connsiteY18" fmla="*/ 300130 h 1900695"/>
              <a:gd name="connsiteX19" fmla="*/ 822448 w 5260216"/>
              <a:gd name="connsiteY19" fmla="*/ 304893 h 1900695"/>
              <a:gd name="connsiteX20" fmla="*/ 851023 w 5260216"/>
              <a:gd name="connsiteY20" fmla="*/ 309655 h 1900695"/>
              <a:gd name="connsiteX21" fmla="*/ 889123 w 5260216"/>
              <a:gd name="connsiteY21" fmla="*/ 314418 h 1900695"/>
              <a:gd name="connsiteX22" fmla="*/ 893885 w 5260216"/>
              <a:gd name="connsiteY22" fmla="*/ 352518 h 1900695"/>
              <a:gd name="connsiteX23" fmla="*/ 898648 w 5260216"/>
              <a:gd name="connsiteY23" fmla="*/ 366805 h 1900695"/>
              <a:gd name="connsiteX24" fmla="*/ 903410 w 5260216"/>
              <a:gd name="connsiteY24" fmla="*/ 400143 h 1900695"/>
              <a:gd name="connsiteX25" fmla="*/ 917698 w 5260216"/>
              <a:gd name="connsiteY25" fmla="*/ 404905 h 1900695"/>
              <a:gd name="connsiteX26" fmla="*/ 931985 w 5260216"/>
              <a:gd name="connsiteY26" fmla="*/ 423955 h 1900695"/>
              <a:gd name="connsiteX27" fmla="*/ 946273 w 5260216"/>
              <a:gd name="connsiteY27" fmla="*/ 485868 h 1900695"/>
              <a:gd name="connsiteX28" fmla="*/ 960560 w 5260216"/>
              <a:gd name="connsiteY28" fmla="*/ 495393 h 1900695"/>
              <a:gd name="connsiteX29" fmla="*/ 1012948 w 5260216"/>
              <a:gd name="connsiteY29" fmla="*/ 500155 h 1900695"/>
              <a:gd name="connsiteX30" fmla="*/ 1031998 w 5260216"/>
              <a:gd name="connsiteY30" fmla="*/ 504918 h 1900695"/>
              <a:gd name="connsiteX31" fmla="*/ 1036760 w 5260216"/>
              <a:gd name="connsiteY31" fmla="*/ 519205 h 1900695"/>
              <a:gd name="connsiteX32" fmla="*/ 1027235 w 5260216"/>
              <a:gd name="connsiteY32" fmla="*/ 566830 h 1900695"/>
              <a:gd name="connsiteX33" fmla="*/ 1017710 w 5260216"/>
              <a:gd name="connsiteY33" fmla="*/ 581118 h 1900695"/>
              <a:gd name="connsiteX34" fmla="*/ 1022473 w 5260216"/>
              <a:gd name="connsiteY34" fmla="*/ 595405 h 1900695"/>
              <a:gd name="connsiteX35" fmla="*/ 1060573 w 5260216"/>
              <a:gd name="connsiteY35" fmla="*/ 600168 h 1900695"/>
              <a:gd name="connsiteX36" fmla="*/ 1074860 w 5260216"/>
              <a:gd name="connsiteY36" fmla="*/ 604930 h 1900695"/>
              <a:gd name="connsiteX37" fmla="*/ 1089148 w 5260216"/>
              <a:gd name="connsiteY37" fmla="*/ 619218 h 1900695"/>
              <a:gd name="connsiteX38" fmla="*/ 1098673 w 5260216"/>
              <a:gd name="connsiteY38" fmla="*/ 633505 h 1900695"/>
              <a:gd name="connsiteX39" fmla="*/ 1122485 w 5260216"/>
              <a:gd name="connsiteY39" fmla="*/ 628743 h 1900695"/>
              <a:gd name="connsiteX40" fmla="*/ 1127248 w 5260216"/>
              <a:gd name="connsiteY40" fmla="*/ 614455 h 1900695"/>
              <a:gd name="connsiteX41" fmla="*/ 1232023 w 5260216"/>
              <a:gd name="connsiteY41" fmla="*/ 609693 h 1900695"/>
              <a:gd name="connsiteX42" fmla="*/ 1289173 w 5260216"/>
              <a:gd name="connsiteY42" fmla="*/ 623980 h 1900695"/>
              <a:gd name="connsiteX43" fmla="*/ 1303460 w 5260216"/>
              <a:gd name="connsiteY43" fmla="*/ 633505 h 1900695"/>
              <a:gd name="connsiteX44" fmla="*/ 1303460 w 5260216"/>
              <a:gd name="connsiteY44" fmla="*/ 690655 h 1900695"/>
              <a:gd name="connsiteX45" fmla="*/ 1298698 w 5260216"/>
              <a:gd name="connsiteY45" fmla="*/ 709705 h 1900695"/>
              <a:gd name="connsiteX46" fmla="*/ 1284410 w 5260216"/>
              <a:gd name="connsiteY46" fmla="*/ 728755 h 1900695"/>
              <a:gd name="connsiteX47" fmla="*/ 1298698 w 5260216"/>
              <a:gd name="connsiteY47" fmla="*/ 733518 h 1900695"/>
              <a:gd name="connsiteX48" fmla="*/ 1312985 w 5260216"/>
              <a:gd name="connsiteY48" fmla="*/ 776380 h 1900695"/>
              <a:gd name="connsiteX49" fmla="*/ 1336798 w 5260216"/>
              <a:gd name="connsiteY49" fmla="*/ 809718 h 1900695"/>
              <a:gd name="connsiteX50" fmla="*/ 1351085 w 5260216"/>
              <a:gd name="connsiteY50" fmla="*/ 814480 h 1900695"/>
              <a:gd name="connsiteX51" fmla="*/ 1579685 w 5260216"/>
              <a:gd name="connsiteY51" fmla="*/ 819243 h 1900695"/>
              <a:gd name="connsiteX52" fmla="*/ 1593973 w 5260216"/>
              <a:gd name="connsiteY52" fmla="*/ 824005 h 1900695"/>
              <a:gd name="connsiteX53" fmla="*/ 1617785 w 5260216"/>
              <a:gd name="connsiteY53" fmla="*/ 828768 h 1900695"/>
              <a:gd name="connsiteX54" fmla="*/ 1608260 w 5260216"/>
              <a:gd name="connsiteY54" fmla="*/ 871630 h 1900695"/>
              <a:gd name="connsiteX55" fmla="*/ 1617785 w 5260216"/>
              <a:gd name="connsiteY55" fmla="*/ 885918 h 1900695"/>
              <a:gd name="connsiteX56" fmla="*/ 1632073 w 5260216"/>
              <a:gd name="connsiteY56" fmla="*/ 890680 h 1900695"/>
              <a:gd name="connsiteX57" fmla="*/ 1651123 w 5260216"/>
              <a:gd name="connsiteY57" fmla="*/ 919255 h 1900695"/>
              <a:gd name="connsiteX58" fmla="*/ 1670173 w 5260216"/>
              <a:gd name="connsiteY58" fmla="*/ 924018 h 1900695"/>
              <a:gd name="connsiteX59" fmla="*/ 1698748 w 5260216"/>
              <a:gd name="connsiteY59" fmla="*/ 933543 h 1900695"/>
              <a:gd name="connsiteX60" fmla="*/ 1798760 w 5260216"/>
              <a:gd name="connsiteY60" fmla="*/ 933543 h 1900695"/>
              <a:gd name="connsiteX61" fmla="*/ 1803523 w 5260216"/>
              <a:gd name="connsiteY61" fmla="*/ 947830 h 1900695"/>
              <a:gd name="connsiteX62" fmla="*/ 1827335 w 5260216"/>
              <a:gd name="connsiteY62" fmla="*/ 943068 h 1900695"/>
              <a:gd name="connsiteX63" fmla="*/ 1841623 w 5260216"/>
              <a:gd name="connsiteY63" fmla="*/ 938305 h 1900695"/>
              <a:gd name="connsiteX64" fmla="*/ 1860673 w 5260216"/>
              <a:gd name="connsiteY64" fmla="*/ 933543 h 1900695"/>
              <a:gd name="connsiteX65" fmla="*/ 1903535 w 5260216"/>
              <a:gd name="connsiteY65" fmla="*/ 938305 h 1900695"/>
              <a:gd name="connsiteX66" fmla="*/ 1908298 w 5260216"/>
              <a:gd name="connsiteY66" fmla="*/ 952593 h 1900695"/>
              <a:gd name="connsiteX67" fmla="*/ 1932110 w 5260216"/>
              <a:gd name="connsiteY67" fmla="*/ 947830 h 1900695"/>
              <a:gd name="connsiteX68" fmla="*/ 1936873 w 5260216"/>
              <a:gd name="connsiteY68" fmla="*/ 933543 h 1900695"/>
              <a:gd name="connsiteX69" fmla="*/ 1955923 w 5260216"/>
              <a:gd name="connsiteY69" fmla="*/ 924018 h 1900695"/>
              <a:gd name="connsiteX70" fmla="*/ 1970210 w 5260216"/>
              <a:gd name="connsiteY70" fmla="*/ 914493 h 1900695"/>
              <a:gd name="connsiteX71" fmla="*/ 1994023 w 5260216"/>
              <a:gd name="connsiteY71" fmla="*/ 919255 h 1900695"/>
              <a:gd name="connsiteX72" fmla="*/ 2060698 w 5260216"/>
              <a:gd name="connsiteY72" fmla="*/ 924018 h 1900695"/>
              <a:gd name="connsiteX73" fmla="*/ 2074985 w 5260216"/>
              <a:gd name="connsiteY73" fmla="*/ 933543 h 1900695"/>
              <a:gd name="connsiteX74" fmla="*/ 2089273 w 5260216"/>
              <a:gd name="connsiteY74" fmla="*/ 938305 h 1900695"/>
              <a:gd name="connsiteX75" fmla="*/ 2108323 w 5260216"/>
              <a:gd name="connsiteY75" fmla="*/ 957355 h 1900695"/>
              <a:gd name="connsiteX76" fmla="*/ 2127373 w 5260216"/>
              <a:gd name="connsiteY76" fmla="*/ 962118 h 1900695"/>
              <a:gd name="connsiteX77" fmla="*/ 2165473 w 5260216"/>
              <a:gd name="connsiteY77" fmla="*/ 957355 h 1900695"/>
              <a:gd name="connsiteX78" fmla="*/ 2203573 w 5260216"/>
              <a:gd name="connsiteY78" fmla="*/ 947830 h 1900695"/>
              <a:gd name="connsiteX79" fmla="*/ 2208335 w 5260216"/>
              <a:gd name="connsiteY79" fmla="*/ 919255 h 1900695"/>
              <a:gd name="connsiteX80" fmla="*/ 2227385 w 5260216"/>
              <a:gd name="connsiteY80" fmla="*/ 914493 h 1900695"/>
              <a:gd name="connsiteX81" fmla="*/ 2303585 w 5260216"/>
              <a:gd name="connsiteY81" fmla="*/ 909730 h 1900695"/>
              <a:gd name="connsiteX82" fmla="*/ 2322635 w 5260216"/>
              <a:gd name="connsiteY82" fmla="*/ 885918 h 1900695"/>
              <a:gd name="connsiteX83" fmla="*/ 2327398 w 5260216"/>
              <a:gd name="connsiteY83" fmla="*/ 871630 h 1900695"/>
              <a:gd name="connsiteX84" fmla="*/ 2336923 w 5260216"/>
              <a:gd name="connsiteY84" fmla="*/ 828768 h 1900695"/>
              <a:gd name="connsiteX85" fmla="*/ 2360735 w 5260216"/>
              <a:gd name="connsiteY85" fmla="*/ 804955 h 1900695"/>
              <a:gd name="connsiteX86" fmla="*/ 2379785 w 5260216"/>
              <a:gd name="connsiteY86" fmla="*/ 800193 h 1900695"/>
              <a:gd name="connsiteX87" fmla="*/ 2455985 w 5260216"/>
              <a:gd name="connsiteY87" fmla="*/ 790668 h 1900695"/>
              <a:gd name="connsiteX88" fmla="*/ 2460748 w 5260216"/>
              <a:gd name="connsiteY88" fmla="*/ 776380 h 1900695"/>
              <a:gd name="connsiteX89" fmla="*/ 2470273 w 5260216"/>
              <a:gd name="connsiteY89" fmla="*/ 723993 h 1900695"/>
              <a:gd name="connsiteX90" fmla="*/ 2475035 w 5260216"/>
              <a:gd name="connsiteY90" fmla="*/ 709705 h 1900695"/>
              <a:gd name="connsiteX91" fmla="*/ 2489323 w 5260216"/>
              <a:gd name="connsiteY91" fmla="*/ 704943 h 1900695"/>
              <a:gd name="connsiteX92" fmla="*/ 2503610 w 5260216"/>
              <a:gd name="connsiteY92" fmla="*/ 690655 h 1900695"/>
              <a:gd name="connsiteX93" fmla="*/ 2517898 w 5260216"/>
              <a:gd name="connsiteY93" fmla="*/ 681130 h 1900695"/>
              <a:gd name="connsiteX94" fmla="*/ 2527423 w 5260216"/>
              <a:gd name="connsiteY94" fmla="*/ 666843 h 1900695"/>
              <a:gd name="connsiteX95" fmla="*/ 2532185 w 5260216"/>
              <a:gd name="connsiteY95" fmla="*/ 652555 h 1900695"/>
              <a:gd name="connsiteX96" fmla="*/ 2570285 w 5260216"/>
              <a:gd name="connsiteY96" fmla="*/ 609693 h 1900695"/>
              <a:gd name="connsiteX97" fmla="*/ 2598860 w 5260216"/>
              <a:gd name="connsiteY97" fmla="*/ 590643 h 1900695"/>
              <a:gd name="connsiteX98" fmla="*/ 2632198 w 5260216"/>
              <a:gd name="connsiteY98" fmla="*/ 581118 h 1900695"/>
              <a:gd name="connsiteX99" fmla="*/ 2670298 w 5260216"/>
              <a:gd name="connsiteY99" fmla="*/ 585880 h 1900695"/>
              <a:gd name="connsiteX100" fmla="*/ 2679823 w 5260216"/>
              <a:gd name="connsiteY100" fmla="*/ 600168 h 1900695"/>
              <a:gd name="connsiteX101" fmla="*/ 2694110 w 5260216"/>
              <a:gd name="connsiteY101" fmla="*/ 609693 h 1900695"/>
              <a:gd name="connsiteX102" fmla="*/ 2703635 w 5260216"/>
              <a:gd name="connsiteY102" fmla="*/ 623980 h 1900695"/>
              <a:gd name="connsiteX103" fmla="*/ 2708398 w 5260216"/>
              <a:gd name="connsiteY103" fmla="*/ 638268 h 1900695"/>
              <a:gd name="connsiteX104" fmla="*/ 2722685 w 5260216"/>
              <a:gd name="connsiteY104" fmla="*/ 643030 h 1900695"/>
              <a:gd name="connsiteX105" fmla="*/ 2775073 w 5260216"/>
              <a:gd name="connsiteY105" fmla="*/ 638268 h 1900695"/>
              <a:gd name="connsiteX106" fmla="*/ 2822698 w 5260216"/>
              <a:gd name="connsiteY106" fmla="*/ 623980 h 1900695"/>
              <a:gd name="connsiteX107" fmla="*/ 2875085 w 5260216"/>
              <a:gd name="connsiteY107" fmla="*/ 628743 h 1900695"/>
              <a:gd name="connsiteX108" fmla="*/ 2898898 w 5260216"/>
              <a:gd name="connsiteY108" fmla="*/ 633505 h 1900695"/>
              <a:gd name="connsiteX109" fmla="*/ 2936998 w 5260216"/>
              <a:gd name="connsiteY109" fmla="*/ 628743 h 1900695"/>
              <a:gd name="connsiteX110" fmla="*/ 3046535 w 5260216"/>
              <a:gd name="connsiteY110" fmla="*/ 614455 h 1900695"/>
              <a:gd name="connsiteX111" fmla="*/ 3060823 w 5260216"/>
              <a:gd name="connsiteY111" fmla="*/ 604930 h 1900695"/>
              <a:gd name="connsiteX112" fmla="*/ 3089398 w 5260216"/>
              <a:gd name="connsiteY112" fmla="*/ 585880 h 1900695"/>
              <a:gd name="connsiteX113" fmla="*/ 3137023 w 5260216"/>
              <a:gd name="connsiteY113" fmla="*/ 576355 h 1900695"/>
              <a:gd name="connsiteX114" fmla="*/ 3241798 w 5260216"/>
              <a:gd name="connsiteY114" fmla="*/ 581118 h 1900695"/>
              <a:gd name="connsiteX115" fmla="*/ 3275135 w 5260216"/>
              <a:gd name="connsiteY115" fmla="*/ 595405 h 1900695"/>
              <a:gd name="connsiteX116" fmla="*/ 3365623 w 5260216"/>
              <a:gd name="connsiteY116" fmla="*/ 600168 h 1900695"/>
              <a:gd name="connsiteX117" fmla="*/ 3403723 w 5260216"/>
              <a:gd name="connsiteY117" fmla="*/ 609693 h 1900695"/>
              <a:gd name="connsiteX118" fmla="*/ 3437060 w 5260216"/>
              <a:gd name="connsiteY118" fmla="*/ 628743 h 1900695"/>
              <a:gd name="connsiteX119" fmla="*/ 3441823 w 5260216"/>
              <a:gd name="connsiteY119" fmla="*/ 557305 h 1900695"/>
              <a:gd name="connsiteX120" fmla="*/ 3451348 w 5260216"/>
              <a:gd name="connsiteY120" fmla="*/ 543018 h 1900695"/>
              <a:gd name="connsiteX121" fmla="*/ 3456110 w 5260216"/>
              <a:gd name="connsiteY121" fmla="*/ 528730 h 1900695"/>
              <a:gd name="connsiteX122" fmla="*/ 3460873 w 5260216"/>
              <a:gd name="connsiteY122" fmla="*/ 509680 h 1900695"/>
              <a:gd name="connsiteX123" fmla="*/ 3475160 w 5260216"/>
              <a:gd name="connsiteY123" fmla="*/ 495393 h 1900695"/>
              <a:gd name="connsiteX124" fmla="*/ 3479923 w 5260216"/>
              <a:gd name="connsiteY124" fmla="*/ 476343 h 1900695"/>
              <a:gd name="connsiteX125" fmla="*/ 3484685 w 5260216"/>
              <a:gd name="connsiteY125" fmla="*/ 414430 h 1900695"/>
              <a:gd name="connsiteX126" fmla="*/ 3494210 w 5260216"/>
              <a:gd name="connsiteY126" fmla="*/ 390618 h 1900695"/>
              <a:gd name="connsiteX127" fmla="*/ 3503735 w 5260216"/>
              <a:gd name="connsiteY127" fmla="*/ 362043 h 1900695"/>
              <a:gd name="connsiteX128" fmla="*/ 3546598 w 5260216"/>
              <a:gd name="connsiteY128" fmla="*/ 333468 h 1900695"/>
              <a:gd name="connsiteX129" fmla="*/ 3560885 w 5260216"/>
              <a:gd name="connsiteY129" fmla="*/ 328705 h 1900695"/>
              <a:gd name="connsiteX130" fmla="*/ 3575173 w 5260216"/>
              <a:gd name="connsiteY130" fmla="*/ 323943 h 1900695"/>
              <a:gd name="connsiteX131" fmla="*/ 3646610 w 5260216"/>
              <a:gd name="connsiteY131" fmla="*/ 328705 h 1900695"/>
              <a:gd name="connsiteX132" fmla="*/ 3675185 w 5260216"/>
              <a:gd name="connsiteY132" fmla="*/ 338230 h 1900695"/>
              <a:gd name="connsiteX133" fmla="*/ 3737098 w 5260216"/>
              <a:gd name="connsiteY133" fmla="*/ 342993 h 1900695"/>
              <a:gd name="connsiteX134" fmla="*/ 3779960 w 5260216"/>
              <a:gd name="connsiteY134" fmla="*/ 342993 h 1900695"/>
              <a:gd name="connsiteX135" fmla="*/ 3794248 w 5260216"/>
              <a:gd name="connsiteY135" fmla="*/ 328705 h 1900695"/>
              <a:gd name="connsiteX136" fmla="*/ 3822823 w 5260216"/>
              <a:gd name="connsiteY136" fmla="*/ 333468 h 1900695"/>
              <a:gd name="connsiteX137" fmla="*/ 3851398 w 5260216"/>
              <a:gd name="connsiteY137" fmla="*/ 342993 h 1900695"/>
              <a:gd name="connsiteX138" fmla="*/ 3865685 w 5260216"/>
              <a:gd name="connsiteY138" fmla="*/ 419193 h 1900695"/>
              <a:gd name="connsiteX139" fmla="*/ 3879973 w 5260216"/>
              <a:gd name="connsiteY139" fmla="*/ 428718 h 1900695"/>
              <a:gd name="connsiteX140" fmla="*/ 3941885 w 5260216"/>
              <a:gd name="connsiteY140" fmla="*/ 428718 h 1900695"/>
              <a:gd name="connsiteX141" fmla="*/ 3970460 w 5260216"/>
              <a:gd name="connsiteY141" fmla="*/ 438243 h 1900695"/>
              <a:gd name="connsiteX142" fmla="*/ 3979985 w 5260216"/>
              <a:gd name="connsiteY142" fmla="*/ 452530 h 1900695"/>
              <a:gd name="connsiteX143" fmla="*/ 3994273 w 5260216"/>
              <a:gd name="connsiteY143" fmla="*/ 457293 h 1900695"/>
              <a:gd name="connsiteX144" fmla="*/ 4027610 w 5260216"/>
              <a:gd name="connsiteY144" fmla="*/ 471580 h 1900695"/>
              <a:gd name="connsiteX145" fmla="*/ 4037135 w 5260216"/>
              <a:gd name="connsiteY145" fmla="*/ 485868 h 1900695"/>
              <a:gd name="connsiteX146" fmla="*/ 4027610 w 5260216"/>
              <a:gd name="connsiteY146" fmla="*/ 533493 h 1900695"/>
              <a:gd name="connsiteX147" fmla="*/ 4008560 w 5260216"/>
              <a:gd name="connsiteY147" fmla="*/ 562068 h 1900695"/>
              <a:gd name="connsiteX148" fmla="*/ 3994273 w 5260216"/>
              <a:gd name="connsiteY148" fmla="*/ 590643 h 1900695"/>
              <a:gd name="connsiteX149" fmla="*/ 3965698 w 5260216"/>
              <a:gd name="connsiteY149" fmla="*/ 609693 h 1900695"/>
              <a:gd name="connsiteX150" fmla="*/ 3960935 w 5260216"/>
              <a:gd name="connsiteY150" fmla="*/ 623980 h 1900695"/>
              <a:gd name="connsiteX151" fmla="*/ 3951410 w 5260216"/>
              <a:gd name="connsiteY151" fmla="*/ 743043 h 1900695"/>
              <a:gd name="connsiteX152" fmla="*/ 3979985 w 5260216"/>
              <a:gd name="connsiteY152" fmla="*/ 752568 h 1900695"/>
              <a:gd name="connsiteX153" fmla="*/ 3984748 w 5260216"/>
              <a:gd name="connsiteY153" fmla="*/ 776380 h 1900695"/>
              <a:gd name="connsiteX154" fmla="*/ 3994273 w 5260216"/>
              <a:gd name="connsiteY154" fmla="*/ 790668 h 1900695"/>
              <a:gd name="connsiteX155" fmla="*/ 4003798 w 5260216"/>
              <a:gd name="connsiteY155" fmla="*/ 904968 h 1900695"/>
              <a:gd name="connsiteX156" fmla="*/ 3989510 w 5260216"/>
              <a:gd name="connsiteY156" fmla="*/ 919255 h 1900695"/>
              <a:gd name="connsiteX157" fmla="*/ 3999035 w 5260216"/>
              <a:gd name="connsiteY157" fmla="*/ 947830 h 1900695"/>
              <a:gd name="connsiteX158" fmla="*/ 3989510 w 5260216"/>
              <a:gd name="connsiteY158" fmla="*/ 981168 h 1900695"/>
              <a:gd name="connsiteX159" fmla="*/ 3975223 w 5260216"/>
              <a:gd name="connsiteY159" fmla="*/ 985930 h 1900695"/>
              <a:gd name="connsiteX160" fmla="*/ 3965698 w 5260216"/>
              <a:gd name="connsiteY160" fmla="*/ 1000218 h 1900695"/>
              <a:gd name="connsiteX161" fmla="*/ 3937123 w 5260216"/>
              <a:gd name="connsiteY161" fmla="*/ 1019268 h 1900695"/>
              <a:gd name="connsiteX162" fmla="*/ 3927598 w 5260216"/>
              <a:gd name="connsiteY162" fmla="*/ 1033555 h 1900695"/>
              <a:gd name="connsiteX163" fmla="*/ 3922835 w 5260216"/>
              <a:gd name="connsiteY163" fmla="*/ 1052605 h 1900695"/>
              <a:gd name="connsiteX164" fmla="*/ 3908548 w 5260216"/>
              <a:gd name="connsiteY164" fmla="*/ 1057368 h 1900695"/>
              <a:gd name="connsiteX165" fmla="*/ 3884735 w 5260216"/>
              <a:gd name="connsiteY165" fmla="*/ 1066893 h 1900695"/>
              <a:gd name="connsiteX166" fmla="*/ 3856160 w 5260216"/>
              <a:gd name="connsiteY166" fmla="*/ 1085943 h 1900695"/>
              <a:gd name="connsiteX167" fmla="*/ 3851398 w 5260216"/>
              <a:gd name="connsiteY167" fmla="*/ 1104993 h 1900695"/>
              <a:gd name="connsiteX168" fmla="*/ 3827585 w 5260216"/>
              <a:gd name="connsiteY168" fmla="*/ 1128805 h 1900695"/>
              <a:gd name="connsiteX169" fmla="*/ 3813298 w 5260216"/>
              <a:gd name="connsiteY169" fmla="*/ 1133568 h 1900695"/>
              <a:gd name="connsiteX170" fmla="*/ 3822823 w 5260216"/>
              <a:gd name="connsiteY170" fmla="*/ 1147855 h 1900695"/>
              <a:gd name="connsiteX171" fmla="*/ 3846635 w 5260216"/>
              <a:gd name="connsiteY171" fmla="*/ 1152618 h 1900695"/>
              <a:gd name="connsiteX172" fmla="*/ 3865685 w 5260216"/>
              <a:gd name="connsiteY172" fmla="*/ 1162143 h 1900695"/>
              <a:gd name="connsiteX173" fmla="*/ 3870448 w 5260216"/>
              <a:gd name="connsiteY173" fmla="*/ 1181193 h 1900695"/>
              <a:gd name="connsiteX174" fmla="*/ 3884735 w 5260216"/>
              <a:gd name="connsiteY174" fmla="*/ 1200243 h 1900695"/>
              <a:gd name="connsiteX175" fmla="*/ 3889498 w 5260216"/>
              <a:gd name="connsiteY175" fmla="*/ 1224055 h 1900695"/>
              <a:gd name="connsiteX176" fmla="*/ 3918073 w 5260216"/>
              <a:gd name="connsiteY176" fmla="*/ 1252630 h 1900695"/>
              <a:gd name="connsiteX177" fmla="*/ 3918073 w 5260216"/>
              <a:gd name="connsiteY177" fmla="*/ 1314543 h 1900695"/>
              <a:gd name="connsiteX178" fmla="*/ 3937123 w 5260216"/>
              <a:gd name="connsiteY178" fmla="*/ 1343118 h 1900695"/>
              <a:gd name="connsiteX179" fmla="*/ 3922835 w 5260216"/>
              <a:gd name="connsiteY179" fmla="*/ 1352643 h 1900695"/>
              <a:gd name="connsiteX180" fmla="*/ 3927598 w 5260216"/>
              <a:gd name="connsiteY180" fmla="*/ 1376455 h 1900695"/>
              <a:gd name="connsiteX181" fmla="*/ 3922835 w 5260216"/>
              <a:gd name="connsiteY181" fmla="*/ 1443130 h 1900695"/>
              <a:gd name="connsiteX182" fmla="*/ 3899023 w 5260216"/>
              <a:gd name="connsiteY182" fmla="*/ 1476468 h 1900695"/>
              <a:gd name="connsiteX183" fmla="*/ 3879973 w 5260216"/>
              <a:gd name="connsiteY183" fmla="*/ 1485993 h 1900695"/>
              <a:gd name="connsiteX184" fmla="*/ 3870448 w 5260216"/>
              <a:gd name="connsiteY184" fmla="*/ 1533618 h 1900695"/>
              <a:gd name="connsiteX185" fmla="*/ 3889498 w 5260216"/>
              <a:gd name="connsiteY185" fmla="*/ 1538380 h 1900695"/>
              <a:gd name="connsiteX186" fmla="*/ 3903785 w 5260216"/>
              <a:gd name="connsiteY186" fmla="*/ 1547905 h 1900695"/>
              <a:gd name="connsiteX187" fmla="*/ 3903785 w 5260216"/>
              <a:gd name="connsiteY187" fmla="*/ 1605055 h 1900695"/>
              <a:gd name="connsiteX188" fmla="*/ 3875210 w 5260216"/>
              <a:gd name="connsiteY188" fmla="*/ 1624105 h 1900695"/>
              <a:gd name="connsiteX189" fmla="*/ 3851398 w 5260216"/>
              <a:gd name="connsiteY189" fmla="*/ 1652680 h 1900695"/>
              <a:gd name="connsiteX190" fmla="*/ 3860923 w 5260216"/>
              <a:gd name="connsiteY190" fmla="*/ 1671730 h 1900695"/>
              <a:gd name="connsiteX191" fmla="*/ 3894260 w 5260216"/>
              <a:gd name="connsiteY191" fmla="*/ 1705068 h 1900695"/>
              <a:gd name="connsiteX192" fmla="*/ 3903785 w 5260216"/>
              <a:gd name="connsiteY192" fmla="*/ 1719355 h 1900695"/>
              <a:gd name="connsiteX193" fmla="*/ 3908548 w 5260216"/>
              <a:gd name="connsiteY193" fmla="*/ 1766980 h 1900695"/>
              <a:gd name="connsiteX194" fmla="*/ 3913310 w 5260216"/>
              <a:gd name="connsiteY194" fmla="*/ 1781268 h 1900695"/>
              <a:gd name="connsiteX195" fmla="*/ 3927598 w 5260216"/>
              <a:gd name="connsiteY195" fmla="*/ 1786030 h 1900695"/>
              <a:gd name="connsiteX196" fmla="*/ 3975223 w 5260216"/>
              <a:gd name="connsiteY196" fmla="*/ 1814605 h 1900695"/>
              <a:gd name="connsiteX197" fmla="*/ 3989510 w 5260216"/>
              <a:gd name="connsiteY197" fmla="*/ 1833655 h 1900695"/>
              <a:gd name="connsiteX198" fmla="*/ 4041898 w 5260216"/>
              <a:gd name="connsiteY198" fmla="*/ 1881280 h 1900695"/>
              <a:gd name="connsiteX199" fmla="*/ 4070473 w 5260216"/>
              <a:gd name="connsiteY199" fmla="*/ 1900330 h 1900695"/>
              <a:gd name="connsiteX200" fmla="*/ 4132384 w 5260216"/>
              <a:gd name="connsiteY200" fmla="*/ 1863818 h 1900695"/>
              <a:gd name="connsiteX201" fmla="*/ 4218110 w 5260216"/>
              <a:gd name="connsiteY201" fmla="*/ 1851118 h 1900695"/>
              <a:gd name="connsiteX202" fmla="*/ 4375272 w 5260216"/>
              <a:gd name="connsiteY202" fmla="*/ 1838418 h 1900695"/>
              <a:gd name="connsiteX203" fmla="*/ 4448298 w 5260216"/>
              <a:gd name="connsiteY203" fmla="*/ 1816192 h 1900695"/>
              <a:gd name="connsiteX204" fmla="*/ 4484811 w 5260216"/>
              <a:gd name="connsiteY204" fmla="*/ 1766980 h 1900695"/>
              <a:gd name="connsiteX205" fmla="*/ 4540374 w 5260216"/>
              <a:gd name="connsiteY205" fmla="*/ 1765392 h 1900695"/>
              <a:gd name="connsiteX206" fmla="*/ 4624510 w 5260216"/>
              <a:gd name="connsiteY206" fmla="*/ 1774918 h 1900695"/>
              <a:gd name="connsiteX207" fmla="*/ 4651498 w 5260216"/>
              <a:gd name="connsiteY207" fmla="*/ 1719355 h 1900695"/>
              <a:gd name="connsiteX208" fmla="*/ 4691186 w 5260216"/>
              <a:gd name="connsiteY208" fmla="*/ 1727294 h 1900695"/>
              <a:gd name="connsiteX209" fmla="*/ 4741986 w 5260216"/>
              <a:gd name="connsiteY209" fmla="*/ 1755868 h 1900695"/>
              <a:gd name="connsiteX210" fmla="*/ 4783260 w 5260216"/>
              <a:gd name="connsiteY210" fmla="*/ 1744756 h 1900695"/>
              <a:gd name="connsiteX211" fmla="*/ 4816598 w 5260216"/>
              <a:gd name="connsiteY211" fmla="*/ 1741580 h 1900695"/>
              <a:gd name="connsiteX212" fmla="*/ 4837235 w 5260216"/>
              <a:gd name="connsiteY212" fmla="*/ 1722530 h 1900695"/>
              <a:gd name="connsiteX213" fmla="*/ 4883272 w 5260216"/>
              <a:gd name="connsiteY213" fmla="*/ 1705068 h 1900695"/>
              <a:gd name="connsiteX214" fmla="*/ 4927723 w 5260216"/>
              <a:gd name="connsiteY214" fmla="*/ 1686018 h 1900695"/>
              <a:gd name="connsiteX215" fmla="*/ 5094410 w 5260216"/>
              <a:gd name="connsiteY215" fmla="*/ 1690780 h 1900695"/>
              <a:gd name="connsiteX216" fmla="*/ 5122985 w 5260216"/>
              <a:gd name="connsiteY216" fmla="*/ 1676493 h 1900695"/>
              <a:gd name="connsiteX217" fmla="*/ 5151560 w 5260216"/>
              <a:gd name="connsiteY217" fmla="*/ 1657443 h 1900695"/>
              <a:gd name="connsiteX218" fmla="*/ 5232523 w 5260216"/>
              <a:gd name="connsiteY218" fmla="*/ 1600293 h 1900695"/>
              <a:gd name="connsiteX219" fmla="*/ 5232523 w 5260216"/>
              <a:gd name="connsiteY219" fmla="*/ 1004980 h 1900695"/>
              <a:gd name="connsiteX220" fmla="*/ 5237285 w 5260216"/>
              <a:gd name="connsiteY220" fmla="*/ 952593 h 1900695"/>
              <a:gd name="connsiteX221" fmla="*/ 5246810 w 5260216"/>
              <a:gd name="connsiteY221" fmla="*/ 824005 h 1900695"/>
              <a:gd name="connsiteX222" fmla="*/ 5256335 w 5260216"/>
              <a:gd name="connsiteY222" fmla="*/ 590643 h 1900695"/>
              <a:gd name="connsiteX223" fmla="*/ 5251573 w 5260216"/>
              <a:gd name="connsiteY223" fmla="*/ 257268 h 1900695"/>
              <a:gd name="connsiteX224" fmla="*/ 5246810 w 5260216"/>
              <a:gd name="connsiteY224" fmla="*/ 233455 h 1900695"/>
              <a:gd name="connsiteX225" fmla="*/ 5237285 w 5260216"/>
              <a:gd name="connsiteY225" fmla="*/ 204880 h 1900695"/>
              <a:gd name="connsiteX226" fmla="*/ 5227760 w 5260216"/>
              <a:gd name="connsiteY226" fmla="*/ 171543 h 1900695"/>
              <a:gd name="connsiteX227" fmla="*/ 4824535 w 5260216"/>
              <a:gd name="connsiteY227" fmla="*/ 20730 h 1900695"/>
              <a:gd name="connsiteX228" fmla="*/ 4789610 w 5260216"/>
              <a:gd name="connsiteY228" fmla="*/ 92 h 1900695"/>
              <a:gd name="connsiteX229" fmla="*/ 4699123 w 5260216"/>
              <a:gd name="connsiteY229" fmla="*/ 4855 h 1900695"/>
              <a:gd name="connsiteX230" fmla="*/ 4160960 w 5260216"/>
              <a:gd name="connsiteY230" fmla="*/ 14380 h 1900695"/>
              <a:gd name="connsiteX231" fmla="*/ 4118098 w 5260216"/>
              <a:gd name="connsiteY231" fmla="*/ 19142 h 1900695"/>
              <a:gd name="connsiteX232" fmla="*/ 3999035 w 5260216"/>
              <a:gd name="connsiteY232" fmla="*/ 23905 h 1900695"/>
              <a:gd name="connsiteX233" fmla="*/ 3979985 w 5260216"/>
              <a:gd name="connsiteY233" fmla="*/ 28667 h 1900695"/>
              <a:gd name="connsiteX234" fmla="*/ 2760785 w 5260216"/>
              <a:gd name="connsiteY234" fmla="*/ 28667 h 1900695"/>
              <a:gd name="connsiteX235" fmla="*/ 2427410 w 5260216"/>
              <a:gd name="connsiteY235" fmla="*/ 19142 h 1900695"/>
              <a:gd name="connsiteX236" fmla="*/ 1565398 w 5260216"/>
              <a:gd name="connsiteY236" fmla="*/ 14380 h 1900695"/>
              <a:gd name="connsiteX237" fmla="*/ 208085 w 5260216"/>
              <a:gd name="connsiteY237" fmla="*/ 14380 h 1900695"/>
              <a:gd name="connsiteX238" fmla="*/ 160460 w 5260216"/>
              <a:gd name="connsiteY238" fmla="*/ 23905 h 1900695"/>
              <a:gd name="connsiteX239" fmla="*/ 127123 w 5260216"/>
              <a:gd name="connsiteY239" fmla="*/ 28667 h 1900695"/>
              <a:gd name="connsiteX240" fmla="*/ 112835 w 5260216"/>
              <a:gd name="connsiteY240" fmla="*/ 33430 h 1900695"/>
              <a:gd name="connsiteX241" fmla="*/ 55685 w 5260216"/>
              <a:gd name="connsiteY241" fmla="*/ 47717 h 1900695"/>
              <a:gd name="connsiteX242" fmla="*/ 27110 w 5260216"/>
              <a:gd name="connsiteY242" fmla="*/ 57242 h 1900695"/>
              <a:gd name="connsiteX243" fmla="*/ 12823 w 5260216"/>
              <a:gd name="connsiteY243" fmla="*/ 66767 h 1900695"/>
              <a:gd name="connsiteX244" fmla="*/ 8060 w 5260216"/>
              <a:gd name="connsiteY244" fmla="*/ 85818 h 1900695"/>
              <a:gd name="connsiteX0" fmla="*/ 8060 w 5263731"/>
              <a:gd name="connsiteY0" fmla="*/ 85818 h 1900695"/>
              <a:gd name="connsiteX1" fmla="*/ 46160 w 5263731"/>
              <a:gd name="connsiteY1" fmla="*/ 95343 h 1900695"/>
              <a:gd name="connsiteX2" fmla="*/ 69973 w 5263731"/>
              <a:gd name="connsiteY2" fmla="*/ 100105 h 1900695"/>
              <a:gd name="connsiteX3" fmla="*/ 98548 w 5263731"/>
              <a:gd name="connsiteY3" fmla="*/ 114393 h 1900695"/>
              <a:gd name="connsiteX4" fmla="*/ 117598 w 5263731"/>
              <a:gd name="connsiteY4" fmla="*/ 119155 h 1900695"/>
              <a:gd name="connsiteX5" fmla="*/ 384298 w 5263731"/>
              <a:gd name="connsiteY5" fmla="*/ 133443 h 1900695"/>
              <a:gd name="connsiteX6" fmla="*/ 427160 w 5263731"/>
              <a:gd name="connsiteY6" fmla="*/ 147730 h 1900695"/>
              <a:gd name="connsiteX7" fmla="*/ 474785 w 5263731"/>
              <a:gd name="connsiteY7" fmla="*/ 157255 h 1900695"/>
              <a:gd name="connsiteX8" fmla="*/ 493835 w 5263731"/>
              <a:gd name="connsiteY8" fmla="*/ 162018 h 1900695"/>
              <a:gd name="connsiteX9" fmla="*/ 527173 w 5263731"/>
              <a:gd name="connsiteY9" fmla="*/ 166780 h 1900695"/>
              <a:gd name="connsiteX10" fmla="*/ 555748 w 5263731"/>
              <a:gd name="connsiteY10" fmla="*/ 185830 h 1900695"/>
              <a:gd name="connsiteX11" fmla="*/ 598610 w 5263731"/>
              <a:gd name="connsiteY11" fmla="*/ 200118 h 1900695"/>
              <a:gd name="connsiteX12" fmla="*/ 612898 w 5263731"/>
              <a:gd name="connsiteY12" fmla="*/ 214405 h 1900695"/>
              <a:gd name="connsiteX13" fmla="*/ 636710 w 5263731"/>
              <a:gd name="connsiteY13" fmla="*/ 242980 h 1900695"/>
              <a:gd name="connsiteX14" fmla="*/ 665285 w 5263731"/>
              <a:gd name="connsiteY14" fmla="*/ 257268 h 1900695"/>
              <a:gd name="connsiteX15" fmla="*/ 670048 w 5263731"/>
              <a:gd name="connsiteY15" fmla="*/ 271555 h 1900695"/>
              <a:gd name="connsiteX16" fmla="*/ 684335 w 5263731"/>
              <a:gd name="connsiteY16" fmla="*/ 281080 h 1900695"/>
              <a:gd name="connsiteX17" fmla="*/ 760535 w 5263731"/>
              <a:gd name="connsiteY17" fmla="*/ 290605 h 1900695"/>
              <a:gd name="connsiteX18" fmla="*/ 789110 w 5263731"/>
              <a:gd name="connsiteY18" fmla="*/ 300130 h 1900695"/>
              <a:gd name="connsiteX19" fmla="*/ 822448 w 5263731"/>
              <a:gd name="connsiteY19" fmla="*/ 304893 h 1900695"/>
              <a:gd name="connsiteX20" fmla="*/ 851023 w 5263731"/>
              <a:gd name="connsiteY20" fmla="*/ 309655 h 1900695"/>
              <a:gd name="connsiteX21" fmla="*/ 889123 w 5263731"/>
              <a:gd name="connsiteY21" fmla="*/ 314418 h 1900695"/>
              <a:gd name="connsiteX22" fmla="*/ 893885 w 5263731"/>
              <a:gd name="connsiteY22" fmla="*/ 352518 h 1900695"/>
              <a:gd name="connsiteX23" fmla="*/ 898648 w 5263731"/>
              <a:gd name="connsiteY23" fmla="*/ 366805 h 1900695"/>
              <a:gd name="connsiteX24" fmla="*/ 903410 w 5263731"/>
              <a:gd name="connsiteY24" fmla="*/ 400143 h 1900695"/>
              <a:gd name="connsiteX25" fmla="*/ 917698 w 5263731"/>
              <a:gd name="connsiteY25" fmla="*/ 404905 h 1900695"/>
              <a:gd name="connsiteX26" fmla="*/ 931985 w 5263731"/>
              <a:gd name="connsiteY26" fmla="*/ 423955 h 1900695"/>
              <a:gd name="connsiteX27" fmla="*/ 946273 w 5263731"/>
              <a:gd name="connsiteY27" fmla="*/ 485868 h 1900695"/>
              <a:gd name="connsiteX28" fmla="*/ 960560 w 5263731"/>
              <a:gd name="connsiteY28" fmla="*/ 495393 h 1900695"/>
              <a:gd name="connsiteX29" fmla="*/ 1012948 w 5263731"/>
              <a:gd name="connsiteY29" fmla="*/ 500155 h 1900695"/>
              <a:gd name="connsiteX30" fmla="*/ 1031998 w 5263731"/>
              <a:gd name="connsiteY30" fmla="*/ 504918 h 1900695"/>
              <a:gd name="connsiteX31" fmla="*/ 1036760 w 5263731"/>
              <a:gd name="connsiteY31" fmla="*/ 519205 h 1900695"/>
              <a:gd name="connsiteX32" fmla="*/ 1027235 w 5263731"/>
              <a:gd name="connsiteY32" fmla="*/ 566830 h 1900695"/>
              <a:gd name="connsiteX33" fmla="*/ 1017710 w 5263731"/>
              <a:gd name="connsiteY33" fmla="*/ 581118 h 1900695"/>
              <a:gd name="connsiteX34" fmla="*/ 1022473 w 5263731"/>
              <a:gd name="connsiteY34" fmla="*/ 595405 h 1900695"/>
              <a:gd name="connsiteX35" fmla="*/ 1060573 w 5263731"/>
              <a:gd name="connsiteY35" fmla="*/ 600168 h 1900695"/>
              <a:gd name="connsiteX36" fmla="*/ 1074860 w 5263731"/>
              <a:gd name="connsiteY36" fmla="*/ 604930 h 1900695"/>
              <a:gd name="connsiteX37" fmla="*/ 1089148 w 5263731"/>
              <a:gd name="connsiteY37" fmla="*/ 619218 h 1900695"/>
              <a:gd name="connsiteX38" fmla="*/ 1098673 w 5263731"/>
              <a:gd name="connsiteY38" fmla="*/ 633505 h 1900695"/>
              <a:gd name="connsiteX39" fmla="*/ 1122485 w 5263731"/>
              <a:gd name="connsiteY39" fmla="*/ 628743 h 1900695"/>
              <a:gd name="connsiteX40" fmla="*/ 1127248 w 5263731"/>
              <a:gd name="connsiteY40" fmla="*/ 614455 h 1900695"/>
              <a:gd name="connsiteX41" fmla="*/ 1232023 w 5263731"/>
              <a:gd name="connsiteY41" fmla="*/ 609693 h 1900695"/>
              <a:gd name="connsiteX42" fmla="*/ 1289173 w 5263731"/>
              <a:gd name="connsiteY42" fmla="*/ 623980 h 1900695"/>
              <a:gd name="connsiteX43" fmla="*/ 1303460 w 5263731"/>
              <a:gd name="connsiteY43" fmla="*/ 633505 h 1900695"/>
              <a:gd name="connsiteX44" fmla="*/ 1303460 w 5263731"/>
              <a:gd name="connsiteY44" fmla="*/ 690655 h 1900695"/>
              <a:gd name="connsiteX45" fmla="*/ 1298698 w 5263731"/>
              <a:gd name="connsiteY45" fmla="*/ 709705 h 1900695"/>
              <a:gd name="connsiteX46" fmla="*/ 1284410 w 5263731"/>
              <a:gd name="connsiteY46" fmla="*/ 728755 h 1900695"/>
              <a:gd name="connsiteX47" fmla="*/ 1298698 w 5263731"/>
              <a:gd name="connsiteY47" fmla="*/ 733518 h 1900695"/>
              <a:gd name="connsiteX48" fmla="*/ 1312985 w 5263731"/>
              <a:gd name="connsiteY48" fmla="*/ 776380 h 1900695"/>
              <a:gd name="connsiteX49" fmla="*/ 1336798 w 5263731"/>
              <a:gd name="connsiteY49" fmla="*/ 809718 h 1900695"/>
              <a:gd name="connsiteX50" fmla="*/ 1351085 w 5263731"/>
              <a:gd name="connsiteY50" fmla="*/ 814480 h 1900695"/>
              <a:gd name="connsiteX51" fmla="*/ 1579685 w 5263731"/>
              <a:gd name="connsiteY51" fmla="*/ 819243 h 1900695"/>
              <a:gd name="connsiteX52" fmla="*/ 1593973 w 5263731"/>
              <a:gd name="connsiteY52" fmla="*/ 824005 h 1900695"/>
              <a:gd name="connsiteX53" fmla="*/ 1617785 w 5263731"/>
              <a:gd name="connsiteY53" fmla="*/ 828768 h 1900695"/>
              <a:gd name="connsiteX54" fmla="*/ 1608260 w 5263731"/>
              <a:gd name="connsiteY54" fmla="*/ 871630 h 1900695"/>
              <a:gd name="connsiteX55" fmla="*/ 1617785 w 5263731"/>
              <a:gd name="connsiteY55" fmla="*/ 885918 h 1900695"/>
              <a:gd name="connsiteX56" fmla="*/ 1632073 w 5263731"/>
              <a:gd name="connsiteY56" fmla="*/ 890680 h 1900695"/>
              <a:gd name="connsiteX57" fmla="*/ 1651123 w 5263731"/>
              <a:gd name="connsiteY57" fmla="*/ 919255 h 1900695"/>
              <a:gd name="connsiteX58" fmla="*/ 1670173 w 5263731"/>
              <a:gd name="connsiteY58" fmla="*/ 924018 h 1900695"/>
              <a:gd name="connsiteX59" fmla="*/ 1698748 w 5263731"/>
              <a:gd name="connsiteY59" fmla="*/ 933543 h 1900695"/>
              <a:gd name="connsiteX60" fmla="*/ 1798760 w 5263731"/>
              <a:gd name="connsiteY60" fmla="*/ 933543 h 1900695"/>
              <a:gd name="connsiteX61" fmla="*/ 1803523 w 5263731"/>
              <a:gd name="connsiteY61" fmla="*/ 947830 h 1900695"/>
              <a:gd name="connsiteX62" fmla="*/ 1827335 w 5263731"/>
              <a:gd name="connsiteY62" fmla="*/ 943068 h 1900695"/>
              <a:gd name="connsiteX63" fmla="*/ 1841623 w 5263731"/>
              <a:gd name="connsiteY63" fmla="*/ 938305 h 1900695"/>
              <a:gd name="connsiteX64" fmla="*/ 1860673 w 5263731"/>
              <a:gd name="connsiteY64" fmla="*/ 933543 h 1900695"/>
              <a:gd name="connsiteX65" fmla="*/ 1903535 w 5263731"/>
              <a:gd name="connsiteY65" fmla="*/ 938305 h 1900695"/>
              <a:gd name="connsiteX66" fmla="*/ 1908298 w 5263731"/>
              <a:gd name="connsiteY66" fmla="*/ 952593 h 1900695"/>
              <a:gd name="connsiteX67" fmla="*/ 1932110 w 5263731"/>
              <a:gd name="connsiteY67" fmla="*/ 947830 h 1900695"/>
              <a:gd name="connsiteX68" fmla="*/ 1936873 w 5263731"/>
              <a:gd name="connsiteY68" fmla="*/ 933543 h 1900695"/>
              <a:gd name="connsiteX69" fmla="*/ 1955923 w 5263731"/>
              <a:gd name="connsiteY69" fmla="*/ 924018 h 1900695"/>
              <a:gd name="connsiteX70" fmla="*/ 1970210 w 5263731"/>
              <a:gd name="connsiteY70" fmla="*/ 914493 h 1900695"/>
              <a:gd name="connsiteX71" fmla="*/ 1994023 w 5263731"/>
              <a:gd name="connsiteY71" fmla="*/ 919255 h 1900695"/>
              <a:gd name="connsiteX72" fmla="*/ 2060698 w 5263731"/>
              <a:gd name="connsiteY72" fmla="*/ 924018 h 1900695"/>
              <a:gd name="connsiteX73" fmla="*/ 2074985 w 5263731"/>
              <a:gd name="connsiteY73" fmla="*/ 933543 h 1900695"/>
              <a:gd name="connsiteX74" fmla="*/ 2089273 w 5263731"/>
              <a:gd name="connsiteY74" fmla="*/ 938305 h 1900695"/>
              <a:gd name="connsiteX75" fmla="*/ 2108323 w 5263731"/>
              <a:gd name="connsiteY75" fmla="*/ 957355 h 1900695"/>
              <a:gd name="connsiteX76" fmla="*/ 2127373 w 5263731"/>
              <a:gd name="connsiteY76" fmla="*/ 962118 h 1900695"/>
              <a:gd name="connsiteX77" fmla="*/ 2165473 w 5263731"/>
              <a:gd name="connsiteY77" fmla="*/ 957355 h 1900695"/>
              <a:gd name="connsiteX78" fmla="*/ 2203573 w 5263731"/>
              <a:gd name="connsiteY78" fmla="*/ 947830 h 1900695"/>
              <a:gd name="connsiteX79" fmla="*/ 2208335 w 5263731"/>
              <a:gd name="connsiteY79" fmla="*/ 919255 h 1900695"/>
              <a:gd name="connsiteX80" fmla="*/ 2227385 w 5263731"/>
              <a:gd name="connsiteY80" fmla="*/ 914493 h 1900695"/>
              <a:gd name="connsiteX81" fmla="*/ 2303585 w 5263731"/>
              <a:gd name="connsiteY81" fmla="*/ 909730 h 1900695"/>
              <a:gd name="connsiteX82" fmla="*/ 2322635 w 5263731"/>
              <a:gd name="connsiteY82" fmla="*/ 885918 h 1900695"/>
              <a:gd name="connsiteX83" fmla="*/ 2327398 w 5263731"/>
              <a:gd name="connsiteY83" fmla="*/ 871630 h 1900695"/>
              <a:gd name="connsiteX84" fmla="*/ 2336923 w 5263731"/>
              <a:gd name="connsiteY84" fmla="*/ 828768 h 1900695"/>
              <a:gd name="connsiteX85" fmla="*/ 2360735 w 5263731"/>
              <a:gd name="connsiteY85" fmla="*/ 804955 h 1900695"/>
              <a:gd name="connsiteX86" fmla="*/ 2379785 w 5263731"/>
              <a:gd name="connsiteY86" fmla="*/ 800193 h 1900695"/>
              <a:gd name="connsiteX87" fmla="*/ 2455985 w 5263731"/>
              <a:gd name="connsiteY87" fmla="*/ 790668 h 1900695"/>
              <a:gd name="connsiteX88" fmla="*/ 2460748 w 5263731"/>
              <a:gd name="connsiteY88" fmla="*/ 776380 h 1900695"/>
              <a:gd name="connsiteX89" fmla="*/ 2470273 w 5263731"/>
              <a:gd name="connsiteY89" fmla="*/ 723993 h 1900695"/>
              <a:gd name="connsiteX90" fmla="*/ 2475035 w 5263731"/>
              <a:gd name="connsiteY90" fmla="*/ 709705 h 1900695"/>
              <a:gd name="connsiteX91" fmla="*/ 2489323 w 5263731"/>
              <a:gd name="connsiteY91" fmla="*/ 704943 h 1900695"/>
              <a:gd name="connsiteX92" fmla="*/ 2503610 w 5263731"/>
              <a:gd name="connsiteY92" fmla="*/ 690655 h 1900695"/>
              <a:gd name="connsiteX93" fmla="*/ 2517898 w 5263731"/>
              <a:gd name="connsiteY93" fmla="*/ 681130 h 1900695"/>
              <a:gd name="connsiteX94" fmla="*/ 2527423 w 5263731"/>
              <a:gd name="connsiteY94" fmla="*/ 666843 h 1900695"/>
              <a:gd name="connsiteX95" fmla="*/ 2532185 w 5263731"/>
              <a:gd name="connsiteY95" fmla="*/ 652555 h 1900695"/>
              <a:gd name="connsiteX96" fmla="*/ 2570285 w 5263731"/>
              <a:gd name="connsiteY96" fmla="*/ 609693 h 1900695"/>
              <a:gd name="connsiteX97" fmla="*/ 2598860 w 5263731"/>
              <a:gd name="connsiteY97" fmla="*/ 590643 h 1900695"/>
              <a:gd name="connsiteX98" fmla="*/ 2632198 w 5263731"/>
              <a:gd name="connsiteY98" fmla="*/ 581118 h 1900695"/>
              <a:gd name="connsiteX99" fmla="*/ 2670298 w 5263731"/>
              <a:gd name="connsiteY99" fmla="*/ 585880 h 1900695"/>
              <a:gd name="connsiteX100" fmla="*/ 2679823 w 5263731"/>
              <a:gd name="connsiteY100" fmla="*/ 600168 h 1900695"/>
              <a:gd name="connsiteX101" fmla="*/ 2694110 w 5263731"/>
              <a:gd name="connsiteY101" fmla="*/ 609693 h 1900695"/>
              <a:gd name="connsiteX102" fmla="*/ 2703635 w 5263731"/>
              <a:gd name="connsiteY102" fmla="*/ 623980 h 1900695"/>
              <a:gd name="connsiteX103" fmla="*/ 2708398 w 5263731"/>
              <a:gd name="connsiteY103" fmla="*/ 638268 h 1900695"/>
              <a:gd name="connsiteX104" fmla="*/ 2722685 w 5263731"/>
              <a:gd name="connsiteY104" fmla="*/ 643030 h 1900695"/>
              <a:gd name="connsiteX105" fmla="*/ 2775073 w 5263731"/>
              <a:gd name="connsiteY105" fmla="*/ 638268 h 1900695"/>
              <a:gd name="connsiteX106" fmla="*/ 2822698 w 5263731"/>
              <a:gd name="connsiteY106" fmla="*/ 623980 h 1900695"/>
              <a:gd name="connsiteX107" fmla="*/ 2875085 w 5263731"/>
              <a:gd name="connsiteY107" fmla="*/ 628743 h 1900695"/>
              <a:gd name="connsiteX108" fmla="*/ 2898898 w 5263731"/>
              <a:gd name="connsiteY108" fmla="*/ 633505 h 1900695"/>
              <a:gd name="connsiteX109" fmla="*/ 2936998 w 5263731"/>
              <a:gd name="connsiteY109" fmla="*/ 628743 h 1900695"/>
              <a:gd name="connsiteX110" fmla="*/ 3046535 w 5263731"/>
              <a:gd name="connsiteY110" fmla="*/ 614455 h 1900695"/>
              <a:gd name="connsiteX111" fmla="*/ 3060823 w 5263731"/>
              <a:gd name="connsiteY111" fmla="*/ 604930 h 1900695"/>
              <a:gd name="connsiteX112" fmla="*/ 3089398 w 5263731"/>
              <a:gd name="connsiteY112" fmla="*/ 585880 h 1900695"/>
              <a:gd name="connsiteX113" fmla="*/ 3137023 w 5263731"/>
              <a:gd name="connsiteY113" fmla="*/ 576355 h 1900695"/>
              <a:gd name="connsiteX114" fmla="*/ 3241798 w 5263731"/>
              <a:gd name="connsiteY114" fmla="*/ 581118 h 1900695"/>
              <a:gd name="connsiteX115" fmla="*/ 3275135 w 5263731"/>
              <a:gd name="connsiteY115" fmla="*/ 595405 h 1900695"/>
              <a:gd name="connsiteX116" fmla="*/ 3365623 w 5263731"/>
              <a:gd name="connsiteY116" fmla="*/ 600168 h 1900695"/>
              <a:gd name="connsiteX117" fmla="*/ 3403723 w 5263731"/>
              <a:gd name="connsiteY117" fmla="*/ 609693 h 1900695"/>
              <a:gd name="connsiteX118" fmla="*/ 3437060 w 5263731"/>
              <a:gd name="connsiteY118" fmla="*/ 628743 h 1900695"/>
              <a:gd name="connsiteX119" fmla="*/ 3441823 w 5263731"/>
              <a:gd name="connsiteY119" fmla="*/ 557305 h 1900695"/>
              <a:gd name="connsiteX120" fmla="*/ 3451348 w 5263731"/>
              <a:gd name="connsiteY120" fmla="*/ 543018 h 1900695"/>
              <a:gd name="connsiteX121" fmla="*/ 3456110 w 5263731"/>
              <a:gd name="connsiteY121" fmla="*/ 528730 h 1900695"/>
              <a:gd name="connsiteX122" fmla="*/ 3460873 w 5263731"/>
              <a:gd name="connsiteY122" fmla="*/ 509680 h 1900695"/>
              <a:gd name="connsiteX123" fmla="*/ 3475160 w 5263731"/>
              <a:gd name="connsiteY123" fmla="*/ 495393 h 1900695"/>
              <a:gd name="connsiteX124" fmla="*/ 3479923 w 5263731"/>
              <a:gd name="connsiteY124" fmla="*/ 476343 h 1900695"/>
              <a:gd name="connsiteX125" fmla="*/ 3484685 w 5263731"/>
              <a:gd name="connsiteY125" fmla="*/ 414430 h 1900695"/>
              <a:gd name="connsiteX126" fmla="*/ 3494210 w 5263731"/>
              <a:gd name="connsiteY126" fmla="*/ 390618 h 1900695"/>
              <a:gd name="connsiteX127" fmla="*/ 3503735 w 5263731"/>
              <a:gd name="connsiteY127" fmla="*/ 362043 h 1900695"/>
              <a:gd name="connsiteX128" fmla="*/ 3546598 w 5263731"/>
              <a:gd name="connsiteY128" fmla="*/ 333468 h 1900695"/>
              <a:gd name="connsiteX129" fmla="*/ 3560885 w 5263731"/>
              <a:gd name="connsiteY129" fmla="*/ 328705 h 1900695"/>
              <a:gd name="connsiteX130" fmla="*/ 3575173 w 5263731"/>
              <a:gd name="connsiteY130" fmla="*/ 323943 h 1900695"/>
              <a:gd name="connsiteX131" fmla="*/ 3646610 w 5263731"/>
              <a:gd name="connsiteY131" fmla="*/ 328705 h 1900695"/>
              <a:gd name="connsiteX132" fmla="*/ 3675185 w 5263731"/>
              <a:gd name="connsiteY132" fmla="*/ 338230 h 1900695"/>
              <a:gd name="connsiteX133" fmla="*/ 3737098 w 5263731"/>
              <a:gd name="connsiteY133" fmla="*/ 342993 h 1900695"/>
              <a:gd name="connsiteX134" fmla="*/ 3779960 w 5263731"/>
              <a:gd name="connsiteY134" fmla="*/ 342993 h 1900695"/>
              <a:gd name="connsiteX135" fmla="*/ 3794248 w 5263731"/>
              <a:gd name="connsiteY135" fmla="*/ 328705 h 1900695"/>
              <a:gd name="connsiteX136" fmla="*/ 3822823 w 5263731"/>
              <a:gd name="connsiteY136" fmla="*/ 333468 h 1900695"/>
              <a:gd name="connsiteX137" fmla="*/ 3851398 w 5263731"/>
              <a:gd name="connsiteY137" fmla="*/ 342993 h 1900695"/>
              <a:gd name="connsiteX138" fmla="*/ 3865685 w 5263731"/>
              <a:gd name="connsiteY138" fmla="*/ 419193 h 1900695"/>
              <a:gd name="connsiteX139" fmla="*/ 3879973 w 5263731"/>
              <a:gd name="connsiteY139" fmla="*/ 428718 h 1900695"/>
              <a:gd name="connsiteX140" fmla="*/ 3941885 w 5263731"/>
              <a:gd name="connsiteY140" fmla="*/ 428718 h 1900695"/>
              <a:gd name="connsiteX141" fmla="*/ 3970460 w 5263731"/>
              <a:gd name="connsiteY141" fmla="*/ 438243 h 1900695"/>
              <a:gd name="connsiteX142" fmla="*/ 3979985 w 5263731"/>
              <a:gd name="connsiteY142" fmla="*/ 452530 h 1900695"/>
              <a:gd name="connsiteX143" fmla="*/ 3994273 w 5263731"/>
              <a:gd name="connsiteY143" fmla="*/ 457293 h 1900695"/>
              <a:gd name="connsiteX144" fmla="*/ 4027610 w 5263731"/>
              <a:gd name="connsiteY144" fmla="*/ 471580 h 1900695"/>
              <a:gd name="connsiteX145" fmla="*/ 4037135 w 5263731"/>
              <a:gd name="connsiteY145" fmla="*/ 485868 h 1900695"/>
              <a:gd name="connsiteX146" fmla="*/ 4027610 w 5263731"/>
              <a:gd name="connsiteY146" fmla="*/ 533493 h 1900695"/>
              <a:gd name="connsiteX147" fmla="*/ 4008560 w 5263731"/>
              <a:gd name="connsiteY147" fmla="*/ 562068 h 1900695"/>
              <a:gd name="connsiteX148" fmla="*/ 3994273 w 5263731"/>
              <a:gd name="connsiteY148" fmla="*/ 590643 h 1900695"/>
              <a:gd name="connsiteX149" fmla="*/ 3965698 w 5263731"/>
              <a:gd name="connsiteY149" fmla="*/ 609693 h 1900695"/>
              <a:gd name="connsiteX150" fmla="*/ 3960935 w 5263731"/>
              <a:gd name="connsiteY150" fmla="*/ 623980 h 1900695"/>
              <a:gd name="connsiteX151" fmla="*/ 3951410 w 5263731"/>
              <a:gd name="connsiteY151" fmla="*/ 743043 h 1900695"/>
              <a:gd name="connsiteX152" fmla="*/ 3979985 w 5263731"/>
              <a:gd name="connsiteY152" fmla="*/ 752568 h 1900695"/>
              <a:gd name="connsiteX153" fmla="*/ 3984748 w 5263731"/>
              <a:gd name="connsiteY153" fmla="*/ 776380 h 1900695"/>
              <a:gd name="connsiteX154" fmla="*/ 3994273 w 5263731"/>
              <a:gd name="connsiteY154" fmla="*/ 790668 h 1900695"/>
              <a:gd name="connsiteX155" fmla="*/ 4003798 w 5263731"/>
              <a:gd name="connsiteY155" fmla="*/ 904968 h 1900695"/>
              <a:gd name="connsiteX156" fmla="*/ 3989510 w 5263731"/>
              <a:gd name="connsiteY156" fmla="*/ 919255 h 1900695"/>
              <a:gd name="connsiteX157" fmla="*/ 3999035 w 5263731"/>
              <a:gd name="connsiteY157" fmla="*/ 947830 h 1900695"/>
              <a:gd name="connsiteX158" fmla="*/ 3989510 w 5263731"/>
              <a:gd name="connsiteY158" fmla="*/ 981168 h 1900695"/>
              <a:gd name="connsiteX159" fmla="*/ 3975223 w 5263731"/>
              <a:gd name="connsiteY159" fmla="*/ 985930 h 1900695"/>
              <a:gd name="connsiteX160" fmla="*/ 3965698 w 5263731"/>
              <a:gd name="connsiteY160" fmla="*/ 1000218 h 1900695"/>
              <a:gd name="connsiteX161" fmla="*/ 3937123 w 5263731"/>
              <a:gd name="connsiteY161" fmla="*/ 1019268 h 1900695"/>
              <a:gd name="connsiteX162" fmla="*/ 3927598 w 5263731"/>
              <a:gd name="connsiteY162" fmla="*/ 1033555 h 1900695"/>
              <a:gd name="connsiteX163" fmla="*/ 3922835 w 5263731"/>
              <a:gd name="connsiteY163" fmla="*/ 1052605 h 1900695"/>
              <a:gd name="connsiteX164" fmla="*/ 3908548 w 5263731"/>
              <a:gd name="connsiteY164" fmla="*/ 1057368 h 1900695"/>
              <a:gd name="connsiteX165" fmla="*/ 3884735 w 5263731"/>
              <a:gd name="connsiteY165" fmla="*/ 1066893 h 1900695"/>
              <a:gd name="connsiteX166" fmla="*/ 3856160 w 5263731"/>
              <a:gd name="connsiteY166" fmla="*/ 1085943 h 1900695"/>
              <a:gd name="connsiteX167" fmla="*/ 3851398 w 5263731"/>
              <a:gd name="connsiteY167" fmla="*/ 1104993 h 1900695"/>
              <a:gd name="connsiteX168" fmla="*/ 3827585 w 5263731"/>
              <a:gd name="connsiteY168" fmla="*/ 1128805 h 1900695"/>
              <a:gd name="connsiteX169" fmla="*/ 3813298 w 5263731"/>
              <a:gd name="connsiteY169" fmla="*/ 1133568 h 1900695"/>
              <a:gd name="connsiteX170" fmla="*/ 3822823 w 5263731"/>
              <a:gd name="connsiteY170" fmla="*/ 1147855 h 1900695"/>
              <a:gd name="connsiteX171" fmla="*/ 3846635 w 5263731"/>
              <a:gd name="connsiteY171" fmla="*/ 1152618 h 1900695"/>
              <a:gd name="connsiteX172" fmla="*/ 3865685 w 5263731"/>
              <a:gd name="connsiteY172" fmla="*/ 1162143 h 1900695"/>
              <a:gd name="connsiteX173" fmla="*/ 3870448 w 5263731"/>
              <a:gd name="connsiteY173" fmla="*/ 1181193 h 1900695"/>
              <a:gd name="connsiteX174" fmla="*/ 3884735 w 5263731"/>
              <a:gd name="connsiteY174" fmla="*/ 1200243 h 1900695"/>
              <a:gd name="connsiteX175" fmla="*/ 3889498 w 5263731"/>
              <a:gd name="connsiteY175" fmla="*/ 1224055 h 1900695"/>
              <a:gd name="connsiteX176" fmla="*/ 3918073 w 5263731"/>
              <a:gd name="connsiteY176" fmla="*/ 1252630 h 1900695"/>
              <a:gd name="connsiteX177" fmla="*/ 3918073 w 5263731"/>
              <a:gd name="connsiteY177" fmla="*/ 1314543 h 1900695"/>
              <a:gd name="connsiteX178" fmla="*/ 3937123 w 5263731"/>
              <a:gd name="connsiteY178" fmla="*/ 1343118 h 1900695"/>
              <a:gd name="connsiteX179" fmla="*/ 3922835 w 5263731"/>
              <a:gd name="connsiteY179" fmla="*/ 1352643 h 1900695"/>
              <a:gd name="connsiteX180" fmla="*/ 3927598 w 5263731"/>
              <a:gd name="connsiteY180" fmla="*/ 1376455 h 1900695"/>
              <a:gd name="connsiteX181" fmla="*/ 3922835 w 5263731"/>
              <a:gd name="connsiteY181" fmla="*/ 1443130 h 1900695"/>
              <a:gd name="connsiteX182" fmla="*/ 3899023 w 5263731"/>
              <a:gd name="connsiteY182" fmla="*/ 1476468 h 1900695"/>
              <a:gd name="connsiteX183" fmla="*/ 3879973 w 5263731"/>
              <a:gd name="connsiteY183" fmla="*/ 1485993 h 1900695"/>
              <a:gd name="connsiteX184" fmla="*/ 3870448 w 5263731"/>
              <a:gd name="connsiteY184" fmla="*/ 1533618 h 1900695"/>
              <a:gd name="connsiteX185" fmla="*/ 3889498 w 5263731"/>
              <a:gd name="connsiteY185" fmla="*/ 1538380 h 1900695"/>
              <a:gd name="connsiteX186" fmla="*/ 3903785 w 5263731"/>
              <a:gd name="connsiteY186" fmla="*/ 1547905 h 1900695"/>
              <a:gd name="connsiteX187" fmla="*/ 3903785 w 5263731"/>
              <a:gd name="connsiteY187" fmla="*/ 1605055 h 1900695"/>
              <a:gd name="connsiteX188" fmla="*/ 3875210 w 5263731"/>
              <a:gd name="connsiteY188" fmla="*/ 1624105 h 1900695"/>
              <a:gd name="connsiteX189" fmla="*/ 3851398 w 5263731"/>
              <a:gd name="connsiteY189" fmla="*/ 1652680 h 1900695"/>
              <a:gd name="connsiteX190" fmla="*/ 3860923 w 5263731"/>
              <a:gd name="connsiteY190" fmla="*/ 1671730 h 1900695"/>
              <a:gd name="connsiteX191" fmla="*/ 3894260 w 5263731"/>
              <a:gd name="connsiteY191" fmla="*/ 1705068 h 1900695"/>
              <a:gd name="connsiteX192" fmla="*/ 3903785 w 5263731"/>
              <a:gd name="connsiteY192" fmla="*/ 1719355 h 1900695"/>
              <a:gd name="connsiteX193" fmla="*/ 3908548 w 5263731"/>
              <a:gd name="connsiteY193" fmla="*/ 1766980 h 1900695"/>
              <a:gd name="connsiteX194" fmla="*/ 3913310 w 5263731"/>
              <a:gd name="connsiteY194" fmla="*/ 1781268 h 1900695"/>
              <a:gd name="connsiteX195" fmla="*/ 3927598 w 5263731"/>
              <a:gd name="connsiteY195" fmla="*/ 1786030 h 1900695"/>
              <a:gd name="connsiteX196" fmla="*/ 3975223 w 5263731"/>
              <a:gd name="connsiteY196" fmla="*/ 1814605 h 1900695"/>
              <a:gd name="connsiteX197" fmla="*/ 3989510 w 5263731"/>
              <a:gd name="connsiteY197" fmla="*/ 1833655 h 1900695"/>
              <a:gd name="connsiteX198" fmla="*/ 4041898 w 5263731"/>
              <a:gd name="connsiteY198" fmla="*/ 1881280 h 1900695"/>
              <a:gd name="connsiteX199" fmla="*/ 4070473 w 5263731"/>
              <a:gd name="connsiteY199" fmla="*/ 1900330 h 1900695"/>
              <a:gd name="connsiteX200" fmla="*/ 4132384 w 5263731"/>
              <a:gd name="connsiteY200" fmla="*/ 1863818 h 1900695"/>
              <a:gd name="connsiteX201" fmla="*/ 4218110 w 5263731"/>
              <a:gd name="connsiteY201" fmla="*/ 1851118 h 1900695"/>
              <a:gd name="connsiteX202" fmla="*/ 4375272 w 5263731"/>
              <a:gd name="connsiteY202" fmla="*/ 1838418 h 1900695"/>
              <a:gd name="connsiteX203" fmla="*/ 4448298 w 5263731"/>
              <a:gd name="connsiteY203" fmla="*/ 1816192 h 1900695"/>
              <a:gd name="connsiteX204" fmla="*/ 4484811 w 5263731"/>
              <a:gd name="connsiteY204" fmla="*/ 1766980 h 1900695"/>
              <a:gd name="connsiteX205" fmla="*/ 4540374 w 5263731"/>
              <a:gd name="connsiteY205" fmla="*/ 1765392 h 1900695"/>
              <a:gd name="connsiteX206" fmla="*/ 4624510 w 5263731"/>
              <a:gd name="connsiteY206" fmla="*/ 1774918 h 1900695"/>
              <a:gd name="connsiteX207" fmla="*/ 4651498 w 5263731"/>
              <a:gd name="connsiteY207" fmla="*/ 1719355 h 1900695"/>
              <a:gd name="connsiteX208" fmla="*/ 4691186 w 5263731"/>
              <a:gd name="connsiteY208" fmla="*/ 1727294 h 1900695"/>
              <a:gd name="connsiteX209" fmla="*/ 4741986 w 5263731"/>
              <a:gd name="connsiteY209" fmla="*/ 1755868 h 1900695"/>
              <a:gd name="connsiteX210" fmla="*/ 4783260 w 5263731"/>
              <a:gd name="connsiteY210" fmla="*/ 1744756 h 1900695"/>
              <a:gd name="connsiteX211" fmla="*/ 4816598 w 5263731"/>
              <a:gd name="connsiteY211" fmla="*/ 1741580 h 1900695"/>
              <a:gd name="connsiteX212" fmla="*/ 4837235 w 5263731"/>
              <a:gd name="connsiteY212" fmla="*/ 1722530 h 1900695"/>
              <a:gd name="connsiteX213" fmla="*/ 4883272 w 5263731"/>
              <a:gd name="connsiteY213" fmla="*/ 1705068 h 1900695"/>
              <a:gd name="connsiteX214" fmla="*/ 4927723 w 5263731"/>
              <a:gd name="connsiteY214" fmla="*/ 1686018 h 1900695"/>
              <a:gd name="connsiteX215" fmla="*/ 5094410 w 5263731"/>
              <a:gd name="connsiteY215" fmla="*/ 1690780 h 1900695"/>
              <a:gd name="connsiteX216" fmla="*/ 5122985 w 5263731"/>
              <a:gd name="connsiteY216" fmla="*/ 1676493 h 1900695"/>
              <a:gd name="connsiteX217" fmla="*/ 5151560 w 5263731"/>
              <a:gd name="connsiteY217" fmla="*/ 1657443 h 1900695"/>
              <a:gd name="connsiteX218" fmla="*/ 5232523 w 5263731"/>
              <a:gd name="connsiteY218" fmla="*/ 1600293 h 1900695"/>
              <a:gd name="connsiteX219" fmla="*/ 5232523 w 5263731"/>
              <a:gd name="connsiteY219" fmla="*/ 1004980 h 1900695"/>
              <a:gd name="connsiteX220" fmla="*/ 5237285 w 5263731"/>
              <a:gd name="connsiteY220" fmla="*/ 952593 h 1900695"/>
              <a:gd name="connsiteX221" fmla="*/ 5246810 w 5263731"/>
              <a:gd name="connsiteY221" fmla="*/ 824005 h 1900695"/>
              <a:gd name="connsiteX222" fmla="*/ 5256335 w 5263731"/>
              <a:gd name="connsiteY222" fmla="*/ 590643 h 1900695"/>
              <a:gd name="connsiteX223" fmla="*/ 5251573 w 5263731"/>
              <a:gd name="connsiteY223" fmla="*/ 257268 h 1900695"/>
              <a:gd name="connsiteX224" fmla="*/ 5246810 w 5263731"/>
              <a:gd name="connsiteY224" fmla="*/ 233455 h 1900695"/>
              <a:gd name="connsiteX225" fmla="*/ 5227760 w 5263731"/>
              <a:gd name="connsiteY225" fmla="*/ 171543 h 1900695"/>
              <a:gd name="connsiteX226" fmla="*/ 4824535 w 5263731"/>
              <a:gd name="connsiteY226" fmla="*/ 20730 h 1900695"/>
              <a:gd name="connsiteX227" fmla="*/ 4789610 w 5263731"/>
              <a:gd name="connsiteY227" fmla="*/ 92 h 1900695"/>
              <a:gd name="connsiteX228" fmla="*/ 4699123 w 5263731"/>
              <a:gd name="connsiteY228" fmla="*/ 4855 h 1900695"/>
              <a:gd name="connsiteX229" fmla="*/ 4160960 w 5263731"/>
              <a:gd name="connsiteY229" fmla="*/ 14380 h 1900695"/>
              <a:gd name="connsiteX230" fmla="*/ 4118098 w 5263731"/>
              <a:gd name="connsiteY230" fmla="*/ 19142 h 1900695"/>
              <a:gd name="connsiteX231" fmla="*/ 3999035 w 5263731"/>
              <a:gd name="connsiteY231" fmla="*/ 23905 h 1900695"/>
              <a:gd name="connsiteX232" fmla="*/ 3979985 w 5263731"/>
              <a:gd name="connsiteY232" fmla="*/ 28667 h 1900695"/>
              <a:gd name="connsiteX233" fmla="*/ 2760785 w 5263731"/>
              <a:gd name="connsiteY233" fmla="*/ 28667 h 1900695"/>
              <a:gd name="connsiteX234" fmla="*/ 2427410 w 5263731"/>
              <a:gd name="connsiteY234" fmla="*/ 19142 h 1900695"/>
              <a:gd name="connsiteX235" fmla="*/ 1565398 w 5263731"/>
              <a:gd name="connsiteY235" fmla="*/ 14380 h 1900695"/>
              <a:gd name="connsiteX236" fmla="*/ 208085 w 5263731"/>
              <a:gd name="connsiteY236" fmla="*/ 14380 h 1900695"/>
              <a:gd name="connsiteX237" fmla="*/ 160460 w 5263731"/>
              <a:gd name="connsiteY237" fmla="*/ 23905 h 1900695"/>
              <a:gd name="connsiteX238" fmla="*/ 127123 w 5263731"/>
              <a:gd name="connsiteY238" fmla="*/ 28667 h 1900695"/>
              <a:gd name="connsiteX239" fmla="*/ 112835 w 5263731"/>
              <a:gd name="connsiteY239" fmla="*/ 33430 h 1900695"/>
              <a:gd name="connsiteX240" fmla="*/ 55685 w 5263731"/>
              <a:gd name="connsiteY240" fmla="*/ 47717 h 1900695"/>
              <a:gd name="connsiteX241" fmla="*/ 27110 w 5263731"/>
              <a:gd name="connsiteY241" fmla="*/ 57242 h 1900695"/>
              <a:gd name="connsiteX242" fmla="*/ 12823 w 5263731"/>
              <a:gd name="connsiteY242" fmla="*/ 66767 h 1900695"/>
              <a:gd name="connsiteX243" fmla="*/ 8060 w 5263731"/>
              <a:gd name="connsiteY243" fmla="*/ 85818 h 1900695"/>
              <a:gd name="connsiteX0" fmla="*/ 8060 w 5279675"/>
              <a:gd name="connsiteY0" fmla="*/ 85818 h 1900695"/>
              <a:gd name="connsiteX1" fmla="*/ 46160 w 5279675"/>
              <a:gd name="connsiteY1" fmla="*/ 95343 h 1900695"/>
              <a:gd name="connsiteX2" fmla="*/ 69973 w 5279675"/>
              <a:gd name="connsiteY2" fmla="*/ 100105 h 1900695"/>
              <a:gd name="connsiteX3" fmla="*/ 98548 w 5279675"/>
              <a:gd name="connsiteY3" fmla="*/ 114393 h 1900695"/>
              <a:gd name="connsiteX4" fmla="*/ 117598 w 5279675"/>
              <a:gd name="connsiteY4" fmla="*/ 119155 h 1900695"/>
              <a:gd name="connsiteX5" fmla="*/ 384298 w 5279675"/>
              <a:gd name="connsiteY5" fmla="*/ 133443 h 1900695"/>
              <a:gd name="connsiteX6" fmla="*/ 427160 w 5279675"/>
              <a:gd name="connsiteY6" fmla="*/ 147730 h 1900695"/>
              <a:gd name="connsiteX7" fmla="*/ 474785 w 5279675"/>
              <a:gd name="connsiteY7" fmla="*/ 157255 h 1900695"/>
              <a:gd name="connsiteX8" fmla="*/ 493835 w 5279675"/>
              <a:gd name="connsiteY8" fmla="*/ 162018 h 1900695"/>
              <a:gd name="connsiteX9" fmla="*/ 527173 w 5279675"/>
              <a:gd name="connsiteY9" fmla="*/ 166780 h 1900695"/>
              <a:gd name="connsiteX10" fmla="*/ 555748 w 5279675"/>
              <a:gd name="connsiteY10" fmla="*/ 185830 h 1900695"/>
              <a:gd name="connsiteX11" fmla="*/ 598610 w 5279675"/>
              <a:gd name="connsiteY11" fmla="*/ 200118 h 1900695"/>
              <a:gd name="connsiteX12" fmla="*/ 612898 w 5279675"/>
              <a:gd name="connsiteY12" fmla="*/ 214405 h 1900695"/>
              <a:gd name="connsiteX13" fmla="*/ 636710 w 5279675"/>
              <a:gd name="connsiteY13" fmla="*/ 242980 h 1900695"/>
              <a:gd name="connsiteX14" fmla="*/ 665285 w 5279675"/>
              <a:gd name="connsiteY14" fmla="*/ 257268 h 1900695"/>
              <a:gd name="connsiteX15" fmla="*/ 670048 w 5279675"/>
              <a:gd name="connsiteY15" fmla="*/ 271555 h 1900695"/>
              <a:gd name="connsiteX16" fmla="*/ 684335 w 5279675"/>
              <a:gd name="connsiteY16" fmla="*/ 281080 h 1900695"/>
              <a:gd name="connsiteX17" fmla="*/ 760535 w 5279675"/>
              <a:gd name="connsiteY17" fmla="*/ 290605 h 1900695"/>
              <a:gd name="connsiteX18" fmla="*/ 789110 w 5279675"/>
              <a:gd name="connsiteY18" fmla="*/ 300130 h 1900695"/>
              <a:gd name="connsiteX19" fmla="*/ 822448 w 5279675"/>
              <a:gd name="connsiteY19" fmla="*/ 304893 h 1900695"/>
              <a:gd name="connsiteX20" fmla="*/ 851023 w 5279675"/>
              <a:gd name="connsiteY20" fmla="*/ 309655 h 1900695"/>
              <a:gd name="connsiteX21" fmla="*/ 889123 w 5279675"/>
              <a:gd name="connsiteY21" fmla="*/ 314418 h 1900695"/>
              <a:gd name="connsiteX22" fmla="*/ 893885 w 5279675"/>
              <a:gd name="connsiteY22" fmla="*/ 352518 h 1900695"/>
              <a:gd name="connsiteX23" fmla="*/ 898648 w 5279675"/>
              <a:gd name="connsiteY23" fmla="*/ 366805 h 1900695"/>
              <a:gd name="connsiteX24" fmla="*/ 903410 w 5279675"/>
              <a:gd name="connsiteY24" fmla="*/ 400143 h 1900695"/>
              <a:gd name="connsiteX25" fmla="*/ 917698 w 5279675"/>
              <a:gd name="connsiteY25" fmla="*/ 404905 h 1900695"/>
              <a:gd name="connsiteX26" fmla="*/ 931985 w 5279675"/>
              <a:gd name="connsiteY26" fmla="*/ 423955 h 1900695"/>
              <a:gd name="connsiteX27" fmla="*/ 946273 w 5279675"/>
              <a:gd name="connsiteY27" fmla="*/ 485868 h 1900695"/>
              <a:gd name="connsiteX28" fmla="*/ 960560 w 5279675"/>
              <a:gd name="connsiteY28" fmla="*/ 495393 h 1900695"/>
              <a:gd name="connsiteX29" fmla="*/ 1012948 w 5279675"/>
              <a:gd name="connsiteY29" fmla="*/ 500155 h 1900695"/>
              <a:gd name="connsiteX30" fmla="*/ 1031998 w 5279675"/>
              <a:gd name="connsiteY30" fmla="*/ 504918 h 1900695"/>
              <a:gd name="connsiteX31" fmla="*/ 1036760 w 5279675"/>
              <a:gd name="connsiteY31" fmla="*/ 519205 h 1900695"/>
              <a:gd name="connsiteX32" fmla="*/ 1027235 w 5279675"/>
              <a:gd name="connsiteY32" fmla="*/ 566830 h 1900695"/>
              <a:gd name="connsiteX33" fmla="*/ 1017710 w 5279675"/>
              <a:gd name="connsiteY33" fmla="*/ 581118 h 1900695"/>
              <a:gd name="connsiteX34" fmla="*/ 1022473 w 5279675"/>
              <a:gd name="connsiteY34" fmla="*/ 595405 h 1900695"/>
              <a:gd name="connsiteX35" fmla="*/ 1060573 w 5279675"/>
              <a:gd name="connsiteY35" fmla="*/ 600168 h 1900695"/>
              <a:gd name="connsiteX36" fmla="*/ 1074860 w 5279675"/>
              <a:gd name="connsiteY36" fmla="*/ 604930 h 1900695"/>
              <a:gd name="connsiteX37" fmla="*/ 1089148 w 5279675"/>
              <a:gd name="connsiteY37" fmla="*/ 619218 h 1900695"/>
              <a:gd name="connsiteX38" fmla="*/ 1098673 w 5279675"/>
              <a:gd name="connsiteY38" fmla="*/ 633505 h 1900695"/>
              <a:gd name="connsiteX39" fmla="*/ 1122485 w 5279675"/>
              <a:gd name="connsiteY39" fmla="*/ 628743 h 1900695"/>
              <a:gd name="connsiteX40" fmla="*/ 1127248 w 5279675"/>
              <a:gd name="connsiteY40" fmla="*/ 614455 h 1900695"/>
              <a:gd name="connsiteX41" fmla="*/ 1232023 w 5279675"/>
              <a:gd name="connsiteY41" fmla="*/ 609693 h 1900695"/>
              <a:gd name="connsiteX42" fmla="*/ 1289173 w 5279675"/>
              <a:gd name="connsiteY42" fmla="*/ 623980 h 1900695"/>
              <a:gd name="connsiteX43" fmla="*/ 1303460 w 5279675"/>
              <a:gd name="connsiteY43" fmla="*/ 633505 h 1900695"/>
              <a:gd name="connsiteX44" fmla="*/ 1303460 w 5279675"/>
              <a:gd name="connsiteY44" fmla="*/ 690655 h 1900695"/>
              <a:gd name="connsiteX45" fmla="*/ 1298698 w 5279675"/>
              <a:gd name="connsiteY45" fmla="*/ 709705 h 1900695"/>
              <a:gd name="connsiteX46" fmla="*/ 1284410 w 5279675"/>
              <a:gd name="connsiteY46" fmla="*/ 728755 h 1900695"/>
              <a:gd name="connsiteX47" fmla="*/ 1298698 w 5279675"/>
              <a:gd name="connsiteY47" fmla="*/ 733518 h 1900695"/>
              <a:gd name="connsiteX48" fmla="*/ 1312985 w 5279675"/>
              <a:gd name="connsiteY48" fmla="*/ 776380 h 1900695"/>
              <a:gd name="connsiteX49" fmla="*/ 1336798 w 5279675"/>
              <a:gd name="connsiteY49" fmla="*/ 809718 h 1900695"/>
              <a:gd name="connsiteX50" fmla="*/ 1351085 w 5279675"/>
              <a:gd name="connsiteY50" fmla="*/ 814480 h 1900695"/>
              <a:gd name="connsiteX51" fmla="*/ 1579685 w 5279675"/>
              <a:gd name="connsiteY51" fmla="*/ 819243 h 1900695"/>
              <a:gd name="connsiteX52" fmla="*/ 1593973 w 5279675"/>
              <a:gd name="connsiteY52" fmla="*/ 824005 h 1900695"/>
              <a:gd name="connsiteX53" fmla="*/ 1617785 w 5279675"/>
              <a:gd name="connsiteY53" fmla="*/ 828768 h 1900695"/>
              <a:gd name="connsiteX54" fmla="*/ 1608260 w 5279675"/>
              <a:gd name="connsiteY54" fmla="*/ 871630 h 1900695"/>
              <a:gd name="connsiteX55" fmla="*/ 1617785 w 5279675"/>
              <a:gd name="connsiteY55" fmla="*/ 885918 h 1900695"/>
              <a:gd name="connsiteX56" fmla="*/ 1632073 w 5279675"/>
              <a:gd name="connsiteY56" fmla="*/ 890680 h 1900695"/>
              <a:gd name="connsiteX57" fmla="*/ 1651123 w 5279675"/>
              <a:gd name="connsiteY57" fmla="*/ 919255 h 1900695"/>
              <a:gd name="connsiteX58" fmla="*/ 1670173 w 5279675"/>
              <a:gd name="connsiteY58" fmla="*/ 924018 h 1900695"/>
              <a:gd name="connsiteX59" fmla="*/ 1698748 w 5279675"/>
              <a:gd name="connsiteY59" fmla="*/ 933543 h 1900695"/>
              <a:gd name="connsiteX60" fmla="*/ 1798760 w 5279675"/>
              <a:gd name="connsiteY60" fmla="*/ 933543 h 1900695"/>
              <a:gd name="connsiteX61" fmla="*/ 1803523 w 5279675"/>
              <a:gd name="connsiteY61" fmla="*/ 947830 h 1900695"/>
              <a:gd name="connsiteX62" fmla="*/ 1827335 w 5279675"/>
              <a:gd name="connsiteY62" fmla="*/ 943068 h 1900695"/>
              <a:gd name="connsiteX63" fmla="*/ 1841623 w 5279675"/>
              <a:gd name="connsiteY63" fmla="*/ 938305 h 1900695"/>
              <a:gd name="connsiteX64" fmla="*/ 1860673 w 5279675"/>
              <a:gd name="connsiteY64" fmla="*/ 933543 h 1900695"/>
              <a:gd name="connsiteX65" fmla="*/ 1903535 w 5279675"/>
              <a:gd name="connsiteY65" fmla="*/ 938305 h 1900695"/>
              <a:gd name="connsiteX66" fmla="*/ 1908298 w 5279675"/>
              <a:gd name="connsiteY66" fmla="*/ 952593 h 1900695"/>
              <a:gd name="connsiteX67" fmla="*/ 1932110 w 5279675"/>
              <a:gd name="connsiteY67" fmla="*/ 947830 h 1900695"/>
              <a:gd name="connsiteX68" fmla="*/ 1936873 w 5279675"/>
              <a:gd name="connsiteY68" fmla="*/ 933543 h 1900695"/>
              <a:gd name="connsiteX69" fmla="*/ 1955923 w 5279675"/>
              <a:gd name="connsiteY69" fmla="*/ 924018 h 1900695"/>
              <a:gd name="connsiteX70" fmla="*/ 1970210 w 5279675"/>
              <a:gd name="connsiteY70" fmla="*/ 914493 h 1900695"/>
              <a:gd name="connsiteX71" fmla="*/ 1994023 w 5279675"/>
              <a:gd name="connsiteY71" fmla="*/ 919255 h 1900695"/>
              <a:gd name="connsiteX72" fmla="*/ 2060698 w 5279675"/>
              <a:gd name="connsiteY72" fmla="*/ 924018 h 1900695"/>
              <a:gd name="connsiteX73" fmla="*/ 2074985 w 5279675"/>
              <a:gd name="connsiteY73" fmla="*/ 933543 h 1900695"/>
              <a:gd name="connsiteX74" fmla="*/ 2089273 w 5279675"/>
              <a:gd name="connsiteY74" fmla="*/ 938305 h 1900695"/>
              <a:gd name="connsiteX75" fmla="*/ 2108323 w 5279675"/>
              <a:gd name="connsiteY75" fmla="*/ 957355 h 1900695"/>
              <a:gd name="connsiteX76" fmla="*/ 2127373 w 5279675"/>
              <a:gd name="connsiteY76" fmla="*/ 962118 h 1900695"/>
              <a:gd name="connsiteX77" fmla="*/ 2165473 w 5279675"/>
              <a:gd name="connsiteY77" fmla="*/ 957355 h 1900695"/>
              <a:gd name="connsiteX78" fmla="*/ 2203573 w 5279675"/>
              <a:gd name="connsiteY78" fmla="*/ 947830 h 1900695"/>
              <a:gd name="connsiteX79" fmla="*/ 2208335 w 5279675"/>
              <a:gd name="connsiteY79" fmla="*/ 919255 h 1900695"/>
              <a:gd name="connsiteX80" fmla="*/ 2227385 w 5279675"/>
              <a:gd name="connsiteY80" fmla="*/ 914493 h 1900695"/>
              <a:gd name="connsiteX81" fmla="*/ 2303585 w 5279675"/>
              <a:gd name="connsiteY81" fmla="*/ 909730 h 1900695"/>
              <a:gd name="connsiteX82" fmla="*/ 2322635 w 5279675"/>
              <a:gd name="connsiteY82" fmla="*/ 885918 h 1900695"/>
              <a:gd name="connsiteX83" fmla="*/ 2327398 w 5279675"/>
              <a:gd name="connsiteY83" fmla="*/ 871630 h 1900695"/>
              <a:gd name="connsiteX84" fmla="*/ 2336923 w 5279675"/>
              <a:gd name="connsiteY84" fmla="*/ 828768 h 1900695"/>
              <a:gd name="connsiteX85" fmla="*/ 2360735 w 5279675"/>
              <a:gd name="connsiteY85" fmla="*/ 804955 h 1900695"/>
              <a:gd name="connsiteX86" fmla="*/ 2379785 w 5279675"/>
              <a:gd name="connsiteY86" fmla="*/ 800193 h 1900695"/>
              <a:gd name="connsiteX87" fmla="*/ 2455985 w 5279675"/>
              <a:gd name="connsiteY87" fmla="*/ 790668 h 1900695"/>
              <a:gd name="connsiteX88" fmla="*/ 2460748 w 5279675"/>
              <a:gd name="connsiteY88" fmla="*/ 776380 h 1900695"/>
              <a:gd name="connsiteX89" fmla="*/ 2470273 w 5279675"/>
              <a:gd name="connsiteY89" fmla="*/ 723993 h 1900695"/>
              <a:gd name="connsiteX90" fmla="*/ 2475035 w 5279675"/>
              <a:gd name="connsiteY90" fmla="*/ 709705 h 1900695"/>
              <a:gd name="connsiteX91" fmla="*/ 2489323 w 5279675"/>
              <a:gd name="connsiteY91" fmla="*/ 704943 h 1900695"/>
              <a:gd name="connsiteX92" fmla="*/ 2503610 w 5279675"/>
              <a:gd name="connsiteY92" fmla="*/ 690655 h 1900695"/>
              <a:gd name="connsiteX93" fmla="*/ 2517898 w 5279675"/>
              <a:gd name="connsiteY93" fmla="*/ 681130 h 1900695"/>
              <a:gd name="connsiteX94" fmla="*/ 2527423 w 5279675"/>
              <a:gd name="connsiteY94" fmla="*/ 666843 h 1900695"/>
              <a:gd name="connsiteX95" fmla="*/ 2532185 w 5279675"/>
              <a:gd name="connsiteY95" fmla="*/ 652555 h 1900695"/>
              <a:gd name="connsiteX96" fmla="*/ 2570285 w 5279675"/>
              <a:gd name="connsiteY96" fmla="*/ 609693 h 1900695"/>
              <a:gd name="connsiteX97" fmla="*/ 2598860 w 5279675"/>
              <a:gd name="connsiteY97" fmla="*/ 590643 h 1900695"/>
              <a:gd name="connsiteX98" fmla="*/ 2632198 w 5279675"/>
              <a:gd name="connsiteY98" fmla="*/ 581118 h 1900695"/>
              <a:gd name="connsiteX99" fmla="*/ 2670298 w 5279675"/>
              <a:gd name="connsiteY99" fmla="*/ 585880 h 1900695"/>
              <a:gd name="connsiteX100" fmla="*/ 2679823 w 5279675"/>
              <a:gd name="connsiteY100" fmla="*/ 600168 h 1900695"/>
              <a:gd name="connsiteX101" fmla="*/ 2694110 w 5279675"/>
              <a:gd name="connsiteY101" fmla="*/ 609693 h 1900695"/>
              <a:gd name="connsiteX102" fmla="*/ 2703635 w 5279675"/>
              <a:gd name="connsiteY102" fmla="*/ 623980 h 1900695"/>
              <a:gd name="connsiteX103" fmla="*/ 2708398 w 5279675"/>
              <a:gd name="connsiteY103" fmla="*/ 638268 h 1900695"/>
              <a:gd name="connsiteX104" fmla="*/ 2722685 w 5279675"/>
              <a:gd name="connsiteY104" fmla="*/ 643030 h 1900695"/>
              <a:gd name="connsiteX105" fmla="*/ 2775073 w 5279675"/>
              <a:gd name="connsiteY105" fmla="*/ 638268 h 1900695"/>
              <a:gd name="connsiteX106" fmla="*/ 2822698 w 5279675"/>
              <a:gd name="connsiteY106" fmla="*/ 623980 h 1900695"/>
              <a:gd name="connsiteX107" fmla="*/ 2875085 w 5279675"/>
              <a:gd name="connsiteY107" fmla="*/ 628743 h 1900695"/>
              <a:gd name="connsiteX108" fmla="*/ 2898898 w 5279675"/>
              <a:gd name="connsiteY108" fmla="*/ 633505 h 1900695"/>
              <a:gd name="connsiteX109" fmla="*/ 2936998 w 5279675"/>
              <a:gd name="connsiteY109" fmla="*/ 628743 h 1900695"/>
              <a:gd name="connsiteX110" fmla="*/ 3046535 w 5279675"/>
              <a:gd name="connsiteY110" fmla="*/ 614455 h 1900695"/>
              <a:gd name="connsiteX111" fmla="*/ 3060823 w 5279675"/>
              <a:gd name="connsiteY111" fmla="*/ 604930 h 1900695"/>
              <a:gd name="connsiteX112" fmla="*/ 3089398 w 5279675"/>
              <a:gd name="connsiteY112" fmla="*/ 585880 h 1900695"/>
              <a:gd name="connsiteX113" fmla="*/ 3137023 w 5279675"/>
              <a:gd name="connsiteY113" fmla="*/ 576355 h 1900695"/>
              <a:gd name="connsiteX114" fmla="*/ 3241798 w 5279675"/>
              <a:gd name="connsiteY114" fmla="*/ 581118 h 1900695"/>
              <a:gd name="connsiteX115" fmla="*/ 3275135 w 5279675"/>
              <a:gd name="connsiteY115" fmla="*/ 595405 h 1900695"/>
              <a:gd name="connsiteX116" fmla="*/ 3365623 w 5279675"/>
              <a:gd name="connsiteY116" fmla="*/ 600168 h 1900695"/>
              <a:gd name="connsiteX117" fmla="*/ 3403723 w 5279675"/>
              <a:gd name="connsiteY117" fmla="*/ 609693 h 1900695"/>
              <a:gd name="connsiteX118" fmla="*/ 3437060 w 5279675"/>
              <a:gd name="connsiteY118" fmla="*/ 628743 h 1900695"/>
              <a:gd name="connsiteX119" fmla="*/ 3441823 w 5279675"/>
              <a:gd name="connsiteY119" fmla="*/ 557305 h 1900695"/>
              <a:gd name="connsiteX120" fmla="*/ 3451348 w 5279675"/>
              <a:gd name="connsiteY120" fmla="*/ 543018 h 1900695"/>
              <a:gd name="connsiteX121" fmla="*/ 3456110 w 5279675"/>
              <a:gd name="connsiteY121" fmla="*/ 528730 h 1900695"/>
              <a:gd name="connsiteX122" fmla="*/ 3460873 w 5279675"/>
              <a:gd name="connsiteY122" fmla="*/ 509680 h 1900695"/>
              <a:gd name="connsiteX123" fmla="*/ 3475160 w 5279675"/>
              <a:gd name="connsiteY123" fmla="*/ 495393 h 1900695"/>
              <a:gd name="connsiteX124" fmla="*/ 3479923 w 5279675"/>
              <a:gd name="connsiteY124" fmla="*/ 476343 h 1900695"/>
              <a:gd name="connsiteX125" fmla="*/ 3484685 w 5279675"/>
              <a:gd name="connsiteY125" fmla="*/ 414430 h 1900695"/>
              <a:gd name="connsiteX126" fmla="*/ 3494210 w 5279675"/>
              <a:gd name="connsiteY126" fmla="*/ 390618 h 1900695"/>
              <a:gd name="connsiteX127" fmla="*/ 3503735 w 5279675"/>
              <a:gd name="connsiteY127" fmla="*/ 362043 h 1900695"/>
              <a:gd name="connsiteX128" fmla="*/ 3546598 w 5279675"/>
              <a:gd name="connsiteY128" fmla="*/ 333468 h 1900695"/>
              <a:gd name="connsiteX129" fmla="*/ 3560885 w 5279675"/>
              <a:gd name="connsiteY129" fmla="*/ 328705 h 1900695"/>
              <a:gd name="connsiteX130" fmla="*/ 3575173 w 5279675"/>
              <a:gd name="connsiteY130" fmla="*/ 323943 h 1900695"/>
              <a:gd name="connsiteX131" fmla="*/ 3646610 w 5279675"/>
              <a:gd name="connsiteY131" fmla="*/ 328705 h 1900695"/>
              <a:gd name="connsiteX132" fmla="*/ 3675185 w 5279675"/>
              <a:gd name="connsiteY132" fmla="*/ 338230 h 1900695"/>
              <a:gd name="connsiteX133" fmla="*/ 3737098 w 5279675"/>
              <a:gd name="connsiteY133" fmla="*/ 342993 h 1900695"/>
              <a:gd name="connsiteX134" fmla="*/ 3779960 w 5279675"/>
              <a:gd name="connsiteY134" fmla="*/ 342993 h 1900695"/>
              <a:gd name="connsiteX135" fmla="*/ 3794248 w 5279675"/>
              <a:gd name="connsiteY135" fmla="*/ 328705 h 1900695"/>
              <a:gd name="connsiteX136" fmla="*/ 3822823 w 5279675"/>
              <a:gd name="connsiteY136" fmla="*/ 333468 h 1900695"/>
              <a:gd name="connsiteX137" fmla="*/ 3851398 w 5279675"/>
              <a:gd name="connsiteY137" fmla="*/ 342993 h 1900695"/>
              <a:gd name="connsiteX138" fmla="*/ 3865685 w 5279675"/>
              <a:gd name="connsiteY138" fmla="*/ 419193 h 1900695"/>
              <a:gd name="connsiteX139" fmla="*/ 3879973 w 5279675"/>
              <a:gd name="connsiteY139" fmla="*/ 428718 h 1900695"/>
              <a:gd name="connsiteX140" fmla="*/ 3941885 w 5279675"/>
              <a:gd name="connsiteY140" fmla="*/ 428718 h 1900695"/>
              <a:gd name="connsiteX141" fmla="*/ 3970460 w 5279675"/>
              <a:gd name="connsiteY141" fmla="*/ 438243 h 1900695"/>
              <a:gd name="connsiteX142" fmla="*/ 3979985 w 5279675"/>
              <a:gd name="connsiteY142" fmla="*/ 452530 h 1900695"/>
              <a:gd name="connsiteX143" fmla="*/ 3994273 w 5279675"/>
              <a:gd name="connsiteY143" fmla="*/ 457293 h 1900695"/>
              <a:gd name="connsiteX144" fmla="*/ 4027610 w 5279675"/>
              <a:gd name="connsiteY144" fmla="*/ 471580 h 1900695"/>
              <a:gd name="connsiteX145" fmla="*/ 4037135 w 5279675"/>
              <a:gd name="connsiteY145" fmla="*/ 485868 h 1900695"/>
              <a:gd name="connsiteX146" fmla="*/ 4027610 w 5279675"/>
              <a:gd name="connsiteY146" fmla="*/ 533493 h 1900695"/>
              <a:gd name="connsiteX147" fmla="*/ 4008560 w 5279675"/>
              <a:gd name="connsiteY147" fmla="*/ 562068 h 1900695"/>
              <a:gd name="connsiteX148" fmla="*/ 3994273 w 5279675"/>
              <a:gd name="connsiteY148" fmla="*/ 590643 h 1900695"/>
              <a:gd name="connsiteX149" fmla="*/ 3965698 w 5279675"/>
              <a:gd name="connsiteY149" fmla="*/ 609693 h 1900695"/>
              <a:gd name="connsiteX150" fmla="*/ 3960935 w 5279675"/>
              <a:gd name="connsiteY150" fmla="*/ 623980 h 1900695"/>
              <a:gd name="connsiteX151" fmla="*/ 3951410 w 5279675"/>
              <a:gd name="connsiteY151" fmla="*/ 743043 h 1900695"/>
              <a:gd name="connsiteX152" fmla="*/ 3979985 w 5279675"/>
              <a:gd name="connsiteY152" fmla="*/ 752568 h 1900695"/>
              <a:gd name="connsiteX153" fmla="*/ 3984748 w 5279675"/>
              <a:gd name="connsiteY153" fmla="*/ 776380 h 1900695"/>
              <a:gd name="connsiteX154" fmla="*/ 3994273 w 5279675"/>
              <a:gd name="connsiteY154" fmla="*/ 790668 h 1900695"/>
              <a:gd name="connsiteX155" fmla="*/ 4003798 w 5279675"/>
              <a:gd name="connsiteY155" fmla="*/ 904968 h 1900695"/>
              <a:gd name="connsiteX156" fmla="*/ 3989510 w 5279675"/>
              <a:gd name="connsiteY156" fmla="*/ 919255 h 1900695"/>
              <a:gd name="connsiteX157" fmla="*/ 3999035 w 5279675"/>
              <a:gd name="connsiteY157" fmla="*/ 947830 h 1900695"/>
              <a:gd name="connsiteX158" fmla="*/ 3989510 w 5279675"/>
              <a:gd name="connsiteY158" fmla="*/ 981168 h 1900695"/>
              <a:gd name="connsiteX159" fmla="*/ 3975223 w 5279675"/>
              <a:gd name="connsiteY159" fmla="*/ 985930 h 1900695"/>
              <a:gd name="connsiteX160" fmla="*/ 3965698 w 5279675"/>
              <a:gd name="connsiteY160" fmla="*/ 1000218 h 1900695"/>
              <a:gd name="connsiteX161" fmla="*/ 3937123 w 5279675"/>
              <a:gd name="connsiteY161" fmla="*/ 1019268 h 1900695"/>
              <a:gd name="connsiteX162" fmla="*/ 3927598 w 5279675"/>
              <a:gd name="connsiteY162" fmla="*/ 1033555 h 1900695"/>
              <a:gd name="connsiteX163" fmla="*/ 3922835 w 5279675"/>
              <a:gd name="connsiteY163" fmla="*/ 1052605 h 1900695"/>
              <a:gd name="connsiteX164" fmla="*/ 3908548 w 5279675"/>
              <a:gd name="connsiteY164" fmla="*/ 1057368 h 1900695"/>
              <a:gd name="connsiteX165" fmla="*/ 3884735 w 5279675"/>
              <a:gd name="connsiteY165" fmla="*/ 1066893 h 1900695"/>
              <a:gd name="connsiteX166" fmla="*/ 3856160 w 5279675"/>
              <a:gd name="connsiteY166" fmla="*/ 1085943 h 1900695"/>
              <a:gd name="connsiteX167" fmla="*/ 3851398 w 5279675"/>
              <a:gd name="connsiteY167" fmla="*/ 1104993 h 1900695"/>
              <a:gd name="connsiteX168" fmla="*/ 3827585 w 5279675"/>
              <a:gd name="connsiteY168" fmla="*/ 1128805 h 1900695"/>
              <a:gd name="connsiteX169" fmla="*/ 3813298 w 5279675"/>
              <a:gd name="connsiteY169" fmla="*/ 1133568 h 1900695"/>
              <a:gd name="connsiteX170" fmla="*/ 3822823 w 5279675"/>
              <a:gd name="connsiteY170" fmla="*/ 1147855 h 1900695"/>
              <a:gd name="connsiteX171" fmla="*/ 3846635 w 5279675"/>
              <a:gd name="connsiteY171" fmla="*/ 1152618 h 1900695"/>
              <a:gd name="connsiteX172" fmla="*/ 3865685 w 5279675"/>
              <a:gd name="connsiteY172" fmla="*/ 1162143 h 1900695"/>
              <a:gd name="connsiteX173" fmla="*/ 3870448 w 5279675"/>
              <a:gd name="connsiteY173" fmla="*/ 1181193 h 1900695"/>
              <a:gd name="connsiteX174" fmla="*/ 3884735 w 5279675"/>
              <a:gd name="connsiteY174" fmla="*/ 1200243 h 1900695"/>
              <a:gd name="connsiteX175" fmla="*/ 3889498 w 5279675"/>
              <a:gd name="connsiteY175" fmla="*/ 1224055 h 1900695"/>
              <a:gd name="connsiteX176" fmla="*/ 3918073 w 5279675"/>
              <a:gd name="connsiteY176" fmla="*/ 1252630 h 1900695"/>
              <a:gd name="connsiteX177" fmla="*/ 3918073 w 5279675"/>
              <a:gd name="connsiteY177" fmla="*/ 1314543 h 1900695"/>
              <a:gd name="connsiteX178" fmla="*/ 3937123 w 5279675"/>
              <a:gd name="connsiteY178" fmla="*/ 1343118 h 1900695"/>
              <a:gd name="connsiteX179" fmla="*/ 3922835 w 5279675"/>
              <a:gd name="connsiteY179" fmla="*/ 1352643 h 1900695"/>
              <a:gd name="connsiteX180" fmla="*/ 3927598 w 5279675"/>
              <a:gd name="connsiteY180" fmla="*/ 1376455 h 1900695"/>
              <a:gd name="connsiteX181" fmla="*/ 3922835 w 5279675"/>
              <a:gd name="connsiteY181" fmla="*/ 1443130 h 1900695"/>
              <a:gd name="connsiteX182" fmla="*/ 3899023 w 5279675"/>
              <a:gd name="connsiteY182" fmla="*/ 1476468 h 1900695"/>
              <a:gd name="connsiteX183" fmla="*/ 3879973 w 5279675"/>
              <a:gd name="connsiteY183" fmla="*/ 1485993 h 1900695"/>
              <a:gd name="connsiteX184" fmla="*/ 3870448 w 5279675"/>
              <a:gd name="connsiteY184" fmla="*/ 1533618 h 1900695"/>
              <a:gd name="connsiteX185" fmla="*/ 3889498 w 5279675"/>
              <a:gd name="connsiteY185" fmla="*/ 1538380 h 1900695"/>
              <a:gd name="connsiteX186" fmla="*/ 3903785 w 5279675"/>
              <a:gd name="connsiteY186" fmla="*/ 1547905 h 1900695"/>
              <a:gd name="connsiteX187" fmla="*/ 3903785 w 5279675"/>
              <a:gd name="connsiteY187" fmla="*/ 1605055 h 1900695"/>
              <a:gd name="connsiteX188" fmla="*/ 3875210 w 5279675"/>
              <a:gd name="connsiteY188" fmla="*/ 1624105 h 1900695"/>
              <a:gd name="connsiteX189" fmla="*/ 3851398 w 5279675"/>
              <a:gd name="connsiteY189" fmla="*/ 1652680 h 1900695"/>
              <a:gd name="connsiteX190" fmla="*/ 3860923 w 5279675"/>
              <a:gd name="connsiteY190" fmla="*/ 1671730 h 1900695"/>
              <a:gd name="connsiteX191" fmla="*/ 3894260 w 5279675"/>
              <a:gd name="connsiteY191" fmla="*/ 1705068 h 1900695"/>
              <a:gd name="connsiteX192" fmla="*/ 3903785 w 5279675"/>
              <a:gd name="connsiteY192" fmla="*/ 1719355 h 1900695"/>
              <a:gd name="connsiteX193" fmla="*/ 3908548 w 5279675"/>
              <a:gd name="connsiteY193" fmla="*/ 1766980 h 1900695"/>
              <a:gd name="connsiteX194" fmla="*/ 3913310 w 5279675"/>
              <a:gd name="connsiteY194" fmla="*/ 1781268 h 1900695"/>
              <a:gd name="connsiteX195" fmla="*/ 3927598 w 5279675"/>
              <a:gd name="connsiteY195" fmla="*/ 1786030 h 1900695"/>
              <a:gd name="connsiteX196" fmla="*/ 3975223 w 5279675"/>
              <a:gd name="connsiteY196" fmla="*/ 1814605 h 1900695"/>
              <a:gd name="connsiteX197" fmla="*/ 3989510 w 5279675"/>
              <a:gd name="connsiteY197" fmla="*/ 1833655 h 1900695"/>
              <a:gd name="connsiteX198" fmla="*/ 4041898 w 5279675"/>
              <a:gd name="connsiteY198" fmla="*/ 1881280 h 1900695"/>
              <a:gd name="connsiteX199" fmla="*/ 4070473 w 5279675"/>
              <a:gd name="connsiteY199" fmla="*/ 1900330 h 1900695"/>
              <a:gd name="connsiteX200" fmla="*/ 4132384 w 5279675"/>
              <a:gd name="connsiteY200" fmla="*/ 1863818 h 1900695"/>
              <a:gd name="connsiteX201" fmla="*/ 4218110 w 5279675"/>
              <a:gd name="connsiteY201" fmla="*/ 1851118 h 1900695"/>
              <a:gd name="connsiteX202" fmla="*/ 4375272 w 5279675"/>
              <a:gd name="connsiteY202" fmla="*/ 1838418 h 1900695"/>
              <a:gd name="connsiteX203" fmla="*/ 4448298 w 5279675"/>
              <a:gd name="connsiteY203" fmla="*/ 1816192 h 1900695"/>
              <a:gd name="connsiteX204" fmla="*/ 4484811 w 5279675"/>
              <a:gd name="connsiteY204" fmla="*/ 1766980 h 1900695"/>
              <a:gd name="connsiteX205" fmla="*/ 4540374 w 5279675"/>
              <a:gd name="connsiteY205" fmla="*/ 1765392 h 1900695"/>
              <a:gd name="connsiteX206" fmla="*/ 4624510 w 5279675"/>
              <a:gd name="connsiteY206" fmla="*/ 1774918 h 1900695"/>
              <a:gd name="connsiteX207" fmla="*/ 4651498 w 5279675"/>
              <a:gd name="connsiteY207" fmla="*/ 1719355 h 1900695"/>
              <a:gd name="connsiteX208" fmla="*/ 4691186 w 5279675"/>
              <a:gd name="connsiteY208" fmla="*/ 1727294 h 1900695"/>
              <a:gd name="connsiteX209" fmla="*/ 4741986 w 5279675"/>
              <a:gd name="connsiteY209" fmla="*/ 1755868 h 1900695"/>
              <a:gd name="connsiteX210" fmla="*/ 4783260 w 5279675"/>
              <a:gd name="connsiteY210" fmla="*/ 1744756 h 1900695"/>
              <a:gd name="connsiteX211" fmla="*/ 4816598 w 5279675"/>
              <a:gd name="connsiteY211" fmla="*/ 1741580 h 1900695"/>
              <a:gd name="connsiteX212" fmla="*/ 4837235 w 5279675"/>
              <a:gd name="connsiteY212" fmla="*/ 1722530 h 1900695"/>
              <a:gd name="connsiteX213" fmla="*/ 4883272 w 5279675"/>
              <a:gd name="connsiteY213" fmla="*/ 1705068 h 1900695"/>
              <a:gd name="connsiteX214" fmla="*/ 4927723 w 5279675"/>
              <a:gd name="connsiteY214" fmla="*/ 1686018 h 1900695"/>
              <a:gd name="connsiteX215" fmla="*/ 5094410 w 5279675"/>
              <a:gd name="connsiteY215" fmla="*/ 1690780 h 1900695"/>
              <a:gd name="connsiteX216" fmla="*/ 5122985 w 5279675"/>
              <a:gd name="connsiteY216" fmla="*/ 1676493 h 1900695"/>
              <a:gd name="connsiteX217" fmla="*/ 5151560 w 5279675"/>
              <a:gd name="connsiteY217" fmla="*/ 1657443 h 1900695"/>
              <a:gd name="connsiteX218" fmla="*/ 5232523 w 5279675"/>
              <a:gd name="connsiteY218" fmla="*/ 1600293 h 1900695"/>
              <a:gd name="connsiteX219" fmla="*/ 5232523 w 5279675"/>
              <a:gd name="connsiteY219" fmla="*/ 1004980 h 1900695"/>
              <a:gd name="connsiteX220" fmla="*/ 5237285 w 5279675"/>
              <a:gd name="connsiteY220" fmla="*/ 952593 h 1900695"/>
              <a:gd name="connsiteX221" fmla="*/ 5246810 w 5279675"/>
              <a:gd name="connsiteY221" fmla="*/ 824005 h 1900695"/>
              <a:gd name="connsiteX222" fmla="*/ 5256335 w 5279675"/>
              <a:gd name="connsiteY222" fmla="*/ 590643 h 1900695"/>
              <a:gd name="connsiteX223" fmla="*/ 5251573 w 5279675"/>
              <a:gd name="connsiteY223" fmla="*/ 257268 h 1900695"/>
              <a:gd name="connsiteX224" fmla="*/ 5246810 w 5279675"/>
              <a:gd name="connsiteY224" fmla="*/ 233455 h 1900695"/>
              <a:gd name="connsiteX225" fmla="*/ 4824535 w 5279675"/>
              <a:gd name="connsiteY225" fmla="*/ 20730 h 1900695"/>
              <a:gd name="connsiteX226" fmla="*/ 4789610 w 5279675"/>
              <a:gd name="connsiteY226" fmla="*/ 92 h 1900695"/>
              <a:gd name="connsiteX227" fmla="*/ 4699123 w 5279675"/>
              <a:gd name="connsiteY227" fmla="*/ 4855 h 1900695"/>
              <a:gd name="connsiteX228" fmla="*/ 4160960 w 5279675"/>
              <a:gd name="connsiteY228" fmla="*/ 14380 h 1900695"/>
              <a:gd name="connsiteX229" fmla="*/ 4118098 w 5279675"/>
              <a:gd name="connsiteY229" fmla="*/ 19142 h 1900695"/>
              <a:gd name="connsiteX230" fmla="*/ 3999035 w 5279675"/>
              <a:gd name="connsiteY230" fmla="*/ 23905 h 1900695"/>
              <a:gd name="connsiteX231" fmla="*/ 3979985 w 5279675"/>
              <a:gd name="connsiteY231" fmla="*/ 28667 h 1900695"/>
              <a:gd name="connsiteX232" fmla="*/ 2760785 w 5279675"/>
              <a:gd name="connsiteY232" fmla="*/ 28667 h 1900695"/>
              <a:gd name="connsiteX233" fmla="*/ 2427410 w 5279675"/>
              <a:gd name="connsiteY233" fmla="*/ 19142 h 1900695"/>
              <a:gd name="connsiteX234" fmla="*/ 1565398 w 5279675"/>
              <a:gd name="connsiteY234" fmla="*/ 14380 h 1900695"/>
              <a:gd name="connsiteX235" fmla="*/ 208085 w 5279675"/>
              <a:gd name="connsiteY235" fmla="*/ 14380 h 1900695"/>
              <a:gd name="connsiteX236" fmla="*/ 160460 w 5279675"/>
              <a:gd name="connsiteY236" fmla="*/ 23905 h 1900695"/>
              <a:gd name="connsiteX237" fmla="*/ 127123 w 5279675"/>
              <a:gd name="connsiteY237" fmla="*/ 28667 h 1900695"/>
              <a:gd name="connsiteX238" fmla="*/ 112835 w 5279675"/>
              <a:gd name="connsiteY238" fmla="*/ 33430 h 1900695"/>
              <a:gd name="connsiteX239" fmla="*/ 55685 w 5279675"/>
              <a:gd name="connsiteY239" fmla="*/ 47717 h 1900695"/>
              <a:gd name="connsiteX240" fmla="*/ 27110 w 5279675"/>
              <a:gd name="connsiteY240" fmla="*/ 57242 h 1900695"/>
              <a:gd name="connsiteX241" fmla="*/ 12823 w 5279675"/>
              <a:gd name="connsiteY241" fmla="*/ 66767 h 1900695"/>
              <a:gd name="connsiteX242" fmla="*/ 8060 w 5279675"/>
              <a:gd name="connsiteY242" fmla="*/ 85818 h 1900695"/>
              <a:gd name="connsiteX0" fmla="*/ 8060 w 5256335"/>
              <a:gd name="connsiteY0" fmla="*/ 85818 h 1900695"/>
              <a:gd name="connsiteX1" fmla="*/ 46160 w 5256335"/>
              <a:gd name="connsiteY1" fmla="*/ 95343 h 1900695"/>
              <a:gd name="connsiteX2" fmla="*/ 69973 w 5256335"/>
              <a:gd name="connsiteY2" fmla="*/ 100105 h 1900695"/>
              <a:gd name="connsiteX3" fmla="*/ 98548 w 5256335"/>
              <a:gd name="connsiteY3" fmla="*/ 114393 h 1900695"/>
              <a:gd name="connsiteX4" fmla="*/ 117598 w 5256335"/>
              <a:gd name="connsiteY4" fmla="*/ 119155 h 1900695"/>
              <a:gd name="connsiteX5" fmla="*/ 384298 w 5256335"/>
              <a:gd name="connsiteY5" fmla="*/ 133443 h 1900695"/>
              <a:gd name="connsiteX6" fmla="*/ 427160 w 5256335"/>
              <a:gd name="connsiteY6" fmla="*/ 147730 h 1900695"/>
              <a:gd name="connsiteX7" fmla="*/ 474785 w 5256335"/>
              <a:gd name="connsiteY7" fmla="*/ 157255 h 1900695"/>
              <a:gd name="connsiteX8" fmla="*/ 493835 w 5256335"/>
              <a:gd name="connsiteY8" fmla="*/ 162018 h 1900695"/>
              <a:gd name="connsiteX9" fmla="*/ 527173 w 5256335"/>
              <a:gd name="connsiteY9" fmla="*/ 166780 h 1900695"/>
              <a:gd name="connsiteX10" fmla="*/ 555748 w 5256335"/>
              <a:gd name="connsiteY10" fmla="*/ 185830 h 1900695"/>
              <a:gd name="connsiteX11" fmla="*/ 598610 w 5256335"/>
              <a:gd name="connsiteY11" fmla="*/ 200118 h 1900695"/>
              <a:gd name="connsiteX12" fmla="*/ 612898 w 5256335"/>
              <a:gd name="connsiteY12" fmla="*/ 214405 h 1900695"/>
              <a:gd name="connsiteX13" fmla="*/ 636710 w 5256335"/>
              <a:gd name="connsiteY13" fmla="*/ 242980 h 1900695"/>
              <a:gd name="connsiteX14" fmla="*/ 665285 w 5256335"/>
              <a:gd name="connsiteY14" fmla="*/ 257268 h 1900695"/>
              <a:gd name="connsiteX15" fmla="*/ 670048 w 5256335"/>
              <a:gd name="connsiteY15" fmla="*/ 271555 h 1900695"/>
              <a:gd name="connsiteX16" fmla="*/ 684335 w 5256335"/>
              <a:gd name="connsiteY16" fmla="*/ 281080 h 1900695"/>
              <a:gd name="connsiteX17" fmla="*/ 760535 w 5256335"/>
              <a:gd name="connsiteY17" fmla="*/ 290605 h 1900695"/>
              <a:gd name="connsiteX18" fmla="*/ 789110 w 5256335"/>
              <a:gd name="connsiteY18" fmla="*/ 300130 h 1900695"/>
              <a:gd name="connsiteX19" fmla="*/ 822448 w 5256335"/>
              <a:gd name="connsiteY19" fmla="*/ 304893 h 1900695"/>
              <a:gd name="connsiteX20" fmla="*/ 851023 w 5256335"/>
              <a:gd name="connsiteY20" fmla="*/ 309655 h 1900695"/>
              <a:gd name="connsiteX21" fmla="*/ 889123 w 5256335"/>
              <a:gd name="connsiteY21" fmla="*/ 314418 h 1900695"/>
              <a:gd name="connsiteX22" fmla="*/ 893885 w 5256335"/>
              <a:gd name="connsiteY22" fmla="*/ 352518 h 1900695"/>
              <a:gd name="connsiteX23" fmla="*/ 898648 w 5256335"/>
              <a:gd name="connsiteY23" fmla="*/ 366805 h 1900695"/>
              <a:gd name="connsiteX24" fmla="*/ 903410 w 5256335"/>
              <a:gd name="connsiteY24" fmla="*/ 400143 h 1900695"/>
              <a:gd name="connsiteX25" fmla="*/ 917698 w 5256335"/>
              <a:gd name="connsiteY25" fmla="*/ 404905 h 1900695"/>
              <a:gd name="connsiteX26" fmla="*/ 931985 w 5256335"/>
              <a:gd name="connsiteY26" fmla="*/ 423955 h 1900695"/>
              <a:gd name="connsiteX27" fmla="*/ 946273 w 5256335"/>
              <a:gd name="connsiteY27" fmla="*/ 485868 h 1900695"/>
              <a:gd name="connsiteX28" fmla="*/ 960560 w 5256335"/>
              <a:gd name="connsiteY28" fmla="*/ 495393 h 1900695"/>
              <a:gd name="connsiteX29" fmla="*/ 1012948 w 5256335"/>
              <a:gd name="connsiteY29" fmla="*/ 500155 h 1900695"/>
              <a:gd name="connsiteX30" fmla="*/ 1031998 w 5256335"/>
              <a:gd name="connsiteY30" fmla="*/ 504918 h 1900695"/>
              <a:gd name="connsiteX31" fmla="*/ 1036760 w 5256335"/>
              <a:gd name="connsiteY31" fmla="*/ 519205 h 1900695"/>
              <a:gd name="connsiteX32" fmla="*/ 1027235 w 5256335"/>
              <a:gd name="connsiteY32" fmla="*/ 566830 h 1900695"/>
              <a:gd name="connsiteX33" fmla="*/ 1017710 w 5256335"/>
              <a:gd name="connsiteY33" fmla="*/ 581118 h 1900695"/>
              <a:gd name="connsiteX34" fmla="*/ 1022473 w 5256335"/>
              <a:gd name="connsiteY34" fmla="*/ 595405 h 1900695"/>
              <a:gd name="connsiteX35" fmla="*/ 1060573 w 5256335"/>
              <a:gd name="connsiteY35" fmla="*/ 600168 h 1900695"/>
              <a:gd name="connsiteX36" fmla="*/ 1074860 w 5256335"/>
              <a:gd name="connsiteY36" fmla="*/ 604930 h 1900695"/>
              <a:gd name="connsiteX37" fmla="*/ 1089148 w 5256335"/>
              <a:gd name="connsiteY37" fmla="*/ 619218 h 1900695"/>
              <a:gd name="connsiteX38" fmla="*/ 1098673 w 5256335"/>
              <a:gd name="connsiteY38" fmla="*/ 633505 h 1900695"/>
              <a:gd name="connsiteX39" fmla="*/ 1122485 w 5256335"/>
              <a:gd name="connsiteY39" fmla="*/ 628743 h 1900695"/>
              <a:gd name="connsiteX40" fmla="*/ 1127248 w 5256335"/>
              <a:gd name="connsiteY40" fmla="*/ 614455 h 1900695"/>
              <a:gd name="connsiteX41" fmla="*/ 1232023 w 5256335"/>
              <a:gd name="connsiteY41" fmla="*/ 609693 h 1900695"/>
              <a:gd name="connsiteX42" fmla="*/ 1289173 w 5256335"/>
              <a:gd name="connsiteY42" fmla="*/ 623980 h 1900695"/>
              <a:gd name="connsiteX43" fmla="*/ 1303460 w 5256335"/>
              <a:gd name="connsiteY43" fmla="*/ 633505 h 1900695"/>
              <a:gd name="connsiteX44" fmla="*/ 1303460 w 5256335"/>
              <a:gd name="connsiteY44" fmla="*/ 690655 h 1900695"/>
              <a:gd name="connsiteX45" fmla="*/ 1298698 w 5256335"/>
              <a:gd name="connsiteY45" fmla="*/ 709705 h 1900695"/>
              <a:gd name="connsiteX46" fmla="*/ 1284410 w 5256335"/>
              <a:gd name="connsiteY46" fmla="*/ 728755 h 1900695"/>
              <a:gd name="connsiteX47" fmla="*/ 1298698 w 5256335"/>
              <a:gd name="connsiteY47" fmla="*/ 733518 h 1900695"/>
              <a:gd name="connsiteX48" fmla="*/ 1312985 w 5256335"/>
              <a:gd name="connsiteY48" fmla="*/ 776380 h 1900695"/>
              <a:gd name="connsiteX49" fmla="*/ 1336798 w 5256335"/>
              <a:gd name="connsiteY49" fmla="*/ 809718 h 1900695"/>
              <a:gd name="connsiteX50" fmla="*/ 1351085 w 5256335"/>
              <a:gd name="connsiteY50" fmla="*/ 814480 h 1900695"/>
              <a:gd name="connsiteX51" fmla="*/ 1579685 w 5256335"/>
              <a:gd name="connsiteY51" fmla="*/ 819243 h 1900695"/>
              <a:gd name="connsiteX52" fmla="*/ 1593973 w 5256335"/>
              <a:gd name="connsiteY52" fmla="*/ 824005 h 1900695"/>
              <a:gd name="connsiteX53" fmla="*/ 1617785 w 5256335"/>
              <a:gd name="connsiteY53" fmla="*/ 828768 h 1900695"/>
              <a:gd name="connsiteX54" fmla="*/ 1608260 w 5256335"/>
              <a:gd name="connsiteY54" fmla="*/ 871630 h 1900695"/>
              <a:gd name="connsiteX55" fmla="*/ 1617785 w 5256335"/>
              <a:gd name="connsiteY55" fmla="*/ 885918 h 1900695"/>
              <a:gd name="connsiteX56" fmla="*/ 1632073 w 5256335"/>
              <a:gd name="connsiteY56" fmla="*/ 890680 h 1900695"/>
              <a:gd name="connsiteX57" fmla="*/ 1651123 w 5256335"/>
              <a:gd name="connsiteY57" fmla="*/ 919255 h 1900695"/>
              <a:gd name="connsiteX58" fmla="*/ 1670173 w 5256335"/>
              <a:gd name="connsiteY58" fmla="*/ 924018 h 1900695"/>
              <a:gd name="connsiteX59" fmla="*/ 1698748 w 5256335"/>
              <a:gd name="connsiteY59" fmla="*/ 933543 h 1900695"/>
              <a:gd name="connsiteX60" fmla="*/ 1798760 w 5256335"/>
              <a:gd name="connsiteY60" fmla="*/ 933543 h 1900695"/>
              <a:gd name="connsiteX61" fmla="*/ 1803523 w 5256335"/>
              <a:gd name="connsiteY61" fmla="*/ 947830 h 1900695"/>
              <a:gd name="connsiteX62" fmla="*/ 1827335 w 5256335"/>
              <a:gd name="connsiteY62" fmla="*/ 943068 h 1900695"/>
              <a:gd name="connsiteX63" fmla="*/ 1841623 w 5256335"/>
              <a:gd name="connsiteY63" fmla="*/ 938305 h 1900695"/>
              <a:gd name="connsiteX64" fmla="*/ 1860673 w 5256335"/>
              <a:gd name="connsiteY64" fmla="*/ 933543 h 1900695"/>
              <a:gd name="connsiteX65" fmla="*/ 1903535 w 5256335"/>
              <a:gd name="connsiteY65" fmla="*/ 938305 h 1900695"/>
              <a:gd name="connsiteX66" fmla="*/ 1908298 w 5256335"/>
              <a:gd name="connsiteY66" fmla="*/ 952593 h 1900695"/>
              <a:gd name="connsiteX67" fmla="*/ 1932110 w 5256335"/>
              <a:gd name="connsiteY67" fmla="*/ 947830 h 1900695"/>
              <a:gd name="connsiteX68" fmla="*/ 1936873 w 5256335"/>
              <a:gd name="connsiteY68" fmla="*/ 933543 h 1900695"/>
              <a:gd name="connsiteX69" fmla="*/ 1955923 w 5256335"/>
              <a:gd name="connsiteY69" fmla="*/ 924018 h 1900695"/>
              <a:gd name="connsiteX70" fmla="*/ 1970210 w 5256335"/>
              <a:gd name="connsiteY70" fmla="*/ 914493 h 1900695"/>
              <a:gd name="connsiteX71" fmla="*/ 1994023 w 5256335"/>
              <a:gd name="connsiteY71" fmla="*/ 919255 h 1900695"/>
              <a:gd name="connsiteX72" fmla="*/ 2060698 w 5256335"/>
              <a:gd name="connsiteY72" fmla="*/ 924018 h 1900695"/>
              <a:gd name="connsiteX73" fmla="*/ 2074985 w 5256335"/>
              <a:gd name="connsiteY73" fmla="*/ 933543 h 1900695"/>
              <a:gd name="connsiteX74" fmla="*/ 2089273 w 5256335"/>
              <a:gd name="connsiteY74" fmla="*/ 938305 h 1900695"/>
              <a:gd name="connsiteX75" fmla="*/ 2108323 w 5256335"/>
              <a:gd name="connsiteY75" fmla="*/ 957355 h 1900695"/>
              <a:gd name="connsiteX76" fmla="*/ 2127373 w 5256335"/>
              <a:gd name="connsiteY76" fmla="*/ 962118 h 1900695"/>
              <a:gd name="connsiteX77" fmla="*/ 2165473 w 5256335"/>
              <a:gd name="connsiteY77" fmla="*/ 957355 h 1900695"/>
              <a:gd name="connsiteX78" fmla="*/ 2203573 w 5256335"/>
              <a:gd name="connsiteY78" fmla="*/ 947830 h 1900695"/>
              <a:gd name="connsiteX79" fmla="*/ 2208335 w 5256335"/>
              <a:gd name="connsiteY79" fmla="*/ 919255 h 1900695"/>
              <a:gd name="connsiteX80" fmla="*/ 2227385 w 5256335"/>
              <a:gd name="connsiteY80" fmla="*/ 914493 h 1900695"/>
              <a:gd name="connsiteX81" fmla="*/ 2303585 w 5256335"/>
              <a:gd name="connsiteY81" fmla="*/ 909730 h 1900695"/>
              <a:gd name="connsiteX82" fmla="*/ 2322635 w 5256335"/>
              <a:gd name="connsiteY82" fmla="*/ 885918 h 1900695"/>
              <a:gd name="connsiteX83" fmla="*/ 2327398 w 5256335"/>
              <a:gd name="connsiteY83" fmla="*/ 871630 h 1900695"/>
              <a:gd name="connsiteX84" fmla="*/ 2336923 w 5256335"/>
              <a:gd name="connsiteY84" fmla="*/ 828768 h 1900695"/>
              <a:gd name="connsiteX85" fmla="*/ 2360735 w 5256335"/>
              <a:gd name="connsiteY85" fmla="*/ 804955 h 1900695"/>
              <a:gd name="connsiteX86" fmla="*/ 2379785 w 5256335"/>
              <a:gd name="connsiteY86" fmla="*/ 800193 h 1900695"/>
              <a:gd name="connsiteX87" fmla="*/ 2455985 w 5256335"/>
              <a:gd name="connsiteY87" fmla="*/ 790668 h 1900695"/>
              <a:gd name="connsiteX88" fmla="*/ 2460748 w 5256335"/>
              <a:gd name="connsiteY88" fmla="*/ 776380 h 1900695"/>
              <a:gd name="connsiteX89" fmla="*/ 2470273 w 5256335"/>
              <a:gd name="connsiteY89" fmla="*/ 723993 h 1900695"/>
              <a:gd name="connsiteX90" fmla="*/ 2475035 w 5256335"/>
              <a:gd name="connsiteY90" fmla="*/ 709705 h 1900695"/>
              <a:gd name="connsiteX91" fmla="*/ 2489323 w 5256335"/>
              <a:gd name="connsiteY91" fmla="*/ 704943 h 1900695"/>
              <a:gd name="connsiteX92" fmla="*/ 2503610 w 5256335"/>
              <a:gd name="connsiteY92" fmla="*/ 690655 h 1900695"/>
              <a:gd name="connsiteX93" fmla="*/ 2517898 w 5256335"/>
              <a:gd name="connsiteY93" fmla="*/ 681130 h 1900695"/>
              <a:gd name="connsiteX94" fmla="*/ 2527423 w 5256335"/>
              <a:gd name="connsiteY94" fmla="*/ 666843 h 1900695"/>
              <a:gd name="connsiteX95" fmla="*/ 2532185 w 5256335"/>
              <a:gd name="connsiteY95" fmla="*/ 652555 h 1900695"/>
              <a:gd name="connsiteX96" fmla="*/ 2570285 w 5256335"/>
              <a:gd name="connsiteY96" fmla="*/ 609693 h 1900695"/>
              <a:gd name="connsiteX97" fmla="*/ 2598860 w 5256335"/>
              <a:gd name="connsiteY97" fmla="*/ 590643 h 1900695"/>
              <a:gd name="connsiteX98" fmla="*/ 2632198 w 5256335"/>
              <a:gd name="connsiteY98" fmla="*/ 581118 h 1900695"/>
              <a:gd name="connsiteX99" fmla="*/ 2670298 w 5256335"/>
              <a:gd name="connsiteY99" fmla="*/ 585880 h 1900695"/>
              <a:gd name="connsiteX100" fmla="*/ 2679823 w 5256335"/>
              <a:gd name="connsiteY100" fmla="*/ 600168 h 1900695"/>
              <a:gd name="connsiteX101" fmla="*/ 2694110 w 5256335"/>
              <a:gd name="connsiteY101" fmla="*/ 609693 h 1900695"/>
              <a:gd name="connsiteX102" fmla="*/ 2703635 w 5256335"/>
              <a:gd name="connsiteY102" fmla="*/ 623980 h 1900695"/>
              <a:gd name="connsiteX103" fmla="*/ 2708398 w 5256335"/>
              <a:gd name="connsiteY103" fmla="*/ 638268 h 1900695"/>
              <a:gd name="connsiteX104" fmla="*/ 2722685 w 5256335"/>
              <a:gd name="connsiteY104" fmla="*/ 643030 h 1900695"/>
              <a:gd name="connsiteX105" fmla="*/ 2775073 w 5256335"/>
              <a:gd name="connsiteY105" fmla="*/ 638268 h 1900695"/>
              <a:gd name="connsiteX106" fmla="*/ 2822698 w 5256335"/>
              <a:gd name="connsiteY106" fmla="*/ 623980 h 1900695"/>
              <a:gd name="connsiteX107" fmla="*/ 2875085 w 5256335"/>
              <a:gd name="connsiteY107" fmla="*/ 628743 h 1900695"/>
              <a:gd name="connsiteX108" fmla="*/ 2898898 w 5256335"/>
              <a:gd name="connsiteY108" fmla="*/ 633505 h 1900695"/>
              <a:gd name="connsiteX109" fmla="*/ 2936998 w 5256335"/>
              <a:gd name="connsiteY109" fmla="*/ 628743 h 1900695"/>
              <a:gd name="connsiteX110" fmla="*/ 3046535 w 5256335"/>
              <a:gd name="connsiteY110" fmla="*/ 614455 h 1900695"/>
              <a:gd name="connsiteX111" fmla="*/ 3060823 w 5256335"/>
              <a:gd name="connsiteY111" fmla="*/ 604930 h 1900695"/>
              <a:gd name="connsiteX112" fmla="*/ 3089398 w 5256335"/>
              <a:gd name="connsiteY112" fmla="*/ 585880 h 1900695"/>
              <a:gd name="connsiteX113" fmla="*/ 3137023 w 5256335"/>
              <a:gd name="connsiteY113" fmla="*/ 576355 h 1900695"/>
              <a:gd name="connsiteX114" fmla="*/ 3241798 w 5256335"/>
              <a:gd name="connsiteY114" fmla="*/ 581118 h 1900695"/>
              <a:gd name="connsiteX115" fmla="*/ 3275135 w 5256335"/>
              <a:gd name="connsiteY115" fmla="*/ 595405 h 1900695"/>
              <a:gd name="connsiteX116" fmla="*/ 3365623 w 5256335"/>
              <a:gd name="connsiteY116" fmla="*/ 600168 h 1900695"/>
              <a:gd name="connsiteX117" fmla="*/ 3403723 w 5256335"/>
              <a:gd name="connsiteY117" fmla="*/ 609693 h 1900695"/>
              <a:gd name="connsiteX118" fmla="*/ 3437060 w 5256335"/>
              <a:gd name="connsiteY118" fmla="*/ 628743 h 1900695"/>
              <a:gd name="connsiteX119" fmla="*/ 3441823 w 5256335"/>
              <a:gd name="connsiteY119" fmla="*/ 557305 h 1900695"/>
              <a:gd name="connsiteX120" fmla="*/ 3451348 w 5256335"/>
              <a:gd name="connsiteY120" fmla="*/ 543018 h 1900695"/>
              <a:gd name="connsiteX121" fmla="*/ 3456110 w 5256335"/>
              <a:gd name="connsiteY121" fmla="*/ 528730 h 1900695"/>
              <a:gd name="connsiteX122" fmla="*/ 3460873 w 5256335"/>
              <a:gd name="connsiteY122" fmla="*/ 509680 h 1900695"/>
              <a:gd name="connsiteX123" fmla="*/ 3475160 w 5256335"/>
              <a:gd name="connsiteY123" fmla="*/ 495393 h 1900695"/>
              <a:gd name="connsiteX124" fmla="*/ 3479923 w 5256335"/>
              <a:gd name="connsiteY124" fmla="*/ 476343 h 1900695"/>
              <a:gd name="connsiteX125" fmla="*/ 3484685 w 5256335"/>
              <a:gd name="connsiteY125" fmla="*/ 414430 h 1900695"/>
              <a:gd name="connsiteX126" fmla="*/ 3494210 w 5256335"/>
              <a:gd name="connsiteY126" fmla="*/ 390618 h 1900695"/>
              <a:gd name="connsiteX127" fmla="*/ 3503735 w 5256335"/>
              <a:gd name="connsiteY127" fmla="*/ 362043 h 1900695"/>
              <a:gd name="connsiteX128" fmla="*/ 3546598 w 5256335"/>
              <a:gd name="connsiteY128" fmla="*/ 333468 h 1900695"/>
              <a:gd name="connsiteX129" fmla="*/ 3560885 w 5256335"/>
              <a:gd name="connsiteY129" fmla="*/ 328705 h 1900695"/>
              <a:gd name="connsiteX130" fmla="*/ 3575173 w 5256335"/>
              <a:gd name="connsiteY130" fmla="*/ 323943 h 1900695"/>
              <a:gd name="connsiteX131" fmla="*/ 3646610 w 5256335"/>
              <a:gd name="connsiteY131" fmla="*/ 328705 h 1900695"/>
              <a:gd name="connsiteX132" fmla="*/ 3675185 w 5256335"/>
              <a:gd name="connsiteY132" fmla="*/ 338230 h 1900695"/>
              <a:gd name="connsiteX133" fmla="*/ 3737098 w 5256335"/>
              <a:gd name="connsiteY133" fmla="*/ 342993 h 1900695"/>
              <a:gd name="connsiteX134" fmla="*/ 3779960 w 5256335"/>
              <a:gd name="connsiteY134" fmla="*/ 342993 h 1900695"/>
              <a:gd name="connsiteX135" fmla="*/ 3794248 w 5256335"/>
              <a:gd name="connsiteY135" fmla="*/ 328705 h 1900695"/>
              <a:gd name="connsiteX136" fmla="*/ 3822823 w 5256335"/>
              <a:gd name="connsiteY136" fmla="*/ 333468 h 1900695"/>
              <a:gd name="connsiteX137" fmla="*/ 3851398 w 5256335"/>
              <a:gd name="connsiteY137" fmla="*/ 342993 h 1900695"/>
              <a:gd name="connsiteX138" fmla="*/ 3865685 w 5256335"/>
              <a:gd name="connsiteY138" fmla="*/ 419193 h 1900695"/>
              <a:gd name="connsiteX139" fmla="*/ 3879973 w 5256335"/>
              <a:gd name="connsiteY139" fmla="*/ 428718 h 1900695"/>
              <a:gd name="connsiteX140" fmla="*/ 3941885 w 5256335"/>
              <a:gd name="connsiteY140" fmla="*/ 428718 h 1900695"/>
              <a:gd name="connsiteX141" fmla="*/ 3970460 w 5256335"/>
              <a:gd name="connsiteY141" fmla="*/ 438243 h 1900695"/>
              <a:gd name="connsiteX142" fmla="*/ 3979985 w 5256335"/>
              <a:gd name="connsiteY142" fmla="*/ 452530 h 1900695"/>
              <a:gd name="connsiteX143" fmla="*/ 3994273 w 5256335"/>
              <a:gd name="connsiteY143" fmla="*/ 457293 h 1900695"/>
              <a:gd name="connsiteX144" fmla="*/ 4027610 w 5256335"/>
              <a:gd name="connsiteY144" fmla="*/ 471580 h 1900695"/>
              <a:gd name="connsiteX145" fmla="*/ 4037135 w 5256335"/>
              <a:gd name="connsiteY145" fmla="*/ 485868 h 1900695"/>
              <a:gd name="connsiteX146" fmla="*/ 4027610 w 5256335"/>
              <a:gd name="connsiteY146" fmla="*/ 533493 h 1900695"/>
              <a:gd name="connsiteX147" fmla="*/ 4008560 w 5256335"/>
              <a:gd name="connsiteY147" fmla="*/ 562068 h 1900695"/>
              <a:gd name="connsiteX148" fmla="*/ 3994273 w 5256335"/>
              <a:gd name="connsiteY148" fmla="*/ 590643 h 1900695"/>
              <a:gd name="connsiteX149" fmla="*/ 3965698 w 5256335"/>
              <a:gd name="connsiteY149" fmla="*/ 609693 h 1900695"/>
              <a:gd name="connsiteX150" fmla="*/ 3960935 w 5256335"/>
              <a:gd name="connsiteY150" fmla="*/ 623980 h 1900695"/>
              <a:gd name="connsiteX151" fmla="*/ 3951410 w 5256335"/>
              <a:gd name="connsiteY151" fmla="*/ 743043 h 1900695"/>
              <a:gd name="connsiteX152" fmla="*/ 3979985 w 5256335"/>
              <a:gd name="connsiteY152" fmla="*/ 752568 h 1900695"/>
              <a:gd name="connsiteX153" fmla="*/ 3984748 w 5256335"/>
              <a:gd name="connsiteY153" fmla="*/ 776380 h 1900695"/>
              <a:gd name="connsiteX154" fmla="*/ 3994273 w 5256335"/>
              <a:gd name="connsiteY154" fmla="*/ 790668 h 1900695"/>
              <a:gd name="connsiteX155" fmla="*/ 4003798 w 5256335"/>
              <a:gd name="connsiteY155" fmla="*/ 904968 h 1900695"/>
              <a:gd name="connsiteX156" fmla="*/ 3989510 w 5256335"/>
              <a:gd name="connsiteY156" fmla="*/ 919255 h 1900695"/>
              <a:gd name="connsiteX157" fmla="*/ 3999035 w 5256335"/>
              <a:gd name="connsiteY157" fmla="*/ 947830 h 1900695"/>
              <a:gd name="connsiteX158" fmla="*/ 3989510 w 5256335"/>
              <a:gd name="connsiteY158" fmla="*/ 981168 h 1900695"/>
              <a:gd name="connsiteX159" fmla="*/ 3975223 w 5256335"/>
              <a:gd name="connsiteY159" fmla="*/ 985930 h 1900695"/>
              <a:gd name="connsiteX160" fmla="*/ 3965698 w 5256335"/>
              <a:gd name="connsiteY160" fmla="*/ 1000218 h 1900695"/>
              <a:gd name="connsiteX161" fmla="*/ 3937123 w 5256335"/>
              <a:gd name="connsiteY161" fmla="*/ 1019268 h 1900695"/>
              <a:gd name="connsiteX162" fmla="*/ 3927598 w 5256335"/>
              <a:gd name="connsiteY162" fmla="*/ 1033555 h 1900695"/>
              <a:gd name="connsiteX163" fmla="*/ 3922835 w 5256335"/>
              <a:gd name="connsiteY163" fmla="*/ 1052605 h 1900695"/>
              <a:gd name="connsiteX164" fmla="*/ 3908548 w 5256335"/>
              <a:gd name="connsiteY164" fmla="*/ 1057368 h 1900695"/>
              <a:gd name="connsiteX165" fmla="*/ 3884735 w 5256335"/>
              <a:gd name="connsiteY165" fmla="*/ 1066893 h 1900695"/>
              <a:gd name="connsiteX166" fmla="*/ 3856160 w 5256335"/>
              <a:gd name="connsiteY166" fmla="*/ 1085943 h 1900695"/>
              <a:gd name="connsiteX167" fmla="*/ 3851398 w 5256335"/>
              <a:gd name="connsiteY167" fmla="*/ 1104993 h 1900695"/>
              <a:gd name="connsiteX168" fmla="*/ 3827585 w 5256335"/>
              <a:gd name="connsiteY168" fmla="*/ 1128805 h 1900695"/>
              <a:gd name="connsiteX169" fmla="*/ 3813298 w 5256335"/>
              <a:gd name="connsiteY169" fmla="*/ 1133568 h 1900695"/>
              <a:gd name="connsiteX170" fmla="*/ 3822823 w 5256335"/>
              <a:gd name="connsiteY170" fmla="*/ 1147855 h 1900695"/>
              <a:gd name="connsiteX171" fmla="*/ 3846635 w 5256335"/>
              <a:gd name="connsiteY171" fmla="*/ 1152618 h 1900695"/>
              <a:gd name="connsiteX172" fmla="*/ 3865685 w 5256335"/>
              <a:gd name="connsiteY172" fmla="*/ 1162143 h 1900695"/>
              <a:gd name="connsiteX173" fmla="*/ 3870448 w 5256335"/>
              <a:gd name="connsiteY173" fmla="*/ 1181193 h 1900695"/>
              <a:gd name="connsiteX174" fmla="*/ 3884735 w 5256335"/>
              <a:gd name="connsiteY174" fmla="*/ 1200243 h 1900695"/>
              <a:gd name="connsiteX175" fmla="*/ 3889498 w 5256335"/>
              <a:gd name="connsiteY175" fmla="*/ 1224055 h 1900695"/>
              <a:gd name="connsiteX176" fmla="*/ 3918073 w 5256335"/>
              <a:gd name="connsiteY176" fmla="*/ 1252630 h 1900695"/>
              <a:gd name="connsiteX177" fmla="*/ 3918073 w 5256335"/>
              <a:gd name="connsiteY177" fmla="*/ 1314543 h 1900695"/>
              <a:gd name="connsiteX178" fmla="*/ 3937123 w 5256335"/>
              <a:gd name="connsiteY178" fmla="*/ 1343118 h 1900695"/>
              <a:gd name="connsiteX179" fmla="*/ 3922835 w 5256335"/>
              <a:gd name="connsiteY179" fmla="*/ 1352643 h 1900695"/>
              <a:gd name="connsiteX180" fmla="*/ 3927598 w 5256335"/>
              <a:gd name="connsiteY180" fmla="*/ 1376455 h 1900695"/>
              <a:gd name="connsiteX181" fmla="*/ 3922835 w 5256335"/>
              <a:gd name="connsiteY181" fmla="*/ 1443130 h 1900695"/>
              <a:gd name="connsiteX182" fmla="*/ 3899023 w 5256335"/>
              <a:gd name="connsiteY182" fmla="*/ 1476468 h 1900695"/>
              <a:gd name="connsiteX183" fmla="*/ 3879973 w 5256335"/>
              <a:gd name="connsiteY183" fmla="*/ 1485993 h 1900695"/>
              <a:gd name="connsiteX184" fmla="*/ 3870448 w 5256335"/>
              <a:gd name="connsiteY184" fmla="*/ 1533618 h 1900695"/>
              <a:gd name="connsiteX185" fmla="*/ 3889498 w 5256335"/>
              <a:gd name="connsiteY185" fmla="*/ 1538380 h 1900695"/>
              <a:gd name="connsiteX186" fmla="*/ 3903785 w 5256335"/>
              <a:gd name="connsiteY186" fmla="*/ 1547905 h 1900695"/>
              <a:gd name="connsiteX187" fmla="*/ 3903785 w 5256335"/>
              <a:gd name="connsiteY187" fmla="*/ 1605055 h 1900695"/>
              <a:gd name="connsiteX188" fmla="*/ 3875210 w 5256335"/>
              <a:gd name="connsiteY188" fmla="*/ 1624105 h 1900695"/>
              <a:gd name="connsiteX189" fmla="*/ 3851398 w 5256335"/>
              <a:gd name="connsiteY189" fmla="*/ 1652680 h 1900695"/>
              <a:gd name="connsiteX190" fmla="*/ 3860923 w 5256335"/>
              <a:gd name="connsiteY190" fmla="*/ 1671730 h 1900695"/>
              <a:gd name="connsiteX191" fmla="*/ 3894260 w 5256335"/>
              <a:gd name="connsiteY191" fmla="*/ 1705068 h 1900695"/>
              <a:gd name="connsiteX192" fmla="*/ 3903785 w 5256335"/>
              <a:gd name="connsiteY192" fmla="*/ 1719355 h 1900695"/>
              <a:gd name="connsiteX193" fmla="*/ 3908548 w 5256335"/>
              <a:gd name="connsiteY193" fmla="*/ 1766980 h 1900695"/>
              <a:gd name="connsiteX194" fmla="*/ 3913310 w 5256335"/>
              <a:gd name="connsiteY194" fmla="*/ 1781268 h 1900695"/>
              <a:gd name="connsiteX195" fmla="*/ 3927598 w 5256335"/>
              <a:gd name="connsiteY195" fmla="*/ 1786030 h 1900695"/>
              <a:gd name="connsiteX196" fmla="*/ 3975223 w 5256335"/>
              <a:gd name="connsiteY196" fmla="*/ 1814605 h 1900695"/>
              <a:gd name="connsiteX197" fmla="*/ 3989510 w 5256335"/>
              <a:gd name="connsiteY197" fmla="*/ 1833655 h 1900695"/>
              <a:gd name="connsiteX198" fmla="*/ 4041898 w 5256335"/>
              <a:gd name="connsiteY198" fmla="*/ 1881280 h 1900695"/>
              <a:gd name="connsiteX199" fmla="*/ 4070473 w 5256335"/>
              <a:gd name="connsiteY199" fmla="*/ 1900330 h 1900695"/>
              <a:gd name="connsiteX200" fmla="*/ 4132384 w 5256335"/>
              <a:gd name="connsiteY200" fmla="*/ 1863818 h 1900695"/>
              <a:gd name="connsiteX201" fmla="*/ 4218110 w 5256335"/>
              <a:gd name="connsiteY201" fmla="*/ 1851118 h 1900695"/>
              <a:gd name="connsiteX202" fmla="*/ 4375272 w 5256335"/>
              <a:gd name="connsiteY202" fmla="*/ 1838418 h 1900695"/>
              <a:gd name="connsiteX203" fmla="*/ 4448298 w 5256335"/>
              <a:gd name="connsiteY203" fmla="*/ 1816192 h 1900695"/>
              <a:gd name="connsiteX204" fmla="*/ 4484811 w 5256335"/>
              <a:gd name="connsiteY204" fmla="*/ 1766980 h 1900695"/>
              <a:gd name="connsiteX205" fmla="*/ 4540374 w 5256335"/>
              <a:gd name="connsiteY205" fmla="*/ 1765392 h 1900695"/>
              <a:gd name="connsiteX206" fmla="*/ 4624510 w 5256335"/>
              <a:gd name="connsiteY206" fmla="*/ 1774918 h 1900695"/>
              <a:gd name="connsiteX207" fmla="*/ 4651498 w 5256335"/>
              <a:gd name="connsiteY207" fmla="*/ 1719355 h 1900695"/>
              <a:gd name="connsiteX208" fmla="*/ 4691186 w 5256335"/>
              <a:gd name="connsiteY208" fmla="*/ 1727294 h 1900695"/>
              <a:gd name="connsiteX209" fmla="*/ 4741986 w 5256335"/>
              <a:gd name="connsiteY209" fmla="*/ 1755868 h 1900695"/>
              <a:gd name="connsiteX210" fmla="*/ 4783260 w 5256335"/>
              <a:gd name="connsiteY210" fmla="*/ 1744756 h 1900695"/>
              <a:gd name="connsiteX211" fmla="*/ 4816598 w 5256335"/>
              <a:gd name="connsiteY211" fmla="*/ 1741580 h 1900695"/>
              <a:gd name="connsiteX212" fmla="*/ 4837235 w 5256335"/>
              <a:gd name="connsiteY212" fmla="*/ 1722530 h 1900695"/>
              <a:gd name="connsiteX213" fmla="*/ 4883272 w 5256335"/>
              <a:gd name="connsiteY213" fmla="*/ 1705068 h 1900695"/>
              <a:gd name="connsiteX214" fmla="*/ 4927723 w 5256335"/>
              <a:gd name="connsiteY214" fmla="*/ 1686018 h 1900695"/>
              <a:gd name="connsiteX215" fmla="*/ 5094410 w 5256335"/>
              <a:gd name="connsiteY215" fmla="*/ 1690780 h 1900695"/>
              <a:gd name="connsiteX216" fmla="*/ 5122985 w 5256335"/>
              <a:gd name="connsiteY216" fmla="*/ 1676493 h 1900695"/>
              <a:gd name="connsiteX217" fmla="*/ 5151560 w 5256335"/>
              <a:gd name="connsiteY217" fmla="*/ 1657443 h 1900695"/>
              <a:gd name="connsiteX218" fmla="*/ 5232523 w 5256335"/>
              <a:gd name="connsiteY218" fmla="*/ 1600293 h 1900695"/>
              <a:gd name="connsiteX219" fmla="*/ 5232523 w 5256335"/>
              <a:gd name="connsiteY219" fmla="*/ 1004980 h 1900695"/>
              <a:gd name="connsiteX220" fmla="*/ 5237285 w 5256335"/>
              <a:gd name="connsiteY220" fmla="*/ 952593 h 1900695"/>
              <a:gd name="connsiteX221" fmla="*/ 5246810 w 5256335"/>
              <a:gd name="connsiteY221" fmla="*/ 824005 h 1900695"/>
              <a:gd name="connsiteX222" fmla="*/ 5256335 w 5256335"/>
              <a:gd name="connsiteY222" fmla="*/ 590643 h 1900695"/>
              <a:gd name="connsiteX223" fmla="*/ 5251573 w 5256335"/>
              <a:gd name="connsiteY223" fmla="*/ 257268 h 1900695"/>
              <a:gd name="connsiteX224" fmla="*/ 4824535 w 5256335"/>
              <a:gd name="connsiteY224" fmla="*/ 20730 h 1900695"/>
              <a:gd name="connsiteX225" fmla="*/ 4789610 w 5256335"/>
              <a:gd name="connsiteY225" fmla="*/ 92 h 1900695"/>
              <a:gd name="connsiteX226" fmla="*/ 4699123 w 5256335"/>
              <a:gd name="connsiteY226" fmla="*/ 4855 h 1900695"/>
              <a:gd name="connsiteX227" fmla="*/ 4160960 w 5256335"/>
              <a:gd name="connsiteY227" fmla="*/ 14380 h 1900695"/>
              <a:gd name="connsiteX228" fmla="*/ 4118098 w 5256335"/>
              <a:gd name="connsiteY228" fmla="*/ 19142 h 1900695"/>
              <a:gd name="connsiteX229" fmla="*/ 3999035 w 5256335"/>
              <a:gd name="connsiteY229" fmla="*/ 23905 h 1900695"/>
              <a:gd name="connsiteX230" fmla="*/ 3979985 w 5256335"/>
              <a:gd name="connsiteY230" fmla="*/ 28667 h 1900695"/>
              <a:gd name="connsiteX231" fmla="*/ 2760785 w 5256335"/>
              <a:gd name="connsiteY231" fmla="*/ 28667 h 1900695"/>
              <a:gd name="connsiteX232" fmla="*/ 2427410 w 5256335"/>
              <a:gd name="connsiteY232" fmla="*/ 19142 h 1900695"/>
              <a:gd name="connsiteX233" fmla="*/ 1565398 w 5256335"/>
              <a:gd name="connsiteY233" fmla="*/ 14380 h 1900695"/>
              <a:gd name="connsiteX234" fmla="*/ 208085 w 5256335"/>
              <a:gd name="connsiteY234" fmla="*/ 14380 h 1900695"/>
              <a:gd name="connsiteX235" fmla="*/ 160460 w 5256335"/>
              <a:gd name="connsiteY235" fmla="*/ 23905 h 1900695"/>
              <a:gd name="connsiteX236" fmla="*/ 127123 w 5256335"/>
              <a:gd name="connsiteY236" fmla="*/ 28667 h 1900695"/>
              <a:gd name="connsiteX237" fmla="*/ 112835 w 5256335"/>
              <a:gd name="connsiteY237" fmla="*/ 33430 h 1900695"/>
              <a:gd name="connsiteX238" fmla="*/ 55685 w 5256335"/>
              <a:gd name="connsiteY238" fmla="*/ 47717 h 1900695"/>
              <a:gd name="connsiteX239" fmla="*/ 27110 w 5256335"/>
              <a:gd name="connsiteY239" fmla="*/ 57242 h 1900695"/>
              <a:gd name="connsiteX240" fmla="*/ 12823 w 5256335"/>
              <a:gd name="connsiteY240" fmla="*/ 66767 h 1900695"/>
              <a:gd name="connsiteX241" fmla="*/ 8060 w 5256335"/>
              <a:gd name="connsiteY241" fmla="*/ 85818 h 1900695"/>
              <a:gd name="connsiteX0" fmla="*/ 8060 w 5285798"/>
              <a:gd name="connsiteY0" fmla="*/ 85818 h 1900695"/>
              <a:gd name="connsiteX1" fmla="*/ 46160 w 5285798"/>
              <a:gd name="connsiteY1" fmla="*/ 95343 h 1900695"/>
              <a:gd name="connsiteX2" fmla="*/ 69973 w 5285798"/>
              <a:gd name="connsiteY2" fmla="*/ 100105 h 1900695"/>
              <a:gd name="connsiteX3" fmla="*/ 98548 w 5285798"/>
              <a:gd name="connsiteY3" fmla="*/ 114393 h 1900695"/>
              <a:gd name="connsiteX4" fmla="*/ 117598 w 5285798"/>
              <a:gd name="connsiteY4" fmla="*/ 119155 h 1900695"/>
              <a:gd name="connsiteX5" fmla="*/ 384298 w 5285798"/>
              <a:gd name="connsiteY5" fmla="*/ 133443 h 1900695"/>
              <a:gd name="connsiteX6" fmla="*/ 427160 w 5285798"/>
              <a:gd name="connsiteY6" fmla="*/ 147730 h 1900695"/>
              <a:gd name="connsiteX7" fmla="*/ 474785 w 5285798"/>
              <a:gd name="connsiteY7" fmla="*/ 157255 h 1900695"/>
              <a:gd name="connsiteX8" fmla="*/ 493835 w 5285798"/>
              <a:gd name="connsiteY8" fmla="*/ 162018 h 1900695"/>
              <a:gd name="connsiteX9" fmla="*/ 527173 w 5285798"/>
              <a:gd name="connsiteY9" fmla="*/ 166780 h 1900695"/>
              <a:gd name="connsiteX10" fmla="*/ 555748 w 5285798"/>
              <a:gd name="connsiteY10" fmla="*/ 185830 h 1900695"/>
              <a:gd name="connsiteX11" fmla="*/ 598610 w 5285798"/>
              <a:gd name="connsiteY11" fmla="*/ 200118 h 1900695"/>
              <a:gd name="connsiteX12" fmla="*/ 612898 w 5285798"/>
              <a:gd name="connsiteY12" fmla="*/ 214405 h 1900695"/>
              <a:gd name="connsiteX13" fmla="*/ 636710 w 5285798"/>
              <a:gd name="connsiteY13" fmla="*/ 242980 h 1900695"/>
              <a:gd name="connsiteX14" fmla="*/ 665285 w 5285798"/>
              <a:gd name="connsiteY14" fmla="*/ 257268 h 1900695"/>
              <a:gd name="connsiteX15" fmla="*/ 670048 w 5285798"/>
              <a:gd name="connsiteY15" fmla="*/ 271555 h 1900695"/>
              <a:gd name="connsiteX16" fmla="*/ 684335 w 5285798"/>
              <a:gd name="connsiteY16" fmla="*/ 281080 h 1900695"/>
              <a:gd name="connsiteX17" fmla="*/ 760535 w 5285798"/>
              <a:gd name="connsiteY17" fmla="*/ 290605 h 1900695"/>
              <a:gd name="connsiteX18" fmla="*/ 789110 w 5285798"/>
              <a:gd name="connsiteY18" fmla="*/ 300130 h 1900695"/>
              <a:gd name="connsiteX19" fmla="*/ 822448 w 5285798"/>
              <a:gd name="connsiteY19" fmla="*/ 304893 h 1900695"/>
              <a:gd name="connsiteX20" fmla="*/ 851023 w 5285798"/>
              <a:gd name="connsiteY20" fmla="*/ 309655 h 1900695"/>
              <a:gd name="connsiteX21" fmla="*/ 889123 w 5285798"/>
              <a:gd name="connsiteY21" fmla="*/ 314418 h 1900695"/>
              <a:gd name="connsiteX22" fmla="*/ 893885 w 5285798"/>
              <a:gd name="connsiteY22" fmla="*/ 352518 h 1900695"/>
              <a:gd name="connsiteX23" fmla="*/ 898648 w 5285798"/>
              <a:gd name="connsiteY23" fmla="*/ 366805 h 1900695"/>
              <a:gd name="connsiteX24" fmla="*/ 903410 w 5285798"/>
              <a:gd name="connsiteY24" fmla="*/ 400143 h 1900695"/>
              <a:gd name="connsiteX25" fmla="*/ 917698 w 5285798"/>
              <a:gd name="connsiteY25" fmla="*/ 404905 h 1900695"/>
              <a:gd name="connsiteX26" fmla="*/ 931985 w 5285798"/>
              <a:gd name="connsiteY26" fmla="*/ 423955 h 1900695"/>
              <a:gd name="connsiteX27" fmla="*/ 946273 w 5285798"/>
              <a:gd name="connsiteY27" fmla="*/ 485868 h 1900695"/>
              <a:gd name="connsiteX28" fmla="*/ 960560 w 5285798"/>
              <a:gd name="connsiteY28" fmla="*/ 495393 h 1900695"/>
              <a:gd name="connsiteX29" fmla="*/ 1012948 w 5285798"/>
              <a:gd name="connsiteY29" fmla="*/ 500155 h 1900695"/>
              <a:gd name="connsiteX30" fmla="*/ 1031998 w 5285798"/>
              <a:gd name="connsiteY30" fmla="*/ 504918 h 1900695"/>
              <a:gd name="connsiteX31" fmla="*/ 1036760 w 5285798"/>
              <a:gd name="connsiteY31" fmla="*/ 519205 h 1900695"/>
              <a:gd name="connsiteX32" fmla="*/ 1027235 w 5285798"/>
              <a:gd name="connsiteY32" fmla="*/ 566830 h 1900695"/>
              <a:gd name="connsiteX33" fmla="*/ 1017710 w 5285798"/>
              <a:gd name="connsiteY33" fmla="*/ 581118 h 1900695"/>
              <a:gd name="connsiteX34" fmla="*/ 1022473 w 5285798"/>
              <a:gd name="connsiteY34" fmla="*/ 595405 h 1900695"/>
              <a:gd name="connsiteX35" fmla="*/ 1060573 w 5285798"/>
              <a:gd name="connsiteY35" fmla="*/ 600168 h 1900695"/>
              <a:gd name="connsiteX36" fmla="*/ 1074860 w 5285798"/>
              <a:gd name="connsiteY36" fmla="*/ 604930 h 1900695"/>
              <a:gd name="connsiteX37" fmla="*/ 1089148 w 5285798"/>
              <a:gd name="connsiteY37" fmla="*/ 619218 h 1900695"/>
              <a:gd name="connsiteX38" fmla="*/ 1098673 w 5285798"/>
              <a:gd name="connsiteY38" fmla="*/ 633505 h 1900695"/>
              <a:gd name="connsiteX39" fmla="*/ 1122485 w 5285798"/>
              <a:gd name="connsiteY39" fmla="*/ 628743 h 1900695"/>
              <a:gd name="connsiteX40" fmla="*/ 1127248 w 5285798"/>
              <a:gd name="connsiteY40" fmla="*/ 614455 h 1900695"/>
              <a:gd name="connsiteX41" fmla="*/ 1232023 w 5285798"/>
              <a:gd name="connsiteY41" fmla="*/ 609693 h 1900695"/>
              <a:gd name="connsiteX42" fmla="*/ 1289173 w 5285798"/>
              <a:gd name="connsiteY42" fmla="*/ 623980 h 1900695"/>
              <a:gd name="connsiteX43" fmla="*/ 1303460 w 5285798"/>
              <a:gd name="connsiteY43" fmla="*/ 633505 h 1900695"/>
              <a:gd name="connsiteX44" fmla="*/ 1303460 w 5285798"/>
              <a:gd name="connsiteY44" fmla="*/ 690655 h 1900695"/>
              <a:gd name="connsiteX45" fmla="*/ 1298698 w 5285798"/>
              <a:gd name="connsiteY45" fmla="*/ 709705 h 1900695"/>
              <a:gd name="connsiteX46" fmla="*/ 1284410 w 5285798"/>
              <a:gd name="connsiteY46" fmla="*/ 728755 h 1900695"/>
              <a:gd name="connsiteX47" fmla="*/ 1298698 w 5285798"/>
              <a:gd name="connsiteY47" fmla="*/ 733518 h 1900695"/>
              <a:gd name="connsiteX48" fmla="*/ 1312985 w 5285798"/>
              <a:gd name="connsiteY48" fmla="*/ 776380 h 1900695"/>
              <a:gd name="connsiteX49" fmla="*/ 1336798 w 5285798"/>
              <a:gd name="connsiteY49" fmla="*/ 809718 h 1900695"/>
              <a:gd name="connsiteX50" fmla="*/ 1351085 w 5285798"/>
              <a:gd name="connsiteY50" fmla="*/ 814480 h 1900695"/>
              <a:gd name="connsiteX51" fmla="*/ 1579685 w 5285798"/>
              <a:gd name="connsiteY51" fmla="*/ 819243 h 1900695"/>
              <a:gd name="connsiteX52" fmla="*/ 1593973 w 5285798"/>
              <a:gd name="connsiteY52" fmla="*/ 824005 h 1900695"/>
              <a:gd name="connsiteX53" fmla="*/ 1617785 w 5285798"/>
              <a:gd name="connsiteY53" fmla="*/ 828768 h 1900695"/>
              <a:gd name="connsiteX54" fmla="*/ 1608260 w 5285798"/>
              <a:gd name="connsiteY54" fmla="*/ 871630 h 1900695"/>
              <a:gd name="connsiteX55" fmla="*/ 1617785 w 5285798"/>
              <a:gd name="connsiteY55" fmla="*/ 885918 h 1900695"/>
              <a:gd name="connsiteX56" fmla="*/ 1632073 w 5285798"/>
              <a:gd name="connsiteY56" fmla="*/ 890680 h 1900695"/>
              <a:gd name="connsiteX57" fmla="*/ 1651123 w 5285798"/>
              <a:gd name="connsiteY57" fmla="*/ 919255 h 1900695"/>
              <a:gd name="connsiteX58" fmla="*/ 1670173 w 5285798"/>
              <a:gd name="connsiteY58" fmla="*/ 924018 h 1900695"/>
              <a:gd name="connsiteX59" fmla="*/ 1698748 w 5285798"/>
              <a:gd name="connsiteY59" fmla="*/ 933543 h 1900695"/>
              <a:gd name="connsiteX60" fmla="*/ 1798760 w 5285798"/>
              <a:gd name="connsiteY60" fmla="*/ 933543 h 1900695"/>
              <a:gd name="connsiteX61" fmla="*/ 1803523 w 5285798"/>
              <a:gd name="connsiteY61" fmla="*/ 947830 h 1900695"/>
              <a:gd name="connsiteX62" fmla="*/ 1827335 w 5285798"/>
              <a:gd name="connsiteY62" fmla="*/ 943068 h 1900695"/>
              <a:gd name="connsiteX63" fmla="*/ 1841623 w 5285798"/>
              <a:gd name="connsiteY63" fmla="*/ 938305 h 1900695"/>
              <a:gd name="connsiteX64" fmla="*/ 1860673 w 5285798"/>
              <a:gd name="connsiteY64" fmla="*/ 933543 h 1900695"/>
              <a:gd name="connsiteX65" fmla="*/ 1903535 w 5285798"/>
              <a:gd name="connsiteY65" fmla="*/ 938305 h 1900695"/>
              <a:gd name="connsiteX66" fmla="*/ 1908298 w 5285798"/>
              <a:gd name="connsiteY66" fmla="*/ 952593 h 1900695"/>
              <a:gd name="connsiteX67" fmla="*/ 1932110 w 5285798"/>
              <a:gd name="connsiteY67" fmla="*/ 947830 h 1900695"/>
              <a:gd name="connsiteX68" fmla="*/ 1936873 w 5285798"/>
              <a:gd name="connsiteY68" fmla="*/ 933543 h 1900695"/>
              <a:gd name="connsiteX69" fmla="*/ 1955923 w 5285798"/>
              <a:gd name="connsiteY69" fmla="*/ 924018 h 1900695"/>
              <a:gd name="connsiteX70" fmla="*/ 1970210 w 5285798"/>
              <a:gd name="connsiteY70" fmla="*/ 914493 h 1900695"/>
              <a:gd name="connsiteX71" fmla="*/ 1994023 w 5285798"/>
              <a:gd name="connsiteY71" fmla="*/ 919255 h 1900695"/>
              <a:gd name="connsiteX72" fmla="*/ 2060698 w 5285798"/>
              <a:gd name="connsiteY72" fmla="*/ 924018 h 1900695"/>
              <a:gd name="connsiteX73" fmla="*/ 2074985 w 5285798"/>
              <a:gd name="connsiteY73" fmla="*/ 933543 h 1900695"/>
              <a:gd name="connsiteX74" fmla="*/ 2089273 w 5285798"/>
              <a:gd name="connsiteY74" fmla="*/ 938305 h 1900695"/>
              <a:gd name="connsiteX75" fmla="*/ 2108323 w 5285798"/>
              <a:gd name="connsiteY75" fmla="*/ 957355 h 1900695"/>
              <a:gd name="connsiteX76" fmla="*/ 2127373 w 5285798"/>
              <a:gd name="connsiteY76" fmla="*/ 962118 h 1900695"/>
              <a:gd name="connsiteX77" fmla="*/ 2165473 w 5285798"/>
              <a:gd name="connsiteY77" fmla="*/ 957355 h 1900695"/>
              <a:gd name="connsiteX78" fmla="*/ 2203573 w 5285798"/>
              <a:gd name="connsiteY78" fmla="*/ 947830 h 1900695"/>
              <a:gd name="connsiteX79" fmla="*/ 2208335 w 5285798"/>
              <a:gd name="connsiteY79" fmla="*/ 919255 h 1900695"/>
              <a:gd name="connsiteX80" fmla="*/ 2227385 w 5285798"/>
              <a:gd name="connsiteY80" fmla="*/ 914493 h 1900695"/>
              <a:gd name="connsiteX81" fmla="*/ 2303585 w 5285798"/>
              <a:gd name="connsiteY81" fmla="*/ 909730 h 1900695"/>
              <a:gd name="connsiteX82" fmla="*/ 2322635 w 5285798"/>
              <a:gd name="connsiteY82" fmla="*/ 885918 h 1900695"/>
              <a:gd name="connsiteX83" fmla="*/ 2327398 w 5285798"/>
              <a:gd name="connsiteY83" fmla="*/ 871630 h 1900695"/>
              <a:gd name="connsiteX84" fmla="*/ 2336923 w 5285798"/>
              <a:gd name="connsiteY84" fmla="*/ 828768 h 1900695"/>
              <a:gd name="connsiteX85" fmla="*/ 2360735 w 5285798"/>
              <a:gd name="connsiteY85" fmla="*/ 804955 h 1900695"/>
              <a:gd name="connsiteX86" fmla="*/ 2379785 w 5285798"/>
              <a:gd name="connsiteY86" fmla="*/ 800193 h 1900695"/>
              <a:gd name="connsiteX87" fmla="*/ 2455985 w 5285798"/>
              <a:gd name="connsiteY87" fmla="*/ 790668 h 1900695"/>
              <a:gd name="connsiteX88" fmla="*/ 2460748 w 5285798"/>
              <a:gd name="connsiteY88" fmla="*/ 776380 h 1900695"/>
              <a:gd name="connsiteX89" fmla="*/ 2470273 w 5285798"/>
              <a:gd name="connsiteY89" fmla="*/ 723993 h 1900695"/>
              <a:gd name="connsiteX90" fmla="*/ 2475035 w 5285798"/>
              <a:gd name="connsiteY90" fmla="*/ 709705 h 1900695"/>
              <a:gd name="connsiteX91" fmla="*/ 2489323 w 5285798"/>
              <a:gd name="connsiteY91" fmla="*/ 704943 h 1900695"/>
              <a:gd name="connsiteX92" fmla="*/ 2503610 w 5285798"/>
              <a:gd name="connsiteY92" fmla="*/ 690655 h 1900695"/>
              <a:gd name="connsiteX93" fmla="*/ 2517898 w 5285798"/>
              <a:gd name="connsiteY93" fmla="*/ 681130 h 1900695"/>
              <a:gd name="connsiteX94" fmla="*/ 2527423 w 5285798"/>
              <a:gd name="connsiteY94" fmla="*/ 666843 h 1900695"/>
              <a:gd name="connsiteX95" fmla="*/ 2532185 w 5285798"/>
              <a:gd name="connsiteY95" fmla="*/ 652555 h 1900695"/>
              <a:gd name="connsiteX96" fmla="*/ 2570285 w 5285798"/>
              <a:gd name="connsiteY96" fmla="*/ 609693 h 1900695"/>
              <a:gd name="connsiteX97" fmla="*/ 2598860 w 5285798"/>
              <a:gd name="connsiteY97" fmla="*/ 590643 h 1900695"/>
              <a:gd name="connsiteX98" fmla="*/ 2632198 w 5285798"/>
              <a:gd name="connsiteY98" fmla="*/ 581118 h 1900695"/>
              <a:gd name="connsiteX99" fmla="*/ 2670298 w 5285798"/>
              <a:gd name="connsiteY99" fmla="*/ 585880 h 1900695"/>
              <a:gd name="connsiteX100" fmla="*/ 2679823 w 5285798"/>
              <a:gd name="connsiteY100" fmla="*/ 600168 h 1900695"/>
              <a:gd name="connsiteX101" fmla="*/ 2694110 w 5285798"/>
              <a:gd name="connsiteY101" fmla="*/ 609693 h 1900695"/>
              <a:gd name="connsiteX102" fmla="*/ 2703635 w 5285798"/>
              <a:gd name="connsiteY102" fmla="*/ 623980 h 1900695"/>
              <a:gd name="connsiteX103" fmla="*/ 2708398 w 5285798"/>
              <a:gd name="connsiteY103" fmla="*/ 638268 h 1900695"/>
              <a:gd name="connsiteX104" fmla="*/ 2722685 w 5285798"/>
              <a:gd name="connsiteY104" fmla="*/ 643030 h 1900695"/>
              <a:gd name="connsiteX105" fmla="*/ 2775073 w 5285798"/>
              <a:gd name="connsiteY105" fmla="*/ 638268 h 1900695"/>
              <a:gd name="connsiteX106" fmla="*/ 2822698 w 5285798"/>
              <a:gd name="connsiteY106" fmla="*/ 623980 h 1900695"/>
              <a:gd name="connsiteX107" fmla="*/ 2875085 w 5285798"/>
              <a:gd name="connsiteY107" fmla="*/ 628743 h 1900695"/>
              <a:gd name="connsiteX108" fmla="*/ 2898898 w 5285798"/>
              <a:gd name="connsiteY108" fmla="*/ 633505 h 1900695"/>
              <a:gd name="connsiteX109" fmla="*/ 2936998 w 5285798"/>
              <a:gd name="connsiteY109" fmla="*/ 628743 h 1900695"/>
              <a:gd name="connsiteX110" fmla="*/ 3046535 w 5285798"/>
              <a:gd name="connsiteY110" fmla="*/ 614455 h 1900695"/>
              <a:gd name="connsiteX111" fmla="*/ 3060823 w 5285798"/>
              <a:gd name="connsiteY111" fmla="*/ 604930 h 1900695"/>
              <a:gd name="connsiteX112" fmla="*/ 3089398 w 5285798"/>
              <a:gd name="connsiteY112" fmla="*/ 585880 h 1900695"/>
              <a:gd name="connsiteX113" fmla="*/ 3137023 w 5285798"/>
              <a:gd name="connsiteY113" fmla="*/ 576355 h 1900695"/>
              <a:gd name="connsiteX114" fmla="*/ 3241798 w 5285798"/>
              <a:gd name="connsiteY114" fmla="*/ 581118 h 1900695"/>
              <a:gd name="connsiteX115" fmla="*/ 3275135 w 5285798"/>
              <a:gd name="connsiteY115" fmla="*/ 595405 h 1900695"/>
              <a:gd name="connsiteX116" fmla="*/ 3365623 w 5285798"/>
              <a:gd name="connsiteY116" fmla="*/ 600168 h 1900695"/>
              <a:gd name="connsiteX117" fmla="*/ 3403723 w 5285798"/>
              <a:gd name="connsiteY117" fmla="*/ 609693 h 1900695"/>
              <a:gd name="connsiteX118" fmla="*/ 3437060 w 5285798"/>
              <a:gd name="connsiteY118" fmla="*/ 628743 h 1900695"/>
              <a:gd name="connsiteX119" fmla="*/ 3441823 w 5285798"/>
              <a:gd name="connsiteY119" fmla="*/ 557305 h 1900695"/>
              <a:gd name="connsiteX120" fmla="*/ 3451348 w 5285798"/>
              <a:gd name="connsiteY120" fmla="*/ 543018 h 1900695"/>
              <a:gd name="connsiteX121" fmla="*/ 3456110 w 5285798"/>
              <a:gd name="connsiteY121" fmla="*/ 528730 h 1900695"/>
              <a:gd name="connsiteX122" fmla="*/ 3460873 w 5285798"/>
              <a:gd name="connsiteY122" fmla="*/ 509680 h 1900695"/>
              <a:gd name="connsiteX123" fmla="*/ 3475160 w 5285798"/>
              <a:gd name="connsiteY123" fmla="*/ 495393 h 1900695"/>
              <a:gd name="connsiteX124" fmla="*/ 3479923 w 5285798"/>
              <a:gd name="connsiteY124" fmla="*/ 476343 h 1900695"/>
              <a:gd name="connsiteX125" fmla="*/ 3484685 w 5285798"/>
              <a:gd name="connsiteY125" fmla="*/ 414430 h 1900695"/>
              <a:gd name="connsiteX126" fmla="*/ 3494210 w 5285798"/>
              <a:gd name="connsiteY126" fmla="*/ 390618 h 1900695"/>
              <a:gd name="connsiteX127" fmla="*/ 3503735 w 5285798"/>
              <a:gd name="connsiteY127" fmla="*/ 362043 h 1900695"/>
              <a:gd name="connsiteX128" fmla="*/ 3546598 w 5285798"/>
              <a:gd name="connsiteY128" fmla="*/ 333468 h 1900695"/>
              <a:gd name="connsiteX129" fmla="*/ 3560885 w 5285798"/>
              <a:gd name="connsiteY129" fmla="*/ 328705 h 1900695"/>
              <a:gd name="connsiteX130" fmla="*/ 3575173 w 5285798"/>
              <a:gd name="connsiteY130" fmla="*/ 323943 h 1900695"/>
              <a:gd name="connsiteX131" fmla="*/ 3646610 w 5285798"/>
              <a:gd name="connsiteY131" fmla="*/ 328705 h 1900695"/>
              <a:gd name="connsiteX132" fmla="*/ 3675185 w 5285798"/>
              <a:gd name="connsiteY132" fmla="*/ 338230 h 1900695"/>
              <a:gd name="connsiteX133" fmla="*/ 3737098 w 5285798"/>
              <a:gd name="connsiteY133" fmla="*/ 342993 h 1900695"/>
              <a:gd name="connsiteX134" fmla="*/ 3779960 w 5285798"/>
              <a:gd name="connsiteY134" fmla="*/ 342993 h 1900695"/>
              <a:gd name="connsiteX135" fmla="*/ 3794248 w 5285798"/>
              <a:gd name="connsiteY135" fmla="*/ 328705 h 1900695"/>
              <a:gd name="connsiteX136" fmla="*/ 3822823 w 5285798"/>
              <a:gd name="connsiteY136" fmla="*/ 333468 h 1900695"/>
              <a:gd name="connsiteX137" fmla="*/ 3851398 w 5285798"/>
              <a:gd name="connsiteY137" fmla="*/ 342993 h 1900695"/>
              <a:gd name="connsiteX138" fmla="*/ 3865685 w 5285798"/>
              <a:gd name="connsiteY138" fmla="*/ 419193 h 1900695"/>
              <a:gd name="connsiteX139" fmla="*/ 3879973 w 5285798"/>
              <a:gd name="connsiteY139" fmla="*/ 428718 h 1900695"/>
              <a:gd name="connsiteX140" fmla="*/ 3941885 w 5285798"/>
              <a:gd name="connsiteY140" fmla="*/ 428718 h 1900695"/>
              <a:gd name="connsiteX141" fmla="*/ 3970460 w 5285798"/>
              <a:gd name="connsiteY141" fmla="*/ 438243 h 1900695"/>
              <a:gd name="connsiteX142" fmla="*/ 3979985 w 5285798"/>
              <a:gd name="connsiteY142" fmla="*/ 452530 h 1900695"/>
              <a:gd name="connsiteX143" fmla="*/ 3994273 w 5285798"/>
              <a:gd name="connsiteY143" fmla="*/ 457293 h 1900695"/>
              <a:gd name="connsiteX144" fmla="*/ 4027610 w 5285798"/>
              <a:gd name="connsiteY144" fmla="*/ 471580 h 1900695"/>
              <a:gd name="connsiteX145" fmla="*/ 4037135 w 5285798"/>
              <a:gd name="connsiteY145" fmla="*/ 485868 h 1900695"/>
              <a:gd name="connsiteX146" fmla="*/ 4027610 w 5285798"/>
              <a:gd name="connsiteY146" fmla="*/ 533493 h 1900695"/>
              <a:gd name="connsiteX147" fmla="*/ 4008560 w 5285798"/>
              <a:gd name="connsiteY147" fmla="*/ 562068 h 1900695"/>
              <a:gd name="connsiteX148" fmla="*/ 3994273 w 5285798"/>
              <a:gd name="connsiteY148" fmla="*/ 590643 h 1900695"/>
              <a:gd name="connsiteX149" fmla="*/ 3965698 w 5285798"/>
              <a:gd name="connsiteY149" fmla="*/ 609693 h 1900695"/>
              <a:gd name="connsiteX150" fmla="*/ 3960935 w 5285798"/>
              <a:gd name="connsiteY150" fmla="*/ 623980 h 1900695"/>
              <a:gd name="connsiteX151" fmla="*/ 3951410 w 5285798"/>
              <a:gd name="connsiteY151" fmla="*/ 743043 h 1900695"/>
              <a:gd name="connsiteX152" fmla="*/ 3979985 w 5285798"/>
              <a:gd name="connsiteY152" fmla="*/ 752568 h 1900695"/>
              <a:gd name="connsiteX153" fmla="*/ 3984748 w 5285798"/>
              <a:gd name="connsiteY153" fmla="*/ 776380 h 1900695"/>
              <a:gd name="connsiteX154" fmla="*/ 3994273 w 5285798"/>
              <a:gd name="connsiteY154" fmla="*/ 790668 h 1900695"/>
              <a:gd name="connsiteX155" fmla="*/ 4003798 w 5285798"/>
              <a:gd name="connsiteY155" fmla="*/ 904968 h 1900695"/>
              <a:gd name="connsiteX156" fmla="*/ 3989510 w 5285798"/>
              <a:gd name="connsiteY156" fmla="*/ 919255 h 1900695"/>
              <a:gd name="connsiteX157" fmla="*/ 3999035 w 5285798"/>
              <a:gd name="connsiteY157" fmla="*/ 947830 h 1900695"/>
              <a:gd name="connsiteX158" fmla="*/ 3989510 w 5285798"/>
              <a:gd name="connsiteY158" fmla="*/ 981168 h 1900695"/>
              <a:gd name="connsiteX159" fmla="*/ 3975223 w 5285798"/>
              <a:gd name="connsiteY159" fmla="*/ 985930 h 1900695"/>
              <a:gd name="connsiteX160" fmla="*/ 3965698 w 5285798"/>
              <a:gd name="connsiteY160" fmla="*/ 1000218 h 1900695"/>
              <a:gd name="connsiteX161" fmla="*/ 3937123 w 5285798"/>
              <a:gd name="connsiteY161" fmla="*/ 1019268 h 1900695"/>
              <a:gd name="connsiteX162" fmla="*/ 3927598 w 5285798"/>
              <a:gd name="connsiteY162" fmla="*/ 1033555 h 1900695"/>
              <a:gd name="connsiteX163" fmla="*/ 3922835 w 5285798"/>
              <a:gd name="connsiteY163" fmla="*/ 1052605 h 1900695"/>
              <a:gd name="connsiteX164" fmla="*/ 3908548 w 5285798"/>
              <a:gd name="connsiteY164" fmla="*/ 1057368 h 1900695"/>
              <a:gd name="connsiteX165" fmla="*/ 3884735 w 5285798"/>
              <a:gd name="connsiteY165" fmla="*/ 1066893 h 1900695"/>
              <a:gd name="connsiteX166" fmla="*/ 3856160 w 5285798"/>
              <a:gd name="connsiteY166" fmla="*/ 1085943 h 1900695"/>
              <a:gd name="connsiteX167" fmla="*/ 3851398 w 5285798"/>
              <a:gd name="connsiteY167" fmla="*/ 1104993 h 1900695"/>
              <a:gd name="connsiteX168" fmla="*/ 3827585 w 5285798"/>
              <a:gd name="connsiteY168" fmla="*/ 1128805 h 1900695"/>
              <a:gd name="connsiteX169" fmla="*/ 3813298 w 5285798"/>
              <a:gd name="connsiteY169" fmla="*/ 1133568 h 1900695"/>
              <a:gd name="connsiteX170" fmla="*/ 3822823 w 5285798"/>
              <a:gd name="connsiteY170" fmla="*/ 1147855 h 1900695"/>
              <a:gd name="connsiteX171" fmla="*/ 3846635 w 5285798"/>
              <a:gd name="connsiteY171" fmla="*/ 1152618 h 1900695"/>
              <a:gd name="connsiteX172" fmla="*/ 3865685 w 5285798"/>
              <a:gd name="connsiteY172" fmla="*/ 1162143 h 1900695"/>
              <a:gd name="connsiteX173" fmla="*/ 3870448 w 5285798"/>
              <a:gd name="connsiteY173" fmla="*/ 1181193 h 1900695"/>
              <a:gd name="connsiteX174" fmla="*/ 3884735 w 5285798"/>
              <a:gd name="connsiteY174" fmla="*/ 1200243 h 1900695"/>
              <a:gd name="connsiteX175" fmla="*/ 3889498 w 5285798"/>
              <a:gd name="connsiteY175" fmla="*/ 1224055 h 1900695"/>
              <a:gd name="connsiteX176" fmla="*/ 3918073 w 5285798"/>
              <a:gd name="connsiteY176" fmla="*/ 1252630 h 1900695"/>
              <a:gd name="connsiteX177" fmla="*/ 3918073 w 5285798"/>
              <a:gd name="connsiteY177" fmla="*/ 1314543 h 1900695"/>
              <a:gd name="connsiteX178" fmla="*/ 3937123 w 5285798"/>
              <a:gd name="connsiteY178" fmla="*/ 1343118 h 1900695"/>
              <a:gd name="connsiteX179" fmla="*/ 3922835 w 5285798"/>
              <a:gd name="connsiteY179" fmla="*/ 1352643 h 1900695"/>
              <a:gd name="connsiteX180" fmla="*/ 3927598 w 5285798"/>
              <a:gd name="connsiteY180" fmla="*/ 1376455 h 1900695"/>
              <a:gd name="connsiteX181" fmla="*/ 3922835 w 5285798"/>
              <a:gd name="connsiteY181" fmla="*/ 1443130 h 1900695"/>
              <a:gd name="connsiteX182" fmla="*/ 3899023 w 5285798"/>
              <a:gd name="connsiteY182" fmla="*/ 1476468 h 1900695"/>
              <a:gd name="connsiteX183" fmla="*/ 3879973 w 5285798"/>
              <a:gd name="connsiteY183" fmla="*/ 1485993 h 1900695"/>
              <a:gd name="connsiteX184" fmla="*/ 3870448 w 5285798"/>
              <a:gd name="connsiteY184" fmla="*/ 1533618 h 1900695"/>
              <a:gd name="connsiteX185" fmla="*/ 3889498 w 5285798"/>
              <a:gd name="connsiteY185" fmla="*/ 1538380 h 1900695"/>
              <a:gd name="connsiteX186" fmla="*/ 3903785 w 5285798"/>
              <a:gd name="connsiteY186" fmla="*/ 1547905 h 1900695"/>
              <a:gd name="connsiteX187" fmla="*/ 3903785 w 5285798"/>
              <a:gd name="connsiteY187" fmla="*/ 1605055 h 1900695"/>
              <a:gd name="connsiteX188" fmla="*/ 3875210 w 5285798"/>
              <a:gd name="connsiteY188" fmla="*/ 1624105 h 1900695"/>
              <a:gd name="connsiteX189" fmla="*/ 3851398 w 5285798"/>
              <a:gd name="connsiteY189" fmla="*/ 1652680 h 1900695"/>
              <a:gd name="connsiteX190" fmla="*/ 3860923 w 5285798"/>
              <a:gd name="connsiteY190" fmla="*/ 1671730 h 1900695"/>
              <a:gd name="connsiteX191" fmla="*/ 3894260 w 5285798"/>
              <a:gd name="connsiteY191" fmla="*/ 1705068 h 1900695"/>
              <a:gd name="connsiteX192" fmla="*/ 3903785 w 5285798"/>
              <a:gd name="connsiteY192" fmla="*/ 1719355 h 1900695"/>
              <a:gd name="connsiteX193" fmla="*/ 3908548 w 5285798"/>
              <a:gd name="connsiteY193" fmla="*/ 1766980 h 1900695"/>
              <a:gd name="connsiteX194" fmla="*/ 3913310 w 5285798"/>
              <a:gd name="connsiteY194" fmla="*/ 1781268 h 1900695"/>
              <a:gd name="connsiteX195" fmla="*/ 3927598 w 5285798"/>
              <a:gd name="connsiteY195" fmla="*/ 1786030 h 1900695"/>
              <a:gd name="connsiteX196" fmla="*/ 3975223 w 5285798"/>
              <a:gd name="connsiteY196" fmla="*/ 1814605 h 1900695"/>
              <a:gd name="connsiteX197" fmla="*/ 3989510 w 5285798"/>
              <a:gd name="connsiteY197" fmla="*/ 1833655 h 1900695"/>
              <a:gd name="connsiteX198" fmla="*/ 4041898 w 5285798"/>
              <a:gd name="connsiteY198" fmla="*/ 1881280 h 1900695"/>
              <a:gd name="connsiteX199" fmla="*/ 4070473 w 5285798"/>
              <a:gd name="connsiteY199" fmla="*/ 1900330 h 1900695"/>
              <a:gd name="connsiteX200" fmla="*/ 4132384 w 5285798"/>
              <a:gd name="connsiteY200" fmla="*/ 1863818 h 1900695"/>
              <a:gd name="connsiteX201" fmla="*/ 4218110 w 5285798"/>
              <a:gd name="connsiteY201" fmla="*/ 1851118 h 1900695"/>
              <a:gd name="connsiteX202" fmla="*/ 4375272 w 5285798"/>
              <a:gd name="connsiteY202" fmla="*/ 1838418 h 1900695"/>
              <a:gd name="connsiteX203" fmla="*/ 4448298 w 5285798"/>
              <a:gd name="connsiteY203" fmla="*/ 1816192 h 1900695"/>
              <a:gd name="connsiteX204" fmla="*/ 4484811 w 5285798"/>
              <a:gd name="connsiteY204" fmla="*/ 1766980 h 1900695"/>
              <a:gd name="connsiteX205" fmla="*/ 4540374 w 5285798"/>
              <a:gd name="connsiteY205" fmla="*/ 1765392 h 1900695"/>
              <a:gd name="connsiteX206" fmla="*/ 4624510 w 5285798"/>
              <a:gd name="connsiteY206" fmla="*/ 1774918 h 1900695"/>
              <a:gd name="connsiteX207" fmla="*/ 4651498 w 5285798"/>
              <a:gd name="connsiteY207" fmla="*/ 1719355 h 1900695"/>
              <a:gd name="connsiteX208" fmla="*/ 4691186 w 5285798"/>
              <a:gd name="connsiteY208" fmla="*/ 1727294 h 1900695"/>
              <a:gd name="connsiteX209" fmla="*/ 4741986 w 5285798"/>
              <a:gd name="connsiteY209" fmla="*/ 1755868 h 1900695"/>
              <a:gd name="connsiteX210" fmla="*/ 4783260 w 5285798"/>
              <a:gd name="connsiteY210" fmla="*/ 1744756 h 1900695"/>
              <a:gd name="connsiteX211" fmla="*/ 4816598 w 5285798"/>
              <a:gd name="connsiteY211" fmla="*/ 1741580 h 1900695"/>
              <a:gd name="connsiteX212" fmla="*/ 4837235 w 5285798"/>
              <a:gd name="connsiteY212" fmla="*/ 1722530 h 1900695"/>
              <a:gd name="connsiteX213" fmla="*/ 4883272 w 5285798"/>
              <a:gd name="connsiteY213" fmla="*/ 1705068 h 1900695"/>
              <a:gd name="connsiteX214" fmla="*/ 4927723 w 5285798"/>
              <a:gd name="connsiteY214" fmla="*/ 1686018 h 1900695"/>
              <a:gd name="connsiteX215" fmla="*/ 5094410 w 5285798"/>
              <a:gd name="connsiteY215" fmla="*/ 1690780 h 1900695"/>
              <a:gd name="connsiteX216" fmla="*/ 5122985 w 5285798"/>
              <a:gd name="connsiteY216" fmla="*/ 1676493 h 1900695"/>
              <a:gd name="connsiteX217" fmla="*/ 5151560 w 5285798"/>
              <a:gd name="connsiteY217" fmla="*/ 1657443 h 1900695"/>
              <a:gd name="connsiteX218" fmla="*/ 5232523 w 5285798"/>
              <a:gd name="connsiteY218" fmla="*/ 1600293 h 1900695"/>
              <a:gd name="connsiteX219" fmla="*/ 5232523 w 5285798"/>
              <a:gd name="connsiteY219" fmla="*/ 1004980 h 1900695"/>
              <a:gd name="connsiteX220" fmla="*/ 5237285 w 5285798"/>
              <a:gd name="connsiteY220" fmla="*/ 952593 h 1900695"/>
              <a:gd name="connsiteX221" fmla="*/ 5246810 w 5285798"/>
              <a:gd name="connsiteY221" fmla="*/ 824005 h 1900695"/>
              <a:gd name="connsiteX222" fmla="*/ 5256335 w 5285798"/>
              <a:gd name="connsiteY222" fmla="*/ 590643 h 1900695"/>
              <a:gd name="connsiteX223" fmla="*/ 4824535 w 5285798"/>
              <a:gd name="connsiteY223" fmla="*/ 20730 h 1900695"/>
              <a:gd name="connsiteX224" fmla="*/ 4789610 w 5285798"/>
              <a:gd name="connsiteY224" fmla="*/ 92 h 1900695"/>
              <a:gd name="connsiteX225" fmla="*/ 4699123 w 5285798"/>
              <a:gd name="connsiteY225" fmla="*/ 4855 h 1900695"/>
              <a:gd name="connsiteX226" fmla="*/ 4160960 w 5285798"/>
              <a:gd name="connsiteY226" fmla="*/ 14380 h 1900695"/>
              <a:gd name="connsiteX227" fmla="*/ 4118098 w 5285798"/>
              <a:gd name="connsiteY227" fmla="*/ 19142 h 1900695"/>
              <a:gd name="connsiteX228" fmla="*/ 3999035 w 5285798"/>
              <a:gd name="connsiteY228" fmla="*/ 23905 h 1900695"/>
              <a:gd name="connsiteX229" fmla="*/ 3979985 w 5285798"/>
              <a:gd name="connsiteY229" fmla="*/ 28667 h 1900695"/>
              <a:gd name="connsiteX230" fmla="*/ 2760785 w 5285798"/>
              <a:gd name="connsiteY230" fmla="*/ 28667 h 1900695"/>
              <a:gd name="connsiteX231" fmla="*/ 2427410 w 5285798"/>
              <a:gd name="connsiteY231" fmla="*/ 19142 h 1900695"/>
              <a:gd name="connsiteX232" fmla="*/ 1565398 w 5285798"/>
              <a:gd name="connsiteY232" fmla="*/ 14380 h 1900695"/>
              <a:gd name="connsiteX233" fmla="*/ 208085 w 5285798"/>
              <a:gd name="connsiteY233" fmla="*/ 14380 h 1900695"/>
              <a:gd name="connsiteX234" fmla="*/ 160460 w 5285798"/>
              <a:gd name="connsiteY234" fmla="*/ 23905 h 1900695"/>
              <a:gd name="connsiteX235" fmla="*/ 127123 w 5285798"/>
              <a:gd name="connsiteY235" fmla="*/ 28667 h 1900695"/>
              <a:gd name="connsiteX236" fmla="*/ 112835 w 5285798"/>
              <a:gd name="connsiteY236" fmla="*/ 33430 h 1900695"/>
              <a:gd name="connsiteX237" fmla="*/ 55685 w 5285798"/>
              <a:gd name="connsiteY237" fmla="*/ 47717 h 1900695"/>
              <a:gd name="connsiteX238" fmla="*/ 27110 w 5285798"/>
              <a:gd name="connsiteY238" fmla="*/ 57242 h 1900695"/>
              <a:gd name="connsiteX239" fmla="*/ 12823 w 5285798"/>
              <a:gd name="connsiteY239" fmla="*/ 66767 h 1900695"/>
              <a:gd name="connsiteX240" fmla="*/ 8060 w 5285798"/>
              <a:gd name="connsiteY240" fmla="*/ 85818 h 1900695"/>
              <a:gd name="connsiteX0" fmla="*/ 8060 w 5246810"/>
              <a:gd name="connsiteY0" fmla="*/ 85818 h 1900695"/>
              <a:gd name="connsiteX1" fmla="*/ 46160 w 5246810"/>
              <a:gd name="connsiteY1" fmla="*/ 95343 h 1900695"/>
              <a:gd name="connsiteX2" fmla="*/ 69973 w 5246810"/>
              <a:gd name="connsiteY2" fmla="*/ 100105 h 1900695"/>
              <a:gd name="connsiteX3" fmla="*/ 98548 w 5246810"/>
              <a:gd name="connsiteY3" fmla="*/ 114393 h 1900695"/>
              <a:gd name="connsiteX4" fmla="*/ 117598 w 5246810"/>
              <a:gd name="connsiteY4" fmla="*/ 119155 h 1900695"/>
              <a:gd name="connsiteX5" fmla="*/ 384298 w 5246810"/>
              <a:gd name="connsiteY5" fmla="*/ 133443 h 1900695"/>
              <a:gd name="connsiteX6" fmla="*/ 427160 w 5246810"/>
              <a:gd name="connsiteY6" fmla="*/ 147730 h 1900695"/>
              <a:gd name="connsiteX7" fmla="*/ 474785 w 5246810"/>
              <a:gd name="connsiteY7" fmla="*/ 157255 h 1900695"/>
              <a:gd name="connsiteX8" fmla="*/ 493835 w 5246810"/>
              <a:gd name="connsiteY8" fmla="*/ 162018 h 1900695"/>
              <a:gd name="connsiteX9" fmla="*/ 527173 w 5246810"/>
              <a:gd name="connsiteY9" fmla="*/ 166780 h 1900695"/>
              <a:gd name="connsiteX10" fmla="*/ 555748 w 5246810"/>
              <a:gd name="connsiteY10" fmla="*/ 185830 h 1900695"/>
              <a:gd name="connsiteX11" fmla="*/ 598610 w 5246810"/>
              <a:gd name="connsiteY11" fmla="*/ 200118 h 1900695"/>
              <a:gd name="connsiteX12" fmla="*/ 612898 w 5246810"/>
              <a:gd name="connsiteY12" fmla="*/ 214405 h 1900695"/>
              <a:gd name="connsiteX13" fmla="*/ 636710 w 5246810"/>
              <a:gd name="connsiteY13" fmla="*/ 242980 h 1900695"/>
              <a:gd name="connsiteX14" fmla="*/ 665285 w 5246810"/>
              <a:gd name="connsiteY14" fmla="*/ 257268 h 1900695"/>
              <a:gd name="connsiteX15" fmla="*/ 670048 w 5246810"/>
              <a:gd name="connsiteY15" fmla="*/ 271555 h 1900695"/>
              <a:gd name="connsiteX16" fmla="*/ 684335 w 5246810"/>
              <a:gd name="connsiteY16" fmla="*/ 281080 h 1900695"/>
              <a:gd name="connsiteX17" fmla="*/ 760535 w 5246810"/>
              <a:gd name="connsiteY17" fmla="*/ 290605 h 1900695"/>
              <a:gd name="connsiteX18" fmla="*/ 789110 w 5246810"/>
              <a:gd name="connsiteY18" fmla="*/ 300130 h 1900695"/>
              <a:gd name="connsiteX19" fmla="*/ 822448 w 5246810"/>
              <a:gd name="connsiteY19" fmla="*/ 304893 h 1900695"/>
              <a:gd name="connsiteX20" fmla="*/ 851023 w 5246810"/>
              <a:gd name="connsiteY20" fmla="*/ 309655 h 1900695"/>
              <a:gd name="connsiteX21" fmla="*/ 889123 w 5246810"/>
              <a:gd name="connsiteY21" fmla="*/ 314418 h 1900695"/>
              <a:gd name="connsiteX22" fmla="*/ 893885 w 5246810"/>
              <a:gd name="connsiteY22" fmla="*/ 352518 h 1900695"/>
              <a:gd name="connsiteX23" fmla="*/ 898648 w 5246810"/>
              <a:gd name="connsiteY23" fmla="*/ 366805 h 1900695"/>
              <a:gd name="connsiteX24" fmla="*/ 903410 w 5246810"/>
              <a:gd name="connsiteY24" fmla="*/ 400143 h 1900695"/>
              <a:gd name="connsiteX25" fmla="*/ 917698 w 5246810"/>
              <a:gd name="connsiteY25" fmla="*/ 404905 h 1900695"/>
              <a:gd name="connsiteX26" fmla="*/ 931985 w 5246810"/>
              <a:gd name="connsiteY26" fmla="*/ 423955 h 1900695"/>
              <a:gd name="connsiteX27" fmla="*/ 946273 w 5246810"/>
              <a:gd name="connsiteY27" fmla="*/ 485868 h 1900695"/>
              <a:gd name="connsiteX28" fmla="*/ 960560 w 5246810"/>
              <a:gd name="connsiteY28" fmla="*/ 495393 h 1900695"/>
              <a:gd name="connsiteX29" fmla="*/ 1012948 w 5246810"/>
              <a:gd name="connsiteY29" fmla="*/ 500155 h 1900695"/>
              <a:gd name="connsiteX30" fmla="*/ 1031998 w 5246810"/>
              <a:gd name="connsiteY30" fmla="*/ 504918 h 1900695"/>
              <a:gd name="connsiteX31" fmla="*/ 1036760 w 5246810"/>
              <a:gd name="connsiteY31" fmla="*/ 519205 h 1900695"/>
              <a:gd name="connsiteX32" fmla="*/ 1027235 w 5246810"/>
              <a:gd name="connsiteY32" fmla="*/ 566830 h 1900695"/>
              <a:gd name="connsiteX33" fmla="*/ 1017710 w 5246810"/>
              <a:gd name="connsiteY33" fmla="*/ 581118 h 1900695"/>
              <a:gd name="connsiteX34" fmla="*/ 1022473 w 5246810"/>
              <a:gd name="connsiteY34" fmla="*/ 595405 h 1900695"/>
              <a:gd name="connsiteX35" fmla="*/ 1060573 w 5246810"/>
              <a:gd name="connsiteY35" fmla="*/ 600168 h 1900695"/>
              <a:gd name="connsiteX36" fmla="*/ 1074860 w 5246810"/>
              <a:gd name="connsiteY36" fmla="*/ 604930 h 1900695"/>
              <a:gd name="connsiteX37" fmla="*/ 1089148 w 5246810"/>
              <a:gd name="connsiteY37" fmla="*/ 619218 h 1900695"/>
              <a:gd name="connsiteX38" fmla="*/ 1098673 w 5246810"/>
              <a:gd name="connsiteY38" fmla="*/ 633505 h 1900695"/>
              <a:gd name="connsiteX39" fmla="*/ 1122485 w 5246810"/>
              <a:gd name="connsiteY39" fmla="*/ 628743 h 1900695"/>
              <a:gd name="connsiteX40" fmla="*/ 1127248 w 5246810"/>
              <a:gd name="connsiteY40" fmla="*/ 614455 h 1900695"/>
              <a:gd name="connsiteX41" fmla="*/ 1232023 w 5246810"/>
              <a:gd name="connsiteY41" fmla="*/ 609693 h 1900695"/>
              <a:gd name="connsiteX42" fmla="*/ 1289173 w 5246810"/>
              <a:gd name="connsiteY42" fmla="*/ 623980 h 1900695"/>
              <a:gd name="connsiteX43" fmla="*/ 1303460 w 5246810"/>
              <a:gd name="connsiteY43" fmla="*/ 633505 h 1900695"/>
              <a:gd name="connsiteX44" fmla="*/ 1303460 w 5246810"/>
              <a:gd name="connsiteY44" fmla="*/ 690655 h 1900695"/>
              <a:gd name="connsiteX45" fmla="*/ 1298698 w 5246810"/>
              <a:gd name="connsiteY45" fmla="*/ 709705 h 1900695"/>
              <a:gd name="connsiteX46" fmla="*/ 1284410 w 5246810"/>
              <a:gd name="connsiteY46" fmla="*/ 728755 h 1900695"/>
              <a:gd name="connsiteX47" fmla="*/ 1298698 w 5246810"/>
              <a:gd name="connsiteY47" fmla="*/ 733518 h 1900695"/>
              <a:gd name="connsiteX48" fmla="*/ 1312985 w 5246810"/>
              <a:gd name="connsiteY48" fmla="*/ 776380 h 1900695"/>
              <a:gd name="connsiteX49" fmla="*/ 1336798 w 5246810"/>
              <a:gd name="connsiteY49" fmla="*/ 809718 h 1900695"/>
              <a:gd name="connsiteX50" fmla="*/ 1351085 w 5246810"/>
              <a:gd name="connsiteY50" fmla="*/ 814480 h 1900695"/>
              <a:gd name="connsiteX51" fmla="*/ 1579685 w 5246810"/>
              <a:gd name="connsiteY51" fmla="*/ 819243 h 1900695"/>
              <a:gd name="connsiteX52" fmla="*/ 1593973 w 5246810"/>
              <a:gd name="connsiteY52" fmla="*/ 824005 h 1900695"/>
              <a:gd name="connsiteX53" fmla="*/ 1617785 w 5246810"/>
              <a:gd name="connsiteY53" fmla="*/ 828768 h 1900695"/>
              <a:gd name="connsiteX54" fmla="*/ 1608260 w 5246810"/>
              <a:gd name="connsiteY54" fmla="*/ 871630 h 1900695"/>
              <a:gd name="connsiteX55" fmla="*/ 1617785 w 5246810"/>
              <a:gd name="connsiteY55" fmla="*/ 885918 h 1900695"/>
              <a:gd name="connsiteX56" fmla="*/ 1632073 w 5246810"/>
              <a:gd name="connsiteY56" fmla="*/ 890680 h 1900695"/>
              <a:gd name="connsiteX57" fmla="*/ 1651123 w 5246810"/>
              <a:gd name="connsiteY57" fmla="*/ 919255 h 1900695"/>
              <a:gd name="connsiteX58" fmla="*/ 1670173 w 5246810"/>
              <a:gd name="connsiteY58" fmla="*/ 924018 h 1900695"/>
              <a:gd name="connsiteX59" fmla="*/ 1698748 w 5246810"/>
              <a:gd name="connsiteY59" fmla="*/ 933543 h 1900695"/>
              <a:gd name="connsiteX60" fmla="*/ 1798760 w 5246810"/>
              <a:gd name="connsiteY60" fmla="*/ 933543 h 1900695"/>
              <a:gd name="connsiteX61" fmla="*/ 1803523 w 5246810"/>
              <a:gd name="connsiteY61" fmla="*/ 947830 h 1900695"/>
              <a:gd name="connsiteX62" fmla="*/ 1827335 w 5246810"/>
              <a:gd name="connsiteY62" fmla="*/ 943068 h 1900695"/>
              <a:gd name="connsiteX63" fmla="*/ 1841623 w 5246810"/>
              <a:gd name="connsiteY63" fmla="*/ 938305 h 1900695"/>
              <a:gd name="connsiteX64" fmla="*/ 1860673 w 5246810"/>
              <a:gd name="connsiteY64" fmla="*/ 933543 h 1900695"/>
              <a:gd name="connsiteX65" fmla="*/ 1903535 w 5246810"/>
              <a:gd name="connsiteY65" fmla="*/ 938305 h 1900695"/>
              <a:gd name="connsiteX66" fmla="*/ 1908298 w 5246810"/>
              <a:gd name="connsiteY66" fmla="*/ 952593 h 1900695"/>
              <a:gd name="connsiteX67" fmla="*/ 1932110 w 5246810"/>
              <a:gd name="connsiteY67" fmla="*/ 947830 h 1900695"/>
              <a:gd name="connsiteX68" fmla="*/ 1936873 w 5246810"/>
              <a:gd name="connsiteY68" fmla="*/ 933543 h 1900695"/>
              <a:gd name="connsiteX69" fmla="*/ 1955923 w 5246810"/>
              <a:gd name="connsiteY69" fmla="*/ 924018 h 1900695"/>
              <a:gd name="connsiteX70" fmla="*/ 1970210 w 5246810"/>
              <a:gd name="connsiteY70" fmla="*/ 914493 h 1900695"/>
              <a:gd name="connsiteX71" fmla="*/ 1994023 w 5246810"/>
              <a:gd name="connsiteY71" fmla="*/ 919255 h 1900695"/>
              <a:gd name="connsiteX72" fmla="*/ 2060698 w 5246810"/>
              <a:gd name="connsiteY72" fmla="*/ 924018 h 1900695"/>
              <a:gd name="connsiteX73" fmla="*/ 2074985 w 5246810"/>
              <a:gd name="connsiteY73" fmla="*/ 933543 h 1900695"/>
              <a:gd name="connsiteX74" fmla="*/ 2089273 w 5246810"/>
              <a:gd name="connsiteY74" fmla="*/ 938305 h 1900695"/>
              <a:gd name="connsiteX75" fmla="*/ 2108323 w 5246810"/>
              <a:gd name="connsiteY75" fmla="*/ 957355 h 1900695"/>
              <a:gd name="connsiteX76" fmla="*/ 2127373 w 5246810"/>
              <a:gd name="connsiteY76" fmla="*/ 962118 h 1900695"/>
              <a:gd name="connsiteX77" fmla="*/ 2165473 w 5246810"/>
              <a:gd name="connsiteY77" fmla="*/ 957355 h 1900695"/>
              <a:gd name="connsiteX78" fmla="*/ 2203573 w 5246810"/>
              <a:gd name="connsiteY78" fmla="*/ 947830 h 1900695"/>
              <a:gd name="connsiteX79" fmla="*/ 2208335 w 5246810"/>
              <a:gd name="connsiteY79" fmla="*/ 919255 h 1900695"/>
              <a:gd name="connsiteX80" fmla="*/ 2227385 w 5246810"/>
              <a:gd name="connsiteY80" fmla="*/ 914493 h 1900695"/>
              <a:gd name="connsiteX81" fmla="*/ 2303585 w 5246810"/>
              <a:gd name="connsiteY81" fmla="*/ 909730 h 1900695"/>
              <a:gd name="connsiteX82" fmla="*/ 2322635 w 5246810"/>
              <a:gd name="connsiteY82" fmla="*/ 885918 h 1900695"/>
              <a:gd name="connsiteX83" fmla="*/ 2327398 w 5246810"/>
              <a:gd name="connsiteY83" fmla="*/ 871630 h 1900695"/>
              <a:gd name="connsiteX84" fmla="*/ 2336923 w 5246810"/>
              <a:gd name="connsiteY84" fmla="*/ 828768 h 1900695"/>
              <a:gd name="connsiteX85" fmla="*/ 2360735 w 5246810"/>
              <a:gd name="connsiteY85" fmla="*/ 804955 h 1900695"/>
              <a:gd name="connsiteX86" fmla="*/ 2379785 w 5246810"/>
              <a:gd name="connsiteY86" fmla="*/ 800193 h 1900695"/>
              <a:gd name="connsiteX87" fmla="*/ 2455985 w 5246810"/>
              <a:gd name="connsiteY87" fmla="*/ 790668 h 1900695"/>
              <a:gd name="connsiteX88" fmla="*/ 2460748 w 5246810"/>
              <a:gd name="connsiteY88" fmla="*/ 776380 h 1900695"/>
              <a:gd name="connsiteX89" fmla="*/ 2470273 w 5246810"/>
              <a:gd name="connsiteY89" fmla="*/ 723993 h 1900695"/>
              <a:gd name="connsiteX90" fmla="*/ 2475035 w 5246810"/>
              <a:gd name="connsiteY90" fmla="*/ 709705 h 1900695"/>
              <a:gd name="connsiteX91" fmla="*/ 2489323 w 5246810"/>
              <a:gd name="connsiteY91" fmla="*/ 704943 h 1900695"/>
              <a:gd name="connsiteX92" fmla="*/ 2503610 w 5246810"/>
              <a:gd name="connsiteY92" fmla="*/ 690655 h 1900695"/>
              <a:gd name="connsiteX93" fmla="*/ 2517898 w 5246810"/>
              <a:gd name="connsiteY93" fmla="*/ 681130 h 1900695"/>
              <a:gd name="connsiteX94" fmla="*/ 2527423 w 5246810"/>
              <a:gd name="connsiteY94" fmla="*/ 666843 h 1900695"/>
              <a:gd name="connsiteX95" fmla="*/ 2532185 w 5246810"/>
              <a:gd name="connsiteY95" fmla="*/ 652555 h 1900695"/>
              <a:gd name="connsiteX96" fmla="*/ 2570285 w 5246810"/>
              <a:gd name="connsiteY96" fmla="*/ 609693 h 1900695"/>
              <a:gd name="connsiteX97" fmla="*/ 2598860 w 5246810"/>
              <a:gd name="connsiteY97" fmla="*/ 590643 h 1900695"/>
              <a:gd name="connsiteX98" fmla="*/ 2632198 w 5246810"/>
              <a:gd name="connsiteY98" fmla="*/ 581118 h 1900695"/>
              <a:gd name="connsiteX99" fmla="*/ 2670298 w 5246810"/>
              <a:gd name="connsiteY99" fmla="*/ 585880 h 1900695"/>
              <a:gd name="connsiteX100" fmla="*/ 2679823 w 5246810"/>
              <a:gd name="connsiteY100" fmla="*/ 600168 h 1900695"/>
              <a:gd name="connsiteX101" fmla="*/ 2694110 w 5246810"/>
              <a:gd name="connsiteY101" fmla="*/ 609693 h 1900695"/>
              <a:gd name="connsiteX102" fmla="*/ 2703635 w 5246810"/>
              <a:gd name="connsiteY102" fmla="*/ 623980 h 1900695"/>
              <a:gd name="connsiteX103" fmla="*/ 2708398 w 5246810"/>
              <a:gd name="connsiteY103" fmla="*/ 638268 h 1900695"/>
              <a:gd name="connsiteX104" fmla="*/ 2722685 w 5246810"/>
              <a:gd name="connsiteY104" fmla="*/ 643030 h 1900695"/>
              <a:gd name="connsiteX105" fmla="*/ 2775073 w 5246810"/>
              <a:gd name="connsiteY105" fmla="*/ 638268 h 1900695"/>
              <a:gd name="connsiteX106" fmla="*/ 2822698 w 5246810"/>
              <a:gd name="connsiteY106" fmla="*/ 623980 h 1900695"/>
              <a:gd name="connsiteX107" fmla="*/ 2875085 w 5246810"/>
              <a:gd name="connsiteY107" fmla="*/ 628743 h 1900695"/>
              <a:gd name="connsiteX108" fmla="*/ 2898898 w 5246810"/>
              <a:gd name="connsiteY108" fmla="*/ 633505 h 1900695"/>
              <a:gd name="connsiteX109" fmla="*/ 2936998 w 5246810"/>
              <a:gd name="connsiteY109" fmla="*/ 628743 h 1900695"/>
              <a:gd name="connsiteX110" fmla="*/ 3046535 w 5246810"/>
              <a:gd name="connsiteY110" fmla="*/ 614455 h 1900695"/>
              <a:gd name="connsiteX111" fmla="*/ 3060823 w 5246810"/>
              <a:gd name="connsiteY111" fmla="*/ 604930 h 1900695"/>
              <a:gd name="connsiteX112" fmla="*/ 3089398 w 5246810"/>
              <a:gd name="connsiteY112" fmla="*/ 585880 h 1900695"/>
              <a:gd name="connsiteX113" fmla="*/ 3137023 w 5246810"/>
              <a:gd name="connsiteY113" fmla="*/ 576355 h 1900695"/>
              <a:gd name="connsiteX114" fmla="*/ 3241798 w 5246810"/>
              <a:gd name="connsiteY114" fmla="*/ 581118 h 1900695"/>
              <a:gd name="connsiteX115" fmla="*/ 3275135 w 5246810"/>
              <a:gd name="connsiteY115" fmla="*/ 595405 h 1900695"/>
              <a:gd name="connsiteX116" fmla="*/ 3365623 w 5246810"/>
              <a:gd name="connsiteY116" fmla="*/ 600168 h 1900695"/>
              <a:gd name="connsiteX117" fmla="*/ 3403723 w 5246810"/>
              <a:gd name="connsiteY117" fmla="*/ 609693 h 1900695"/>
              <a:gd name="connsiteX118" fmla="*/ 3437060 w 5246810"/>
              <a:gd name="connsiteY118" fmla="*/ 628743 h 1900695"/>
              <a:gd name="connsiteX119" fmla="*/ 3441823 w 5246810"/>
              <a:gd name="connsiteY119" fmla="*/ 557305 h 1900695"/>
              <a:gd name="connsiteX120" fmla="*/ 3451348 w 5246810"/>
              <a:gd name="connsiteY120" fmla="*/ 543018 h 1900695"/>
              <a:gd name="connsiteX121" fmla="*/ 3456110 w 5246810"/>
              <a:gd name="connsiteY121" fmla="*/ 528730 h 1900695"/>
              <a:gd name="connsiteX122" fmla="*/ 3460873 w 5246810"/>
              <a:gd name="connsiteY122" fmla="*/ 509680 h 1900695"/>
              <a:gd name="connsiteX123" fmla="*/ 3475160 w 5246810"/>
              <a:gd name="connsiteY123" fmla="*/ 495393 h 1900695"/>
              <a:gd name="connsiteX124" fmla="*/ 3479923 w 5246810"/>
              <a:gd name="connsiteY124" fmla="*/ 476343 h 1900695"/>
              <a:gd name="connsiteX125" fmla="*/ 3484685 w 5246810"/>
              <a:gd name="connsiteY125" fmla="*/ 414430 h 1900695"/>
              <a:gd name="connsiteX126" fmla="*/ 3494210 w 5246810"/>
              <a:gd name="connsiteY126" fmla="*/ 390618 h 1900695"/>
              <a:gd name="connsiteX127" fmla="*/ 3503735 w 5246810"/>
              <a:gd name="connsiteY127" fmla="*/ 362043 h 1900695"/>
              <a:gd name="connsiteX128" fmla="*/ 3546598 w 5246810"/>
              <a:gd name="connsiteY128" fmla="*/ 333468 h 1900695"/>
              <a:gd name="connsiteX129" fmla="*/ 3560885 w 5246810"/>
              <a:gd name="connsiteY129" fmla="*/ 328705 h 1900695"/>
              <a:gd name="connsiteX130" fmla="*/ 3575173 w 5246810"/>
              <a:gd name="connsiteY130" fmla="*/ 323943 h 1900695"/>
              <a:gd name="connsiteX131" fmla="*/ 3646610 w 5246810"/>
              <a:gd name="connsiteY131" fmla="*/ 328705 h 1900695"/>
              <a:gd name="connsiteX132" fmla="*/ 3675185 w 5246810"/>
              <a:gd name="connsiteY132" fmla="*/ 338230 h 1900695"/>
              <a:gd name="connsiteX133" fmla="*/ 3737098 w 5246810"/>
              <a:gd name="connsiteY133" fmla="*/ 342993 h 1900695"/>
              <a:gd name="connsiteX134" fmla="*/ 3779960 w 5246810"/>
              <a:gd name="connsiteY134" fmla="*/ 342993 h 1900695"/>
              <a:gd name="connsiteX135" fmla="*/ 3794248 w 5246810"/>
              <a:gd name="connsiteY135" fmla="*/ 328705 h 1900695"/>
              <a:gd name="connsiteX136" fmla="*/ 3822823 w 5246810"/>
              <a:gd name="connsiteY136" fmla="*/ 333468 h 1900695"/>
              <a:gd name="connsiteX137" fmla="*/ 3851398 w 5246810"/>
              <a:gd name="connsiteY137" fmla="*/ 342993 h 1900695"/>
              <a:gd name="connsiteX138" fmla="*/ 3865685 w 5246810"/>
              <a:gd name="connsiteY138" fmla="*/ 419193 h 1900695"/>
              <a:gd name="connsiteX139" fmla="*/ 3879973 w 5246810"/>
              <a:gd name="connsiteY139" fmla="*/ 428718 h 1900695"/>
              <a:gd name="connsiteX140" fmla="*/ 3941885 w 5246810"/>
              <a:gd name="connsiteY140" fmla="*/ 428718 h 1900695"/>
              <a:gd name="connsiteX141" fmla="*/ 3970460 w 5246810"/>
              <a:gd name="connsiteY141" fmla="*/ 438243 h 1900695"/>
              <a:gd name="connsiteX142" fmla="*/ 3979985 w 5246810"/>
              <a:gd name="connsiteY142" fmla="*/ 452530 h 1900695"/>
              <a:gd name="connsiteX143" fmla="*/ 3994273 w 5246810"/>
              <a:gd name="connsiteY143" fmla="*/ 457293 h 1900695"/>
              <a:gd name="connsiteX144" fmla="*/ 4027610 w 5246810"/>
              <a:gd name="connsiteY144" fmla="*/ 471580 h 1900695"/>
              <a:gd name="connsiteX145" fmla="*/ 4037135 w 5246810"/>
              <a:gd name="connsiteY145" fmla="*/ 485868 h 1900695"/>
              <a:gd name="connsiteX146" fmla="*/ 4027610 w 5246810"/>
              <a:gd name="connsiteY146" fmla="*/ 533493 h 1900695"/>
              <a:gd name="connsiteX147" fmla="*/ 4008560 w 5246810"/>
              <a:gd name="connsiteY147" fmla="*/ 562068 h 1900695"/>
              <a:gd name="connsiteX148" fmla="*/ 3994273 w 5246810"/>
              <a:gd name="connsiteY148" fmla="*/ 590643 h 1900695"/>
              <a:gd name="connsiteX149" fmla="*/ 3965698 w 5246810"/>
              <a:gd name="connsiteY149" fmla="*/ 609693 h 1900695"/>
              <a:gd name="connsiteX150" fmla="*/ 3960935 w 5246810"/>
              <a:gd name="connsiteY150" fmla="*/ 623980 h 1900695"/>
              <a:gd name="connsiteX151" fmla="*/ 3951410 w 5246810"/>
              <a:gd name="connsiteY151" fmla="*/ 743043 h 1900695"/>
              <a:gd name="connsiteX152" fmla="*/ 3979985 w 5246810"/>
              <a:gd name="connsiteY152" fmla="*/ 752568 h 1900695"/>
              <a:gd name="connsiteX153" fmla="*/ 3984748 w 5246810"/>
              <a:gd name="connsiteY153" fmla="*/ 776380 h 1900695"/>
              <a:gd name="connsiteX154" fmla="*/ 3994273 w 5246810"/>
              <a:gd name="connsiteY154" fmla="*/ 790668 h 1900695"/>
              <a:gd name="connsiteX155" fmla="*/ 4003798 w 5246810"/>
              <a:gd name="connsiteY155" fmla="*/ 904968 h 1900695"/>
              <a:gd name="connsiteX156" fmla="*/ 3989510 w 5246810"/>
              <a:gd name="connsiteY156" fmla="*/ 919255 h 1900695"/>
              <a:gd name="connsiteX157" fmla="*/ 3999035 w 5246810"/>
              <a:gd name="connsiteY157" fmla="*/ 947830 h 1900695"/>
              <a:gd name="connsiteX158" fmla="*/ 3989510 w 5246810"/>
              <a:gd name="connsiteY158" fmla="*/ 981168 h 1900695"/>
              <a:gd name="connsiteX159" fmla="*/ 3975223 w 5246810"/>
              <a:gd name="connsiteY159" fmla="*/ 985930 h 1900695"/>
              <a:gd name="connsiteX160" fmla="*/ 3965698 w 5246810"/>
              <a:gd name="connsiteY160" fmla="*/ 1000218 h 1900695"/>
              <a:gd name="connsiteX161" fmla="*/ 3937123 w 5246810"/>
              <a:gd name="connsiteY161" fmla="*/ 1019268 h 1900695"/>
              <a:gd name="connsiteX162" fmla="*/ 3927598 w 5246810"/>
              <a:gd name="connsiteY162" fmla="*/ 1033555 h 1900695"/>
              <a:gd name="connsiteX163" fmla="*/ 3922835 w 5246810"/>
              <a:gd name="connsiteY163" fmla="*/ 1052605 h 1900695"/>
              <a:gd name="connsiteX164" fmla="*/ 3908548 w 5246810"/>
              <a:gd name="connsiteY164" fmla="*/ 1057368 h 1900695"/>
              <a:gd name="connsiteX165" fmla="*/ 3884735 w 5246810"/>
              <a:gd name="connsiteY165" fmla="*/ 1066893 h 1900695"/>
              <a:gd name="connsiteX166" fmla="*/ 3856160 w 5246810"/>
              <a:gd name="connsiteY166" fmla="*/ 1085943 h 1900695"/>
              <a:gd name="connsiteX167" fmla="*/ 3851398 w 5246810"/>
              <a:gd name="connsiteY167" fmla="*/ 1104993 h 1900695"/>
              <a:gd name="connsiteX168" fmla="*/ 3827585 w 5246810"/>
              <a:gd name="connsiteY168" fmla="*/ 1128805 h 1900695"/>
              <a:gd name="connsiteX169" fmla="*/ 3813298 w 5246810"/>
              <a:gd name="connsiteY169" fmla="*/ 1133568 h 1900695"/>
              <a:gd name="connsiteX170" fmla="*/ 3822823 w 5246810"/>
              <a:gd name="connsiteY170" fmla="*/ 1147855 h 1900695"/>
              <a:gd name="connsiteX171" fmla="*/ 3846635 w 5246810"/>
              <a:gd name="connsiteY171" fmla="*/ 1152618 h 1900695"/>
              <a:gd name="connsiteX172" fmla="*/ 3865685 w 5246810"/>
              <a:gd name="connsiteY172" fmla="*/ 1162143 h 1900695"/>
              <a:gd name="connsiteX173" fmla="*/ 3870448 w 5246810"/>
              <a:gd name="connsiteY173" fmla="*/ 1181193 h 1900695"/>
              <a:gd name="connsiteX174" fmla="*/ 3884735 w 5246810"/>
              <a:gd name="connsiteY174" fmla="*/ 1200243 h 1900695"/>
              <a:gd name="connsiteX175" fmla="*/ 3889498 w 5246810"/>
              <a:gd name="connsiteY175" fmla="*/ 1224055 h 1900695"/>
              <a:gd name="connsiteX176" fmla="*/ 3918073 w 5246810"/>
              <a:gd name="connsiteY176" fmla="*/ 1252630 h 1900695"/>
              <a:gd name="connsiteX177" fmla="*/ 3918073 w 5246810"/>
              <a:gd name="connsiteY177" fmla="*/ 1314543 h 1900695"/>
              <a:gd name="connsiteX178" fmla="*/ 3937123 w 5246810"/>
              <a:gd name="connsiteY178" fmla="*/ 1343118 h 1900695"/>
              <a:gd name="connsiteX179" fmla="*/ 3922835 w 5246810"/>
              <a:gd name="connsiteY179" fmla="*/ 1352643 h 1900695"/>
              <a:gd name="connsiteX180" fmla="*/ 3927598 w 5246810"/>
              <a:gd name="connsiteY180" fmla="*/ 1376455 h 1900695"/>
              <a:gd name="connsiteX181" fmla="*/ 3922835 w 5246810"/>
              <a:gd name="connsiteY181" fmla="*/ 1443130 h 1900695"/>
              <a:gd name="connsiteX182" fmla="*/ 3899023 w 5246810"/>
              <a:gd name="connsiteY182" fmla="*/ 1476468 h 1900695"/>
              <a:gd name="connsiteX183" fmla="*/ 3879973 w 5246810"/>
              <a:gd name="connsiteY183" fmla="*/ 1485993 h 1900695"/>
              <a:gd name="connsiteX184" fmla="*/ 3870448 w 5246810"/>
              <a:gd name="connsiteY184" fmla="*/ 1533618 h 1900695"/>
              <a:gd name="connsiteX185" fmla="*/ 3889498 w 5246810"/>
              <a:gd name="connsiteY185" fmla="*/ 1538380 h 1900695"/>
              <a:gd name="connsiteX186" fmla="*/ 3903785 w 5246810"/>
              <a:gd name="connsiteY186" fmla="*/ 1547905 h 1900695"/>
              <a:gd name="connsiteX187" fmla="*/ 3903785 w 5246810"/>
              <a:gd name="connsiteY187" fmla="*/ 1605055 h 1900695"/>
              <a:gd name="connsiteX188" fmla="*/ 3875210 w 5246810"/>
              <a:gd name="connsiteY188" fmla="*/ 1624105 h 1900695"/>
              <a:gd name="connsiteX189" fmla="*/ 3851398 w 5246810"/>
              <a:gd name="connsiteY189" fmla="*/ 1652680 h 1900695"/>
              <a:gd name="connsiteX190" fmla="*/ 3860923 w 5246810"/>
              <a:gd name="connsiteY190" fmla="*/ 1671730 h 1900695"/>
              <a:gd name="connsiteX191" fmla="*/ 3894260 w 5246810"/>
              <a:gd name="connsiteY191" fmla="*/ 1705068 h 1900695"/>
              <a:gd name="connsiteX192" fmla="*/ 3903785 w 5246810"/>
              <a:gd name="connsiteY192" fmla="*/ 1719355 h 1900695"/>
              <a:gd name="connsiteX193" fmla="*/ 3908548 w 5246810"/>
              <a:gd name="connsiteY193" fmla="*/ 1766980 h 1900695"/>
              <a:gd name="connsiteX194" fmla="*/ 3913310 w 5246810"/>
              <a:gd name="connsiteY194" fmla="*/ 1781268 h 1900695"/>
              <a:gd name="connsiteX195" fmla="*/ 3927598 w 5246810"/>
              <a:gd name="connsiteY195" fmla="*/ 1786030 h 1900695"/>
              <a:gd name="connsiteX196" fmla="*/ 3975223 w 5246810"/>
              <a:gd name="connsiteY196" fmla="*/ 1814605 h 1900695"/>
              <a:gd name="connsiteX197" fmla="*/ 3989510 w 5246810"/>
              <a:gd name="connsiteY197" fmla="*/ 1833655 h 1900695"/>
              <a:gd name="connsiteX198" fmla="*/ 4041898 w 5246810"/>
              <a:gd name="connsiteY198" fmla="*/ 1881280 h 1900695"/>
              <a:gd name="connsiteX199" fmla="*/ 4070473 w 5246810"/>
              <a:gd name="connsiteY199" fmla="*/ 1900330 h 1900695"/>
              <a:gd name="connsiteX200" fmla="*/ 4132384 w 5246810"/>
              <a:gd name="connsiteY200" fmla="*/ 1863818 h 1900695"/>
              <a:gd name="connsiteX201" fmla="*/ 4218110 w 5246810"/>
              <a:gd name="connsiteY201" fmla="*/ 1851118 h 1900695"/>
              <a:gd name="connsiteX202" fmla="*/ 4375272 w 5246810"/>
              <a:gd name="connsiteY202" fmla="*/ 1838418 h 1900695"/>
              <a:gd name="connsiteX203" fmla="*/ 4448298 w 5246810"/>
              <a:gd name="connsiteY203" fmla="*/ 1816192 h 1900695"/>
              <a:gd name="connsiteX204" fmla="*/ 4484811 w 5246810"/>
              <a:gd name="connsiteY204" fmla="*/ 1766980 h 1900695"/>
              <a:gd name="connsiteX205" fmla="*/ 4540374 w 5246810"/>
              <a:gd name="connsiteY205" fmla="*/ 1765392 h 1900695"/>
              <a:gd name="connsiteX206" fmla="*/ 4624510 w 5246810"/>
              <a:gd name="connsiteY206" fmla="*/ 1774918 h 1900695"/>
              <a:gd name="connsiteX207" fmla="*/ 4651498 w 5246810"/>
              <a:gd name="connsiteY207" fmla="*/ 1719355 h 1900695"/>
              <a:gd name="connsiteX208" fmla="*/ 4691186 w 5246810"/>
              <a:gd name="connsiteY208" fmla="*/ 1727294 h 1900695"/>
              <a:gd name="connsiteX209" fmla="*/ 4741986 w 5246810"/>
              <a:gd name="connsiteY209" fmla="*/ 1755868 h 1900695"/>
              <a:gd name="connsiteX210" fmla="*/ 4783260 w 5246810"/>
              <a:gd name="connsiteY210" fmla="*/ 1744756 h 1900695"/>
              <a:gd name="connsiteX211" fmla="*/ 4816598 w 5246810"/>
              <a:gd name="connsiteY211" fmla="*/ 1741580 h 1900695"/>
              <a:gd name="connsiteX212" fmla="*/ 4837235 w 5246810"/>
              <a:gd name="connsiteY212" fmla="*/ 1722530 h 1900695"/>
              <a:gd name="connsiteX213" fmla="*/ 4883272 w 5246810"/>
              <a:gd name="connsiteY213" fmla="*/ 1705068 h 1900695"/>
              <a:gd name="connsiteX214" fmla="*/ 4927723 w 5246810"/>
              <a:gd name="connsiteY214" fmla="*/ 1686018 h 1900695"/>
              <a:gd name="connsiteX215" fmla="*/ 5094410 w 5246810"/>
              <a:gd name="connsiteY215" fmla="*/ 1690780 h 1900695"/>
              <a:gd name="connsiteX216" fmla="*/ 5122985 w 5246810"/>
              <a:gd name="connsiteY216" fmla="*/ 1676493 h 1900695"/>
              <a:gd name="connsiteX217" fmla="*/ 5151560 w 5246810"/>
              <a:gd name="connsiteY217" fmla="*/ 1657443 h 1900695"/>
              <a:gd name="connsiteX218" fmla="*/ 5232523 w 5246810"/>
              <a:gd name="connsiteY218" fmla="*/ 1600293 h 1900695"/>
              <a:gd name="connsiteX219" fmla="*/ 5232523 w 5246810"/>
              <a:gd name="connsiteY219" fmla="*/ 1004980 h 1900695"/>
              <a:gd name="connsiteX220" fmla="*/ 5237285 w 5246810"/>
              <a:gd name="connsiteY220" fmla="*/ 952593 h 1900695"/>
              <a:gd name="connsiteX221" fmla="*/ 5246810 w 5246810"/>
              <a:gd name="connsiteY221" fmla="*/ 824005 h 1900695"/>
              <a:gd name="connsiteX222" fmla="*/ 4824535 w 5246810"/>
              <a:gd name="connsiteY222" fmla="*/ 20730 h 1900695"/>
              <a:gd name="connsiteX223" fmla="*/ 4789610 w 5246810"/>
              <a:gd name="connsiteY223" fmla="*/ 92 h 1900695"/>
              <a:gd name="connsiteX224" fmla="*/ 4699123 w 5246810"/>
              <a:gd name="connsiteY224" fmla="*/ 4855 h 1900695"/>
              <a:gd name="connsiteX225" fmla="*/ 4160960 w 5246810"/>
              <a:gd name="connsiteY225" fmla="*/ 14380 h 1900695"/>
              <a:gd name="connsiteX226" fmla="*/ 4118098 w 5246810"/>
              <a:gd name="connsiteY226" fmla="*/ 19142 h 1900695"/>
              <a:gd name="connsiteX227" fmla="*/ 3999035 w 5246810"/>
              <a:gd name="connsiteY227" fmla="*/ 23905 h 1900695"/>
              <a:gd name="connsiteX228" fmla="*/ 3979985 w 5246810"/>
              <a:gd name="connsiteY228" fmla="*/ 28667 h 1900695"/>
              <a:gd name="connsiteX229" fmla="*/ 2760785 w 5246810"/>
              <a:gd name="connsiteY229" fmla="*/ 28667 h 1900695"/>
              <a:gd name="connsiteX230" fmla="*/ 2427410 w 5246810"/>
              <a:gd name="connsiteY230" fmla="*/ 19142 h 1900695"/>
              <a:gd name="connsiteX231" fmla="*/ 1565398 w 5246810"/>
              <a:gd name="connsiteY231" fmla="*/ 14380 h 1900695"/>
              <a:gd name="connsiteX232" fmla="*/ 208085 w 5246810"/>
              <a:gd name="connsiteY232" fmla="*/ 14380 h 1900695"/>
              <a:gd name="connsiteX233" fmla="*/ 160460 w 5246810"/>
              <a:gd name="connsiteY233" fmla="*/ 23905 h 1900695"/>
              <a:gd name="connsiteX234" fmla="*/ 127123 w 5246810"/>
              <a:gd name="connsiteY234" fmla="*/ 28667 h 1900695"/>
              <a:gd name="connsiteX235" fmla="*/ 112835 w 5246810"/>
              <a:gd name="connsiteY235" fmla="*/ 33430 h 1900695"/>
              <a:gd name="connsiteX236" fmla="*/ 55685 w 5246810"/>
              <a:gd name="connsiteY236" fmla="*/ 47717 h 1900695"/>
              <a:gd name="connsiteX237" fmla="*/ 27110 w 5246810"/>
              <a:gd name="connsiteY237" fmla="*/ 57242 h 1900695"/>
              <a:gd name="connsiteX238" fmla="*/ 12823 w 5246810"/>
              <a:gd name="connsiteY238" fmla="*/ 66767 h 1900695"/>
              <a:gd name="connsiteX239" fmla="*/ 8060 w 5246810"/>
              <a:gd name="connsiteY239" fmla="*/ 85818 h 1900695"/>
              <a:gd name="connsiteX0" fmla="*/ 8060 w 5266403"/>
              <a:gd name="connsiteY0" fmla="*/ 85818 h 1900695"/>
              <a:gd name="connsiteX1" fmla="*/ 46160 w 5266403"/>
              <a:gd name="connsiteY1" fmla="*/ 95343 h 1900695"/>
              <a:gd name="connsiteX2" fmla="*/ 69973 w 5266403"/>
              <a:gd name="connsiteY2" fmla="*/ 100105 h 1900695"/>
              <a:gd name="connsiteX3" fmla="*/ 98548 w 5266403"/>
              <a:gd name="connsiteY3" fmla="*/ 114393 h 1900695"/>
              <a:gd name="connsiteX4" fmla="*/ 117598 w 5266403"/>
              <a:gd name="connsiteY4" fmla="*/ 119155 h 1900695"/>
              <a:gd name="connsiteX5" fmla="*/ 384298 w 5266403"/>
              <a:gd name="connsiteY5" fmla="*/ 133443 h 1900695"/>
              <a:gd name="connsiteX6" fmla="*/ 427160 w 5266403"/>
              <a:gd name="connsiteY6" fmla="*/ 147730 h 1900695"/>
              <a:gd name="connsiteX7" fmla="*/ 474785 w 5266403"/>
              <a:gd name="connsiteY7" fmla="*/ 157255 h 1900695"/>
              <a:gd name="connsiteX8" fmla="*/ 493835 w 5266403"/>
              <a:gd name="connsiteY8" fmla="*/ 162018 h 1900695"/>
              <a:gd name="connsiteX9" fmla="*/ 527173 w 5266403"/>
              <a:gd name="connsiteY9" fmla="*/ 166780 h 1900695"/>
              <a:gd name="connsiteX10" fmla="*/ 555748 w 5266403"/>
              <a:gd name="connsiteY10" fmla="*/ 185830 h 1900695"/>
              <a:gd name="connsiteX11" fmla="*/ 598610 w 5266403"/>
              <a:gd name="connsiteY11" fmla="*/ 200118 h 1900695"/>
              <a:gd name="connsiteX12" fmla="*/ 612898 w 5266403"/>
              <a:gd name="connsiteY12" fmla="*/ 214405 h 1900695"/>
              <a:gd name="connsiteX13" fmla="*/ 636710 w 5266403"/>
              <a:gd name="connsiteY13" fmla="*/ 242980 h 1900695"/>
              <a:gd name="connsiteX14" fmla="*/ 665285 w 5266403"/>
              <a:gd name="connsiteY14" fmla="*/ 257268 h 1900695"/>
              <a:gd name="connsiteX15" fmla="*/ 670048 w 5266403"/>
              <a:gd name="connsiteY15" fmla="*/ 271555 h 1900695"/>
              <a:gd name="connsiteX16" fmla="*/ 684335 w 5266403"/>
              <a:gd name="connsiteY16" fmla="*/ 281080 h 1900695"/>
              <a:gd name="connsiteX17" fmla="*/ 760535 w 5266403"/>
              <a:gd name="connsiteY17" fmla="*/ 290605 h 1900695"/>
              <a:gd name="connsiteX18" fmla="*/ 789110 w 5266403"/>
              <a:gd name="connsiteY18" fmla="*/ 300130 h 1900695"/>
              <a:gd name="connsiteX19" fmla="*/ 822448 w 5266403"/>
              <a:gd name="connsiteY19" fmla="*/ 304893 h 1900695"/>
              <a:gd name="connsiteX20" fmla="*/ 851023 w 5266403"/>
              <a:gd name="connsiteY20" fmla="*/ 309655 h 1900695"/>
              <a:gd name="connsiteX21" fmla="*/ 889123 w 5266403"/>
              <a:gd name="connsiteY21" fmla="*/ 314418 h 1900695"/>
              <a:gd name="connsiteX22" fmla="*/ 893885 w 5266403"/>
              <a:gd name="connsiteY22" fmla="*/ 352518 h 1900695"/>
              <a:gd name="connsiteX23" fmla="*/ 898648 w 5266403"/>
              <a:gd name="connsiteY23" fmla="*/ 366805 h 1900695"/>
              <a:gd name="connsiteX24" fmla="*/ 903410 w 5266403"/>
              <a:gd name="connsiteY24" fmla="*/ 400143 h 1900695"/>
              <a:gd name="connsiteX25" fmla="*/ 917698 w 5266403"/>
              <a:gd name="connsiteY25" fmla="*/ 404905 h 1900695"/>
              <a:gd name="connsiteX26" fmla="*/ 931985 w 5266403"/>
              <a:gd name="connsiteY26" fmla="*/ 423955 h 1900695"/>
              <a:gd name="connsiteX27" fmla="*/ 946273 w 5266403"/>
              <a:gd name="connsiteY27" fmla="*/ 485868 h 1900695"/>
              <a:gd name="connsiteX28" fmla="*/ 960560 w 5266403"/>
              <a:gd name="connsiteY28" fmla="*/ 495393 h 1900695"/>
              <a:gd name="connsiteX29" fmla="*/ 1012948 w 5266403"/>
              <a:gd name="connsiteY29" fmla="*/ 500155 h 1900695"/>
              <a:gd name="connsiteX30" fmla="*/ 1031998 w 5266403"/>
              <a:gd name="connsiteY30" fmla="*/ 504918 h 1900695"/>
              <a:gd name="connsiteX31" fmla="*/ 1036760 w 5266403"/>
              <a:gd name="connsiteY31" fmla="*/ 519205 h 1900695"/>
              <a:gd name="connsiteX32" fmla="*/ 1027235 w 5266403"/>
              <a:gd name="connsiteY32" fmla="*/ 566830 h 1900695"/>
              <a:gd name="connsiteX33" fmla="*/ 1017710 w 5266403"/>
              <a:gd name="connsiteY33" fmla="*/ 581118 h 1900695"/>
              <a:gd name="connsiteX34" fmla="*/ 1022473 w 5266403"/>
              <a:gd name="connsiteY34" fmla="*/ 595405 h 1900695"/>
              <a:gd name="connsiteX35" fmla="*/ 1060573 w 5266403"/>
              <a:gd name="connsiteY35" fmla="*/ 600168 h 1900695"/>
              <a:gd name="connsiteX36" fmla="*/ 1074860 w 5266403"/>
              <a:gd name="connsiteY36" fmla="*/ 604930 h 1900695"/>
              <a:gd name="connsiteX37" fmla="*/ 1089148 w 5266403"/>
              <a:gd name="connsiteY37" fmla="*/ 619218 h 1900695"/>
              <a:gd name="connsiteX38" fmla="*/ 1098673 w 5266403"/>
              <a:gd name="connsiteY38" fmla="*/ 633505 h 1900695"/>
              <a:gd name="connsiteX39" fmla="*/ 1122485 w 5266403"/>
              <a:gd name="connsiteY39" fmla="*/ 628743 h 1900695"/>
              <a:gd name="connsiteX40" fmla="*/ 1127248 w 5266403"/>
              <a:gd name="connsiteY40" fmla="*/ 614455 h 1900695"/>
              <a:gd name="connsiteX41" fmla="*/ 1232023 w 5266403"/>
              <a:gd name="connsiteY41" fmla="*/ 609693 h 1900695"/>
              <a:gd name="connsiteX42" fmla="*/ 1289173 w 5266403"/>
              <a:gd name="connsiteY42" fmla="*/ 623980 h 1900695"/>
              <a:gd name="connsiteX43" fmla="*/ 1303460 w 5266403"/>
              <a:gd name="connsiteY43" fmla="*/ 633505 h 1900695"/>
              <a:gd name="connsiteX44" fmla="*/ 1303460 w 5266403"/>
              <a:gd name="connsiteY44" fmla="*/ 690655 h 1900695"/>
              <a:gd name="connsiteX45" fmla="*/ 1298698 w 5266403"/>
              <a:gd name="connsiteY45" fmla="*/ 709705 h 1900695"/>
              <a:gd name="connsiteX46" fmla="*/ 1284410 w 5266403"/>
              <a:gd name="connsiteY46" fmla="*/ 728755 h 1900695"/>
              <a:gd name="connsiteX47" fmla="*/ 1298698 w 5266403"/>
              <a:gd name="connsiteY47" fmla="*/ 733518 h 1900695"/>
              <a:gd name="connsiteX48" fmla="*/ 1312985 w 5266403"/>
              <a:gd name="connsiteY48" fmla="*/ 776380 h 1900695"/>
              <a:gd name="connsiteX49" fmla="*/ 1336798 w 5266403"/>
              <a:gd name="connsiteY49" fmla="*/ 809718 h 1900695"/>
              <a:gd name="connsiteX50" fmla="*/ 1351085 w 5266403"/>
              <a:gd name="connsiteY50" fmla="*/ 814480 h 1900695"/>
              <a:gd name="connsiteX51" fmla="*/ 1579685 w 5266403"/>
              <a:gd name="connsiteY51" fmla="*/ 819243 h 1900695"/>
              <a:gd name="connsiteX52" fmla="*/ 1593973 w 5266403"/>
              <a:gd name="connsiteY52" fmla="*/ 824005 h 1900695"/>
              <a:gd name="connsiteX53" fmla="*/ 1617785 w 5266403"/>
              <a:gd name="connsiteY53" fmla="*/ 828768 h 1900695"/>
              <a:gd name="connsiteX54" fmla="*/ 1608260 w 5266403"/>
              <a:gd name="connsiteY54" fmla="*/ 871630 h 1900695"/>
              <a:gd name="connsiteX55" fmla="*/ 1617785 w 5266403"/>
              <a:gd name="connsiteY55" fmla="*/ 885918 h 1900695"/>
              <a:gd name="connsiteX56" fmla="*/ 1632073 w 5266403"/>
              <a:gd name="connsiteY56" fmla="*/ 890680 h 1900695"/>
              <a:gd name="connsiteX57" fmla="*/ 1651123 w 5266403"/>
              <a:gd name="connsiteY57" fmla="*/ 919255 h 1900695"/>
              <a:gd name="connsiteX58" fmla="*/ 1670173 w 5266403"/>
              <a:gd name="connsiteY58" fmla="*/ 924018 h 1900695"/>
              <a:gd name="connsiteX59" fmla="*/ 1698748 w 5266403"/>
              <a:gd name="connsiteY59" fmla="*/ 933543 h 1900695"/>
              <a:gd name="connsiteX60" fmla="*/ 1798760 w 5266403"/>
              <a:gd name="connsiteY60" fmla="*/ 933543 h 1900695"/>
              <a:gd name="connsiteX61" fmla="*/ 1803523 w 5266403"/>
              <a:gd name="connsiteY61" fmla="*/ 947830 h 1900695"/>
              <a:gd name="connsiteX62" fmla="*/ 1827335 w 5266403"/>
              <a:gd name="connsiteY62" fmla="*/ 943068 h 1900695"/>
              <a:gd name="connsiteX63" fmla="*/ 1841623 w 5266403"/>
              <a:gd name="connsiteY63" fmla="*/ 938305 h 1900695"/>
              <a:gd name="connsiteX64" fmla="*/ 1860673 w 5266403"/>
              <a:gd name="connsiteY64" fmla="*/ 933543 h 1900695"/>
              <a:gd name="connsiteX65" fmla="*/ 1903535 w 5266403"/>
              <a:gd name="connsiteY65" fmla="*/ 938305 h 1900695"/>
              <a:gd name="connsiteX66" fmla="*/ 1908298 w 5266403"/>
              <a:gd name="connsiteY66" fmla="*/ 952593 h 1900695"/>
              <a:gd name="connsiteX67" fmla="*/ 1932110 w 5266403"/>
              <a:gd name="connsiteY67" fmla="*/ 947830 h 1900695"/>
              <a:gd name="connsiteX68" fmla="*/ 1936873 w 5266403"/>
              <a:gd name="connsiteY68" fmla="*/ 933543 h 1900695"/>
              <a:gd name="connsiteX69" fmla="*/ 1955923 w 5266403"/>
              <a:gd name="connsiteY69" fmla="*/ 924018 h 1900695"/>
              <a:gd name="connsiteX70" fmla="*/ 1970210 w 5266403"/>
              <a:gd name="connsiteY70" fmla="*/ 914493 h 1900695"/>
              <a:gd name="connsiteX71" fmla="*/ 1994023 w 5266403"/>
              <a:gd name="connsiteY71" fmla="*/ 919255 h 1900695"/>
              <a:gd name="connsiteX72" fmla="*/ 2060698 w 5266403"/>
              <a:gd name="connsiteY72" fmla="*/ 924018 h 1900695"/>
              <a:gd name="connsiteX73" fmla="*/ 2074985 w 5266403"/>
              <a:gd name="connsiteY73" fmla="*/ 933543 h 1900695"/>
              <a:gd name="connsiteX74" fmla="*/ 2089273 w 5266403"/>
              <a:gd name="connsiteY74" fmla="*/ 938305 h 1900695"/>
              <a:gd name="connsiteX75" fmla="*/ 2108323 w 5266403"/>
              <a:gd name="connsiteY75" fmla="*/ 957355 h 1900695"/>
              <a:gd name="connsiteX76" fmla="*/ 2127373 w 5266403"/>
              <a:gd name="connsiteY76" fmla="*/ 962118 h 1900695"/>
              <a:gd name="connsiteX77" fmla="*/ 2165473 w 5266403"/>
              <a:gd name="connsiteY77" fmla="*/ 957355 h 1900695"/>
              <a:gd name="connsiteX78" fmla="*/ 2203573 w 5266403"/>
              <a:gd name="connsiteY78" fmla="*/ 947830 h 1900695"/>
              <a:gd name="connsiteX79" fmla="*/ 2208335 w 5266403"/>
              <a:gd name="connsiteY79" fmla="*/ 919255 h 1900695"/>
              <a:gd name="connsiteX80" fmla="*/ 2227385 w 5266403"/>
              <a:gd name="connsiteY80" fmla="*/ 914493 h 1900695"/>
              <a:gd name="connsiteX81" fmla="*/ 2303585 w 5266403"/>
              <a:gd name="connsiteY81" fmla="*/ 909730 h 1900695"/>
              <a:gd name="connsiteX82" fmla="*/ 2322635 w 5266403"/>
              <a:gd name="connsiteY82" fmla="*/ 885918 h 1900695"/>
              <a:gd name="connsiteX83" fmla="*/ 2327398 w 5266403"/>
              <a:gd name="connsiteY83" fmla="*/ 871630 h 1900695"/>
              <a:gd name="connsiteX84" fmla="*/ 2336923 w 5266403"/>
              <a:gd name="connsiteY84" fmla="*/ 828768 h 1900695"/>
              <a:gd name="connsiteX85" fmla="*/ 2360735 w 5266403"/>
              <a:gd name="connsiteY85" fmla="*/ 804955 h 1900695"/>
              <a:gd name="connsiteX86" fmla="*/ 2379785 w 5266403"/>
              <a:gd name="connsiteY86" fmla="*/ 800193 h 1900695"/>
              <a:gd name="connsiteX87" fmla="*/ 2455985 w 5266403"/>
              <a:gd name="connsiteY87" fmla="*/ 790668 h 1900695"/>
              <a:gd name="connsiteX88" fmla="*/ 2460748 w 5266403"/>
              <a:gd name="connsiteY88" fmla="*/ 776380 h 1900695"/>
              <a:gd name="connsiteX89" fmla="*/ 2470273 w 5266403"/>
              <a:gd name="connsiteY89" fmla="*/ 723993 h 1900695"/>
              <a:gd name="connsiteX90" fmla="*/ 2475035 w 5266403"/>
              <a:gd name="connsiteY90" fmla="*/ 709705 h 1900695"/>
              <a:gd name="connsiteX91" fmla="*/ 2489323 w 5266403"/>
              <a:gd name="connsiteY91" fmla="*/ 704943 h 1900695"/>
              <a:gd name="connsiteX92" fmla="*/ 2503610 w 5266403"/>
              <a:gd name="connsiteY92" fmla="*/ 690655 h 1900695"/>
              <a:gd name="connsiteX93" fmla="*/ 2517898 w 5266403"/>
              <a:gd name="connsiteY93" fmla="*/ 681130 h 1900695"/>
              <a:gd name="connsiteX94" fmla="*/ 2527423 w 5266403"/>
              <a:gd name="connsiteY94" fmla="*/ 666843 h 1900695"/>
              <a:gd name="connsiteX95" fmla="*/ 2532185 w 5266403"/>
              <a:gd name="connsiteY95" fmla="*/ 652555 h 1900695"/>
              <a:gd name="connsiteX96" fmla="*/ 2570285 w 5266403"/>
              <a:gd name="connsiteY96" fmla="*/ 609693 h 1900695"/>
              <a:gd name="connsiteX97" fmla="*/ 2598860 w 5266403"/>
              <a:gd name="connsiteY97" fmla="*/ 590643 h 1900695"/>
              <a:gd name="connsiteX98" fmla="*/ 2632198 w 5266403"/>
              <a:gd name="connsiteY98" fmla="*/ 581118 h 1900695"/>
              <a:gd name="connsiteX99" fmla="*/ 2670298 w 5266403"/>
              <a:gd name="connsiteY99" fmla="*/ 585880 h 1900695"/>
              <a:gd name="connsiteX100" fmla="*/ 2679823 w 5266403"/>
              <a:gd name="connsiteY100" fmla="*/ 600168 h 1900695"/>
              <a:gd name="connsiteX101" fmla="*/ 2694110 w 5266403"/>
              <a:gd name="connsiteY101" fmla="*/ 609693 h 1900695"/>
              <a:gd name="connsiteX102" fmla="*/ 2703635 w 5266403"/>
              <a:gd name="connsiteY102" fmla="*/ 623980 h 1900695"/>
              <a:gd name="connsiteX103" fmla="*/ 2708398 w 5266403"/>
              <a:gd name="connsiteY103" fmla="*/ 638268 h 1900695"/>
              <a:gd name="connsiteX104" fmla="*/ 2722685 w 5266403"/>
              <a:gd name="connsiteY104" fmla="*/ 643030 h 1900695"/>
              <a:gd name="connsiteX105" fmla="*/ 2775073 w 5266403"/>
              <a:gd name="connsiteY105" fmla="*/ 638268 h 1900695"/>
              <a:gd name="connsiteX106" fmla="*/ 2822698 w 5266403"/>
              <a:gd name="connsiteY106" fmla="*/ 623980 h 1900695"/>
              <a:gd name="connsiteX107" fmla="*/ 2875085 w 5266403"/>
              <a:gd name="connsiteY107" fmla="*/ 628743 h 1900695"/>
              <a:gd name="connsiteX108" fmla="*/ 2898898 w 5266403"/>
              <a:gd name="connsiteY108" fmla="*/ 633505 h 1900695"/>
              <a:gd name="connsiteX109" fmla="*/ 2936998 w 5266403"/>
              <a:gd name="connsiteY109" fmla="*/ 628743 h 1900695"/>
              <a:gd name="connsiteX110" fmla="*/ 3046535 w 5266403"/>
              <a:gd name="connsiteY110" fmla="*/ 614455 h 1900695"/>
              <a:gd name="connsiteX111" fmla="*/ 3060823 w 5266403"/>
              <a:gd name="connsiteY111" fmla="*/ 604930 h 1900695"/>
              <a:gd name="connsiteX112" fmla="*/ 3089398 w 5266403"/>
              <a:gd name="connsiteY112" fmla="*/ 585880 h 1900695"/>
              <a:gd name="connsiteX113" fmla="*/ 3137023 w 5266403"/>
              <a:gd name="connsiteY113" fmla="*/ 576355 h 1900695"/>
              <a:gd name="connsiteX114" fmla="*/ 3241798 w 5266403"/>
              <a:gd name="connsiteY114" fmla="*/ 581118 h 1900695"/>
              <a:gd name="connsiteX115" fmla="*/ 3275135 w 5266403"/>
              <a:gd name="connsiteY115" fmla="*/ 595405 h 1900695"/>
              <a:gd name="connsiteX116" fmla="*/ 3365623 w 5266403"/>
              <a:gd name="connsiteY116" fmla="*/ 600168 h 1900695"/>
              <a:gd name="connsiteX117" fmla="*/ 3403723 w 5266403"/>
              <a:gd name="connsiteY117" fmla="*/ 609693 h 1900695"/>
              <a:gd name="connsiteX118" fmla="*/ 3437060 w 5266403"/>
              <a:gd name="connsiteY118" fmla="*/ 628743 h 1900695"/>
              <a:gd name="connsiteX119" fmla="*/ 3441823 w 5266403"/>
              <a:gd name="connsiteY119" fmla="*/ 557305 h 1900695"/>
              <a:gd name="connsiteX120" fmla="*/ 3451348 w 5266403"/>
              <a:gd name="connsiteY120" fmla="*/ 543018 h 1900695"/>
              <a:gd name="connsiteX121" fmla="*/ 3456110 w 5266403"/>
              <a:gd name="connsiteY121" fmla="*/ 528730 h 1900695"/>
              <a:gd name="connsiteX122" fmla="*/ 3460873 w 5266403"/>
              <a:gd name="connsiteY122" fmla="*/ 509680 h 1900695"/>
              <a:gd name="connsiteX123" fmla="*/ 3475160 w 5266403"/>
              <a:gd name="connsiteY123" fmla="*/ 495393 h 1900695"/>
              <a:gd name="connsiteX124" fmla="*/ 3479923 w 5266403"/>
              <a:gd name="connsiteY124" fmla="*/ 476343 h 1900695"/>
              <a:gd name="connsiteX125" fmla="*/ 3484685 w 5266403"/>
              <a:gd name="connsiteY125" fmla="*/ 414430 h 1900695"/>
              <a:gd name="connsiteX126" fmla="*/ 3494210 w 5266403"/>
              <a:gd name="connsiteY126" fmla="*/ 390618 h 1900695"/>
              <a:gd name="connsiteX127" fmla="*/ 3503735 w 5266403"/>
              <a:gd name="connsiteY127" fmla="*/ 362043 h 1900695"/>
              <a:gd name="connsiteX128" fmla="*/ 3546598 w 5266403"/>
              <a:gd name="connsiteY128" fmla="*/ 333468 h 1900695"/>
              <a:gd name="connsiteX129" fmla="*/ 3560885 w 5266403"/>
              <a:gd name="connsiteY129" fmla="*/ 328705 h 1900695"/>
              <a:gd name="connsiteX130" fmla="*/ 3575173 w 5266403"/>
              <a:gd name="connsiteY130" fmla="*/ 323943 h 1900695"/>
              <a:gd name="connsiteX131" fmla="*/ 3646610 w 5266403"/>
              <a:gd name="connsiteY131" fmla="*/ 328705 h 1900695"/>
              <a:gd name="connsiteX132" fmla="*/ 3675185 w 5266403"/>
              <a:gd name="connsiteY132" fmla="*/ 338230 h 1900695"/>
              <a:gd name="connsiteX133" fmla="*/ 3737098 w 5266403"/>
              <a:gd name="connsiteY133" fmla="*/ 342993 h 1900695"/>
              <a:gd name="connsiteX134" fmla="*/ 3779960 w 5266403"/>
              <a:gd name="connsiteY134" fmla="*/ 342993 h 1900695"/>
              <a:gd name="connsiteX135" fmla="*/ 3794248 w 5266403"/>
              <a:gd name="connsiteY135" fmla="*/ 328705 h 1900695"/>
              <a:gd name="connsiteX136" fmla="*/ 3822823 w 5266403"/>
              <a:gd name="connsiteY136" fmla="*/ 333468 h 1900695"/>
              <a:gd name="connsiteX137" fmla="*/ 3851398 w 5266403"/>
              <a:gd name="connsiteY137" fmla="*/ 342993 h 1900695"/>
              <a:gd name="connsiteX138" fmla="*/ 3865685 w 5266403"/>
              <a:gd name="connsiteY138" fmla="*/ 419193 h 1900695"/>
              <a:gd name="connsiteX139" fmla="*/ 3879973 w 5266403"/>
              <a:gd name="connsiteY139" fmla="*/ 428718 h 1900695"/>
              <a:gd name="connsiteX140" fmla="*/ 3941885 w 5266403"/>
              <a:gd name="connsiteY140" fmla="*/ 428718 h 1900695"/>
              <a:gd name="connsiteX141" fmla="*/ 3970460 w 5266403"/>
              <a:gd name="connsiteY141" fmla="*/ 438243 h 1900695"/>
              <a:gd name="connsiteX142" fmla="*/ 3979985 w 5266403"/>
              <a:gd name="connsiteY142" fmla="*/ 452530 h 1900695"/>
              <a:gd name="connsiteX143" fmla="*/ 3994273 w 5266403"/>
              <a:gd name="connsiteY143" fmla="*/ 457293 h 1900695"/>
              <a:gd name="connsiteX144" fmla="*/ 4027610 w 5266403"/>
              <a:gd name="connsiteY144" fmla="*/ 471580 h 1900695"/>
              <a:gd name="connsiteX145" fmla="*/ 4037135 w 5266403"/>
              <a:gd name="connsiteY145" fmla="*/ 485868 h 1900695"/>
              <a:gd name="connsiteX146" fmla="*/ 4027610 w 5266403"/>
              <a:gd name="connsiteY146" fmla="*/ 533493 h 1900695"/>
              <a:gd name="connsiteX147" fmla="*/ 4008560 w 5266403"/>
              <a:gd name="connsiteY147" fmla="*/ 562068 h 1900695"/>
              <a:gd name="connsiteX148" fmla="*/ 3994273 w 5266403"/>
              <a:gd name="connsiteY148" fmla="*/ 590643 h 1900695"/>
              <a:gd name="connsiteX149" fmla="*/ 3965698 w 5266403"/>
              <a:gd name="connsiteY149" fmla="*/ 609693 h 1900695"/>
              <a:gd name="connsiteX150" fmla="*/ 3960935 w 5266403"/>
              <a:gd name="connsiteY150" fmla="*/ 623980 h 1900695"/>
              <a:gd name="connsiteX151" fmla="*/ 3951410 w 5266403"/>
              <a:gd name="connsiteY151" fmla="*/ 743043 h 1900695"/>
              <a:gd name="connsiteX152" fmla="*/ 3979985 w 5266403"/>
              <a:gd name="connsiteY152" fmla="*/ 752568 h 1900695"/>
              <a:gd name="connsiteX153" fmla="*/ 3984748 w 5266403"/>
              <a:gd name="connsiteY153" fmla="*/ 776380 h 1900695"/>
              <a:gd name="connsiteX154" fmla="*/ 3994273 w 5266403"/>
              <a:gd name="connsiteY154" fmla="*/ 790668 h 1900695"/>
              <a:gd name="connsiteX155" fmla="*/ 4003798 w 5266403"/>
              <a:gd name="connsiteY155" fmla="*/ 904968 h 1900695"/>
              <a:gd name="connsiteX156" fmla="*/ 3989510 w 5266403"/>
              <a:gd name="connsiteY156" fmla="*/ 919255 h 1900695"/>
              <a:gd name="connsiteX157" fmla="*/ 3999035 w 5266403"/>
              <a:gd name="connsiteY157" fmla="*/ 947830 h 1900695"/>
              <a:gd name="connsiteX158" fmla="*/ 3989510 w 5266403"/>
              <a:gd name="connsiteY158" fmla="*/ 981168 h 1900695"/>
              <a:gd name="connsiteX159" fmla="*/ 3975223 w 5266403"/>
              <a:gd name="connsiteY159" fmla="*/ 985930 h 1900695"/>
              <a:gd name="connsiteX160" fmla="*/ 3965698 w 5266403"/>
              <a:gd name="connsiteY160" fmla="*/ 1000218 h 1900695"/>
              <a:gd name="connsiteX161" fmla="*/ 3937123 w 5266403"/>
              <a:gd name="connsiteY161" fmla="*/ 1019268 h 1900695"/>
              <a:gd name="connsiteX162" fmla="*/ 3927598 w 5266403"/>
              <a:gd name="connsiteY162" fmla="*/ 1033555 h 1900695"/>
              <a:gd name="connsiteX163" fmla="*/ 3922835 w 5266403"/>
              <a:gd name="connsiteY163" fmla="*/ 1052605 h 1900695"/>
              <a:gd name="connsiteX164" fmla="*/ 3908548 w 5266403"/>
              <a:gd name="connsiteY164" fmla="*/ 1057368 h 1900695"/>
              <a:gd name="connsiteX165" fmla="*/ 3884735 w 5266403"/>
              <a:gd name="connsiteY165" fmla="*/ 1066893 h 1900695"/>
              <a:gd name="connsiteX166" fmla="*/ 3856160 w 5266403"/>
              <a:gd name="connsiteY166" fmla="*/ 1085943 h 1900695"/>
              <a:gd name="connsiteX167" fmla="*/ 3851398 w 5266403"/>
              <a:gd name="connsiteY167" fmla="*/ 1104993 h 1900695"/>
              <a:gd name="connsiteX168" fmla="*/ 3827585 w 5266403"/>
              <a:gd name="connsiteY168" fmla="*/ 1128805 h 1900695"/>
              <a:gd name="connsiteX169" fmla="*/ 3813298 w 5266403"/>
              <a:gd name="connsiteY169" fmla="*/ 1133568 h 1900695"/>
              <a:gd name="connsiteX170" fmla="*/ 3822823 w 5266403"/>
              <a:gd name="connsiteY170" fmla="*/ 1147855 h 1900695"/>
              <a:gd name="connsiteX171" fmla="*/ 3846635 w 5266403"/>
              <a:gd name="connsiteY171" fmla="*/ 1152618 h 1900695"/>
              <a:gd name="connsiteX172" fmla="*/ 3865685 w 5266403"/>
              <a:gd name="connsiteY172" fmla="*/ 1162143 h 1900695"/>
              <a:gd name="connsiteX173" fmla="*/ 3870448 w 5266403"/>
              <a:gd name="connsiteY173" fmla="*/ 1181193 h 1900695"/>
              <a:gd name="connsiteX174" fmla="*/ 3884735 w 5266403"/>
              <a:gd name="connsiteY174" fmla="*/ 1200243 h 1900695"/>
              <a:gd name="connsiteX175" fmla="*/ 3889498 w 5266403"/>
              <a:gd name="connsiteY175" fmla="*/ 1224055 h 1900695"/>
              <a:gd name="connsiteX176" fmla="*/ 3918073 w 5266403"/>
              <a:gd name="connsiteY176" fmla="*/ 1252630 h 1900695"/>
              <a:gd name="connsiteX177" fmla="*/ 3918073 w 5266403"/>
              <a:gd name="connsiteY177" fmla="*/ 1314543 h 1900695"/>
              <a:gd name="connsiteX178" fmla="*/ 3937123 w 5266403"/>
              <a:gd name="connsiteY178" fmla="*/ 1343118 h 1900695"/>
              <a:gd name="connsiteX179" fmla="*/ 3922835 w 5266403"/>
              <a:gd name="connsiteY179" fmla="*/ 1352643 h 1900695"/>
              <a:gd name="connsiteX180" fmla="*/ 3927598 w 5266403"/>
              <a:gd name="connsiteY180" fmla="*/ 1376455 h 1900695"/>
              <a:gd name="connsiteX181" fmla="*/ 3922835 w 5266403"/>
              <a:gd name="connsiteY181" fmla="*/ 1443130 h 1900695"/>
              <a:gd name="connsiteX182" fmla="*/ 3899023 w 5266403"/>
              <a:gd name="connsiteY182" fmla="*/ 1476468 h 1900695"/>
              <a:gd name="connsiteX183" fmla="*/ 3879973 w 5266403"/>
              <a:gd name="connsiteY183" fmla="*/ 1485993 h 1900695"/>
              <a:gd name="connsiteX184" fmla="*/ 3870448 w 5266403"/>
              <a:gd name="connsiteY184" fmla="*/ 1533618 h 1900695"/>
              <a:gd name="connsiteX185" fmla="*/ 3889498 w 5266403"/>
              <a:gd name="connsiteY185" fmla="*/ 1538380 h 1900695"/>
              <a:gd name="connsiteX186" fmla="*/ 3903785 w 5266403"/>
              <a:gd name="connsiteY186" fmla="*/ 1547905 h 1900695"/>
              <a:gd name="connsiteX187" fmla="*/ 3903785 w 5266403"/>
              <a:gd name="connsiteY187" fmla="*/ 1605055 h 1900695"/>
              <a:gd name="connsiteX188" fmla="*/ 3875210 w 5266403"/>
              <a:gd name="connsiteY188" fmla="*/ 1624105 h 1900695"/>
              <a:gd name="connsiteX189" fmla="*/ 3851398 w 5266403"/>
              <a:gd name="connsiteY189" fmla="*/ 1652680 h 1900695"/>
              <a:gd name="connsiteX190" fmla="*/ 3860923 w 5266403"/>
              <a:gd name="connsiteY190" fmla="*/ 1671730 h 1900695"/>
              <a:gd name="connsiteX191" fmla="*/ 3894260 w 5266403"/>
              <a:gd name="connsiteY191" fmla="*/ 1705068 h 1900695"/>
              <a:gd name="connsiteX192" fmla="*/ 3903785 w 5266403"/>
              <a:gd name="connsiteY192" fmla="*/ 1719355 h 1900695"/>
              <a:gd name="connsiteX193" fmla="*/ 3908548 w 5266403"/>
              <a:gd name="connsiteY193" fmla="*/ 1766980 h 1900695"/>
              <a:gd name="connsiteX194" fmla="*/ 3913310 w 5266403"/>
              <a:gd name="connsiteY194" fmla="*/ 1781268 h 1900695"/>
              <a:gd name="connsiteX195" fmla="*/ 3927598 w 5266403"/>
              <a:gd name="connsiteY195" fmla="*/ 1786030 h 1900695"/>
              <a:gd name="connsiteX196" fmla="*/ 3975223 w 5266403"/>
              <a:gd name="connsiteY196" fmla="*/ 1814605 h 1900695"/>
              <a:gd name="connsiteX197" fmla="*/ 3989510 w 5266403"/>
              <a:gd name="connsiteY197" fmla="*/ 1833655 h 1900695"/>
              <a:gd name="connsiteX198" fmla="*/ 4041898 w 5266403"/>
              <a:gd name="connsiteY198" fmla="*/ 1881280 h 1900695"/>
              <a:gd name="connsiteX199" fmla="*/ 4070473 w 5266403"/>
              <a:gd name="connsiteY199" fmla="*/ 1900330 h 1900695"/>
              <a:gd name="connsiteX200" fmla="*/ 4132384 w 5266403"/>
              <a:gd name="connsiteY200" fmla="*/ 1863818 h 1900695"/>
              <a:gd name="connsiteX201" fmla="*/ 4218110 w 5266403"/>
              <a:gd name="connsiteY201" fmla="*/ 1851118 h 1900695"/>
              <a:gd name="connsiteX202" fmla="*/ 4375272 w 5266403"/>
              <a:gd name="connsiteY202" fmla="*/ 1838418 h 1900695"/>
              <a:gd name="connsiteX203" fmla="*/ 4448298 w 5266403"/>
              <a:gd name="connsiteY203" fmla="*/ 1816192 h 1900695"/>
              <a:gd name="connsiteX204" fmla="*/ 4484811 w 5266403"/>
              <a:gd name="connsiteY204" fmla="*/ 1766980 h 1900695"/>
              <a:gd name="connsiteX205" fmla="*/ 4540374 w 5266403"/>
              <a:gd name="connsiteY205" fmla="*/ 1765392 h 1900695"/>
              <a:gd name="connsiteX206" fmla="*/ 4624510 w 5266403"/>
              <a:gd name="connsiteY206" fmla="*/ 1774918 h 1900695"/>
              <a:gd name="connsiteX207" fmla="*/ 4651498 w 5266403"/>
              <a:gd name="connsiteY207" fmla="*/ 1719355 h 1900695"/>
              <a:gd name="connsiteX208" fmla="*/ 4691186 w 5266403"/>
              <a:gd name="connsiteY208" fmla="*/ 1727294 h 1900695"/>
              <a:gd name="connsiteX209" fmla="*/ 4741986 w 5266403"/>
              <a:gd name="connsiteY209" fmla="*/ 1755868 h 1900695"/>
              <a:gd name="connsiteX210" fmla="*/ 4783260 w 5266403"/>
              <a:gd name="connsiteY210" fmla="*/ 1744756 h 1900695"/>
              <a:gd name="connsiteX211" fmla="*/ 4816598 w 5266403"/>
              <a:gd name="connsiteY211" fmla="*/ 1741580 h 1900695"/>
              <a:gd name="connsiteX212" fmla="*/ 4837235 w 5266403"/>
              <a:gd name="connsiteY212" fmla="*/ 1722530 h 1900695"/>
              <a:gd name="connsiteX213" fmla="*/ 4883272 w 5266403"/>
              <a:gd name="connsiteY213" fmla="*/ 1705068 h 1900695"/>
              <a:gd name="connsiteX214" fmla="*/ 4927723 w 5266403"/>
              <a:gd name="connsiteY214" fmla="*/ 1686018 h 1900695"/>
              <a:gd name="connsiteX215" fmla="*/ 5094410 w 5266403"/>
              <a:gd name="connsiteY215" fmla="*/ 1690780 h 1900695"/>
              <a:gd name="connsiteX216" fmla="*/ 5122985 w 5266403"/>
              <a:gd name="connsiteY216" fmla="*/ 1676493 h 1900695"/>
              <a:gd name="connsiteX217" fmla="*/ 5151560 w 5266403"/>
              <a:gd name="connsiteY217" fmla="*/ 1657443 h 1900695"/>
              <a:gd name="connsiteX218" fmla="*/ 5232523 w 5266403"/>
              <a:gd name="connsiteY218" fmla="*/ 1600293 h 1900695"/>
              <a:gd name="connsiteX219" fmla="*/ 5232523 w 5266403"/>
              <a:gd name="connsiteY219" fmla="*/ 1004980 h 1900695"/>
              <a:gd name="connsiteX220" fmla="*/ 5237285 w 5266403"/>
              <a:gd name="connsiteY220" fmla="*/ 952593 h 1900695"/>
              <a:gd name="connsiteX221" fmla="*/ 4824535 w 5266403"/>
              <a:gd name="connsiteY221" fmla="*/ 20730 h 1900695"/>
              <a:gd name="connsiteX222" fmla="*/ 4789610 w 5266403"/>
              <a:gd name="connsiteY222" fmla="*/ 92 h 1900695"/>
              <a:gd name="connsiteX223" fmla="*/ 4699123 w 5266403"/>
              <a:gd name="connsiteY223" fmla="*/ 4855 h 1900695"/>
              <a:gd name="connsiteX224" fmla="*/ 4160960 w 5266403"/>
              <a:gd name="connsiteY224" fmla="*/ 14380 h 1900695"/>
              <a:gd name="connsiteX225" fmla="*/ 4118098 w 5266403"/>
              <a:gd name="connsiteY225" fmla="*/ 19142 h 1900695"/>
              <a:gd name="connsiteX226" fmla="*/ 3999035 w 5266403"/>
              <a:gd name="connsiteY226" fmla="*/ 23905 h 1900695"/>
              <a:gd name="connsiteX227" fmla="*/ 3979985 w 5266403"/>
              <a:gd name="connsiteY227" fmla="*/ 28667 h 1900695"/>
              <a:gd name="connsiteX228" fmla="*/ 2760785 w 5266403"/>
              <a:gd name="connsiteY228" fmla="*/ 28667 h 1900695"/>
              <a:gd name="connsiteX229" fmla="*/ 2427410 w 5266403"/>
              <a:gd name="connsiteY229" fmla="*/ 19142 h 1900695"/>
              <a:gd name="connsiteX230" fmla="*/ 1565398 w 5266403"/>
              <a:gd name="connsiteY230" fmla="*/ 14380 h 1900695"/>
              <a:gd name="connsiteX231" fmla="*/ 208085 w 5266403"/>
              <a:gd name="connsiteY231" fmla="*/ 14380 h 1900695"/>
              <a:gd name="connsiteX232" fmla="*/ 160460 w 5266403"/>
              <a:gd name="connsiteY232" fmla="*/ 23905 h 1900695"/>
              <a:gd name="connsiteX233" fmla="*/ 127123 w 5266403"/>
              <a:gd name="connsiteY233" fmla="*/ 28667 h 1900695"/>
              <a:gd name="connsiteX234" fmla="*/ 112835 w 5266403"/>
              <a:gd name="connsiteY234" fmla="*/ 33430 h 1900695"/>
              <a:gd name="connsiteX235" fmla="*/ 55685 w 5266403"/>
              <a:gd name="connsiteY235" fmla="*/ 47717 h 1900695"/>
              <a:gd name="connsiteX236" fmla="*/ 27110 w 5266403"/>
              <a:gd name="connsiteY236" fmla="*/ 57242 h 1900695"/>
              <a:gd name="connsiteX237" fmla="*/ 12823 w 5266403"/>
              <a:gd name="connsiteY237" fmla="*/ 66767 h 1900695"/>
              <a:gd name="connsiteX238" fmla="*/ 8060 w 5266403"/>
              <a:gd name="connsiteY238" fmla="*/ 85818 h 1900695"/>
              <a:gd name="connsiteX0" fmla="*/ 8060 w 5261472"/>
              <a:gd name="connsiteY0" fmla="*/ 85818 h 1900695"/>
              <a:gd name="connsiteX1" fmla="*/ 46160 w 5261472"/>
              <a:gd name="connsiteY1" fmla="*/ 95343 h 1900695"/>
              <a:gd name="connsiteX2" fmla="*/ 69973 w 5261472"/>
              <a:gd name="connsiteY2" fmla="*/ 100105 h 1900695"/>
              <a:gd name="connsiteX3" fmla="*/ 98548 w 5261472"/>
              <a:gd name="connsiteY3" fmla="*/ 114393 h 1900695"/>
              <a:gd name="connsiteX4" fmla="*/ 117598 w 5261472"/>
              <a:gd name="connsiteY4" fmla="*/ 119155 h 1900695"/>
              <a:gd name="connsiteX5" fmla="*/ 384298 w 5261472"/>
              <a:gd name="connsiteY5" fmla="*/ 133443 h 1900695"/>
              <a:gd name="connsiteX6" fmla="*/ 427160 w 5261472"/>
              <a:gd name="connsiteY6" fmla="*/ 147730 h 1900695"/>
              <a:gd name="connsiteX7" fmla="*/ 474785 w 5261472"/>
              <a:gd name="connsiteY7" fmla="*/ 157255 h 1900695"/>
              <a:gd name="connsiteX8" fmla="*/ 493835 w 5261472"/>
              <a:gd name="connsiteY8" fmla="*/ 162018 h 1900695"/>
              <a:gd name="connsiteX9" fmla="*/ 527173 w 5261472"/>
              <a:gd name="connsiteY9" fmla="*/ 166780 h 1900695"/>
              <a:gd name="connsiteX10" fmla="*/ 555748 w 5261472"/>
              <a:gd name="connsiteY10" fmla="*/ 185830 h 1900695"/>
              <a:gd name="connsiteX11" fmla="*/ 598610 w 5261472"/>
              <a:gd name="connsiteY11" fmla="*/ 200118 h 1900695"/>
              <a:gd name="connsiteX12" fmla="*/ 612898 w 5261472"/>
              <a:gd name="connsiteY12" fmla="*/ 214405 h 1900695"/>
              <a:gd name="connsiteX13" fmla="*/ 636710 w 5261472"/>
              <a:gd name="connsiteY13" fmla="*/ 242980 h 1900695"/>
              <a:gd name="connsiteX14" fmla="*/ 665285 w 5261472"/>
              <a:gd name="connsiteY14" fmla="*/ 257268 h 1900695"/>
              <a:gd name="connsiteX15" fmla="*/ 670048 w 5261472"/>
              <a:gd name="connsiteY15" fmla="*/ 271555 h 1900695"/>
              <a:gd name="connsiteX16" fmla="*/ 684335 w 5261472"/>
              <a:gd name="connsiteY16" fmla="*/ 281080 h 1900695"/>
              <a:gd name="connsiteX17" fmla="*/ 760535 w 5261472"/>
              <a:gd name="connsiteY17" fmla="*/ 290605 h 1900695"/>
              <a:gd name="connsiteX18" fmla="*/ 789110 w 5261472"/>
              <a:gd name="connsiteY18" fmla="*/ 300130 h 1900695"/>
              <a:gd name="connsiteX19" fmla="*/ 822448 w 5261472"/>
              <a:gd name="connsiteY19" fmla="*/ 304893 h 1900695"/>
              <a:gd name="connsiteX20" fmla="*/ 851023 w 5261472"/>
              <a:gd name="connsiteY20" fmla="*/ 309655 h 1900695"/>
              <a:gd name="connsiteX21" fmla="*/ 889123 w 5261472"/>
              <a:gd name="connsiteY21" fmla="*/ 314418 h 1900695"/>
              <a:gd name="connsiteX22" fmla="*/ 893885 w 5261472"/>
              <a:gd name="connsiteY22" fmla="*/ 352518 h 1900695"/>
              <a:gd name="connsiteX23" fmla="*/ 898648 w 5261472"/>
              <a:gd name="connsiteY23" fmla="*/ 366805 h 1900695"/>
              <a:gd name="connsiteX24" fmla="*/ 903410 w 5261472"/>
              <a:gd name="connsiteY24" fmla="*/ 400143 h 1900695"/>
              <a:gd name="connsiteX25" fmla="*/ 917698 w 5261472"/>
              <a:gd name="connsiteY25" fmla="*/ 404905 h 1900695"/>
              <a:gd name="connsiteX26" fmla="*/ 931985 w 5261472"/>
              <a:gd name="connsiteY26" fmla="*/ 423955 h 1900695"/>
              <a:gd name="connsiteX27" fmla="*/ 946273 w 5261472"/>
              <a:gd name="connsiteY27" fmla="*/ 485868 h 1900695"/>
              <a:gd name="connsiteX28" fmla="*/ 960560 w 5261472"/>
              <a:gd name="connsiteY28" fmla="*/ 495393 h 1900695"/>
              <a:gd name="connsiteX29" fmla="*/ 1012948 w 5261472"/>
              <a:gd name="connsiteY29" fmla="*/ 500155 h 1900695"/>
              <a:gd name="connsiteX30" fmla="*/ 1031998 w 5261472"/>
              <a:gd name="connsiteY30" fmla="*/ 504918 h 1900695"/>
              <a:gd name="connsiteX31" fmla="*/ 1036760 w 5261472"/>
              <a:gd name="connsiteY31" fmla="*/ 519205 h 1900695"/>
              <a:gd name="connsiteX32" fmla="*/ 1027235 w 5261472"/>
              <a:gd name="connsiteY32" fmla="*/ 566830 h 1900695"/>
              <a:gd name="connsiteX33" fmla="*/ 1017710 w 5261472"/>
              <a:gd name="connsiteY33" fmla="*/ 581118 h 1900695"/>
              <a:gd name="connsiteX34" fmla="*/ 1022473 w 5261472"/>
              <a:gd name="connsiteY34" fmla="*/ 595405 h 1900695"/>
              <a:gd name="connsiteX35" fmla="*/ 1060573 w 5261472"/>
              <a:gd name="connsiteY35" fmla="*/ 600168 h 1900695"/>
              <a:gd name="connsiteX36" fmla="*/ 1074860 w 5261472"/>
              <a:gd name="connsiteY36" fmla="*/ 604930 h 1900695"/>
              <a:gd name="connsiteX37" fmla="*/ 1089148 w 5261472"/>
              <a:gd name="connsiteY37" fmla="*/ 619218 h 1900695"/>
              <a:gd name="connsiteX38" fmla="*/ 1098673 w 5261472"/>
              <a:gd name="connsiteY38" fmla="*/ 633505 h 1900695"/>
              <a:gd name="connsiteX39" fmla="*/ 1122485 w 5261472"/>
              <a:gd name="connsiteY39" fmla="*/ 628743 h 1900695"/>
              <a:gd name="connsiteX40" fmla="*/ 1127248 w 5261472"/>
              <a:gd name="connsiteY40" fmla="*/ 614455 h 1900695"/>
              <a:gd name="connsiteX41" fmla="*/ 1232023 w 5261472"/>
              <a:gd name="connsiteY41" fmla="*/ 609693 h 1900695"/>
              <a:gd name="connsiteX42" fmla="*/ 1289173 w 5261472"/>
              <a:gd name="connsiteY42" fmla="*/ 623980 h 1900695"/>
              <a:gd name="connsiteX43" fmla="*/ 1303460 w 5261472"/>
              <a:gd name="connsiteY43" fmla="*/ 633505 h 1900695"/>
              <a:gd name="connsiteX44" fmla="*/ 1303460 w 5261472"/>
              <a:gd name="connsiteY44" fmla="*/ 690655 h 1900695"/>
              <a:gd name="connsiteX45" fmla="*/ 1298698 w 5261472"/>
              <a:gd name="connsiteY45" fmla="*/ 709705 h 1900695"/>
              <a:gd name="connsiteX46" fmla="*/ 1284410 w 5261472"/>
              <a:gd name="connsiteY46" fmla="*/ 728755 h 1900695"/>
              <a:gd name="connsiteX47" fmla="*/ 1298698 w 5261472"/>
              <a:gd name="connsiteY47" fmla="*/ 733518 h 1900695"/>
              <a:gd name="connsiteX48" fmla="*/ 1312985 w 5261472"/>
              <a:gd name="connsiteY48" fmla="*/ 776380 h 1900695"/>
              <a:gd name="connsiteX49" fmla="*/ 1336798 w 5261472"/>
              <a:gd name="connsiteY49" fmla="*/ 809718 h 1900695"/>
              <a:gd name="connsiteX50" fmla="*/ 1351085 w 5261472"/>
              <a:gd name="connsiteY50" fmla="*/ 814480 h 1900695"/>
              <a:gd name="connsiteX51" fmla="*/ 1579685 w 5261472"/>
              <a:gd name="connsiteY51" fmla="*/ 819243 h 1900695"/>
              <a:gd name="connsiteX52" fmla="*/ 1593973 w 5261472"/>
              <a:gd name="connsiteY52" fmla="*/ 824005 h 1900695"/>
              <a:gd name="connsiteX53" fmla="*/ 1617785 w 5261472"/>
              <a:gd name="connsiteY53" fmla="*/ 828768 h 1900695"/>
              <a:gd name="connsiteX54" fmla="*/ 1608260 w 5261472"/>
              <a:gd name="connsiteY54" fmla="*/ 871630 h 1900695"/>
              <a:gd name="connsiteX55" fmla="*/ 1617785 w 5261472"/>
              <a:gd name="connsiteY55" fmla="*/ 885918 h 1900695"/>
              <a:gd name="connsiteX56" fmla="*/ 1632073 w 5261472"/>
              <a:gd name="connsiteY56" fmla="*/ 890680 h 1900695"/>
              <a:gd name="connsiteX57" fmla="*/ 1651123 w 5261472"/>
              <a:gd name="connsiteY57" fmla="*/ 919255 h 1900695"/>
              <a:gd name="connsiteX58" fmla="*/ 1670173 w 5261472"/>
              <a:gd name="connsiteY58" fmla="*/ 924018 h 1900695"/>
              <a:gd name="connsiteX59" fmla="*/ 1698748 w 5261472"/>
              <a:gd name="connsiteY59" fmla="*/ 933543 h 1900695"/>
              <a:gd name="connsiteX60" fmla="*/ 1798760 w 5261472"/>
              <a:gd name="connsiteY60" fmla="*/ 933543 h 1900695"/>
              <a:gd name="connsiteX61" fmla="*/ 1803523 w 5261472"/>
              <a:gd name="connsiteY61" fmla="*/ 947830 h 1900695"/>
              <a:gd name="connsiteX62" fmla="*/ 1827335 w 5261472"/>
              <a:gd name="connsiteY62" fmla="*/ 943068 h 1900695"/>
              <a:gd name="connsiteX63" fmla="*/ 1841623 w 5261472"/>
              <a:gd name="connsiteY63" fmla="*/ 938305 h 1900695"/>
              <a:gd name="connsiteX64" fmla="*/ 1860673 w 5261472"/>
              <a:gd name="connsiteY64" fmla="*/ 933543 h 1900695"/>
              <a:gd name="connsiteX65" fmla="*/ 1903535 w 5261472"/>
              <a:gd name="connsiteY65" fmla="*/ 938305 h 1900695"/>
              <a:gd name="connsiteX66" fmla="*/ 1908298 w 5261472"/>
              <a:gd name="connsiteY66" fmla="*/ 952593 h 1900695"/>
              <a:gd name="connsiteX67" fmla="*/ 1932110 w 5261472"/>
              <a:gd name="connsiteY67" fmla="*/ 947830 h 1900695"/>
              <a:gd name="connsiteX68" fmla="*/ 1936873 w 5261472"/>
              <a:gd name="connsiteY68" fmla="*/ 933543 h 1900695"/>
              <a:gd name="connsiteX69" fmla="*/ 1955923 w 5261472"/>
              <a:gd name="connsiteY69" fmla="*/ 924018 h 1900695"/>
              <a:gd name="connsiteX70" fmla="*/ 1970210 w 5261472"/>
              <a:gd name="connsiteY70" fmla="*/ 914493 h 1900695"/>
              <a:gd name="connsiteX71" fmla="*/ 1994023 w 5261472"/>
              <a:gd name="connsiteY71" fmla="*/ 919255 h 1900695"/>
              <a:gd name="connsiteX72" fmla="*/ 2060698 w 5261472"/>
              <a:gd name="connsiteY72" fmla="*/ 924018 h 1900695"/>
              <a:gd name="connsiteX73" fmla="*/ 2074985 w 5261472"/>
              <a:gd name="connsiteY73" fmla="*/ 933543 h 1900695"/>
              <a:gd name="connsiteX74" fmla="*/ 2089273 w 5261472"/>
              <a:gd name="connsiteY74" fmla="*/ 938305 h 1900695"/>
              <a:gd name="connsiteX75" fmla="*/ 2108323 w 5261472"/>
              <a:gd name="connsiteY75" fmla="*/ 957355 h 1900695"/>
              <a:gd name="connsiteX76" fmla="*/ 2127373 w 5261472"/>
              <a:gd name="connsiteY76" fmla="*/ 962118 h 1900695"/>
              <a:gd name="connsiteX77" fmla="*/ 2165473 w 5261472"/>
              <a:gd name="connsiteY77" fmla="*/ 957355 h 1900695"/>
              <a:gd name="connsiteX78" fmla="*/ 2203573 w 5261472"/>
              <a:gd name="connsiteY78" fmla="*/ 947830 h 1900695"/>
              <a:gd name="connsiteX79" fmla="*/ 2208335 w 5261472"/>
              <a:gd name="connsiteY79" fmla="*/ 919255 h 1900695"/>
              <a:gd name="connsiteX80" fmla="*/ 2227385 w 5261472"/>
              <a:gd name="connsiteY80" fmla="*/ 914493 h 1900695"/>
              <a:gd name="connsiteX81" fmla="*/ 2303585 w 5261472"/>
              <a:gd name="connsiteY81" fmla="*/ 909730 h 1900695"/>
              <a:gd name="connsiteX82" fmla="*/ 2322635 w 5261472"/>
              <a:gd name="connsiteY82" fmla="*/ 885918 h 1900695"/>
              <a:gd name="connsiteX83" fmla="*/ 2327398 w 5261472"/>
              <a:gd name="connsiteY83" fmla="*/ 871630 h 1900695"/>
              <a:gd name="connsiteX84" fmla="*/ 2336923 w 5261472"/>
              <a:gd name="connsiteY84" fmla="*/ 828768 h 1900695"/>
              <a:gd name="connsiteX85" fmla="*/ 2360735 w 5261472"/>
              <a:gd name="connsiteY85" fmla="*/ 804955 h 1900695"/>
              <a:gd name="connsiteX86" fmla="*/ 2379785 w 5261472"/>
              <a:gd name="connsiteY86" fmla="*/ 800193 h 1900695"/>
              <a:gd name="connsiteX87" fmla="*/ 2455985 w 5261472"/>
              <a:gd name="connsiteY87" fmla="*/ 790668 h 1900695"/>
              <a:gd name="connsiteX88" fmla="*/ 2460748 w 5261472"/>
              <a:gd name="connsiteY88" fmla="*/ 776380 h 1900695"/>
              <a:gd name="connsiteX89" fmla="*/ 2470273 w 5261472"/>
              <a:gd name="connsiteY89" fmla="*/ 723993 h 1900695"/>
              <a:gd name="connsiteX90" fmla="*/ 2475035 w 5261472"/>
              <a:gd name="connsiteY90" fmla="*/ 709705 h 1900695"/>
              <a:gd name="connsiteX91" fmla="*/ 2489323 w 5261472"/>
              <a:gd name="connsiteY91" fmla="*/ 704943 h 1900695"/>
              <a:gd name="connsiteX92" fmla="*/ 2503610 w 5261472"/>
              <a:gd name="connsiteY92" fmla="*/ 690655 h 1900695"/>
              <a:gd name="connsiteX93" fmla="*/ 2517898 w 5261472"/>
              <a:gd name="connsiteY93" fmla="*/ 681130 h 1900695"/>
              <a:gd name="connsiteX94" fmla="*/ 2527423 w 5261472"/>
              <a:gd name="connsiteY94" fmla="*/ 666843 h 1900695"/>
              <a:gd name="connsiteX95" fmla="*/ 2532185 w 5261472"/>
              <a:gd name="connsiteY95" fmla="*/ 652555 h 1900695"/>
              <a:gd name="connsiteX96" fmla="*/ 2570285 w 5261472"/>
              <a:gd name="connsiteY96" fmla="*/ 609693 h 1900695"/>
              <a:gd name="connsiteX97" fmla="*/ 2598860 w 5261472"/>
              <a:gd name="connsiteY97" fmla="*/ 590643 h 1900695"/>
              <a:gd name="connsiteX98" fmla="*/ 2632198 w 5261472"/>
              <a:gd name="connsiteY98" fmla="*/ 581118 h 1900695"/>
              <a:gd name="connsiteX99" fmla="*/ 2670298 w 5261472"/>
              <a:gd name="connsiteY99" fmla="*/ 585880 h 1900695"/>
              <a:gd name="connsiteX100" fmla="*/ 2679823 w 5261472"/>
              <a:gd name="connsiteY100" fmla="*/ 600168 h 1900695"/>
              <a:gd name="connsiteX101" fmla="*/ 2694110 w 5261472"/>
              <a:gd name="connsiteY101" fmla="*/ 609693 h 1900695"/>
              <a:gd name="connsiteX102" fmla="*/ 2703635 w 5261472"/>
              <a:gd name="connsiteY102" fmla="*/ 623980 h 1900695"/>
              <a:gd name="connsiteX103" fmla="*/ 2708398 w 5261472"/>
              <a:gd name="connsiteY103" fmla="*/ 638268 h 1900695"/>
              <a:gd name="connsiteX104" fmla="*/ 2722685 w 5261472"/>
              <a:gd name="connsiteY104" fmla="*/ 643030 h 1900695"/>
              <a:gd name="connsiteX105" fmla="*/ 2775073 w 5261472"/>
              <a:gd name="connsiteY105" fmla="*/ 638268 h 1900695"/>
              <a:gd name="connsiteX106" fmla="*/ 2822698 w 5261472"/>
              <a:gd name="connsiteY106" fmla="*/ 623980 h 1900695"/>
              <a:gd name="connsiteX107" fmla="*/ 2875085 w 5261472"/>
              <a:gd name="connsiteY107" fmla="*/ 628743 h 1900695"/>
              <a:gd name="connsiteX108" fmla="*/ 2898898 w 5261472"/>
              <a:gd name="connsiteY108" fmla="*/ 633505 h 1900695"/>
              <a:gd name="connsiteX109" fmla="*/ 2936998 w 5261472"/>
              <a:gd name="connsiteY109" fmla="*/ 628743 h 1900695"/>
              <a:gd name="connsiteX110" fmla="*/ 3046535 w 5261472"/>
              <a:gd name="connsiteY110" fmla="*/ 614455 h 1900695"/>
              <a:gd name="connsiteX111" fmla="*/ 3060823 w 5261472"/>
              <a:gd name="connsiteY111" fmla="*/ 604930 h 1900695"/>
              <a:gd name="connsiteX112" fmla="*/ 3089398 w 5261472"/>
              <a:gd name="connsiteY112" fmla="*/ 585880 h 1900695"/>
              <a:gd name="connsiteX113" fmla="*/ 3137023 w 5261472"/>
              <a:gd name="connsiteY113" fmla="*/ 576355 h 1900695"/>
              <a:gd name="connsiteX114" fmla="*/ 3241798 w 5261472"/>
              <a:gd name="connsiteY114" fmla="*/ 581118 h 1900695"/>
              <a:gd name="connsiteX115" fmla="*/ 3275135 w 5261472"/>
              <a:gd name="connsiteY115" fmla="*/ 595405 h 1900695"/>
              <a:gd name="connsiteX116" fmla="*/ 3365623 w 5261472"/>
              <a:gd name="connsiteY116" fmla="*/ 600168 h 1900695"/>
              <a:gd name="connsiteX117" fmla="*/ 3403723 w 5261472"/>
              <a:gd name="connsiteY117" fmla="*/ 609693 h 1900695"/>
              <a:gd name="connsiteX118" fmla="*/ 3437060 w 5261472"/>
              <a:gd name="connsiteY118" fmla="*/ 628743 h 1900695"/>
              <a:gd name="connsiteX119" fmla="*/ 3441823 w 5261472"/>
              <a:gd name="connsiteY119" fmla="*/ 557305 h 1900695"/>
              <a:gd name="connsiteX120" fmla="*/ 3451348 w 5261472"/>
              <a:gd name="connsiteY120" fmla="*/ 543018 h 1900695"/>
              <a:gd name="connsiteX121" fmla="*/ 3456110 w 5261472"/>
              <a:gd name="connsiteY121" fmla="*/ 528730 h 1900695"/>
              <a:gd name="connsiteX122" fmla="*/ 3460873 w 5261472"/>
              <a:gd name="connsiteY122" fmla="*/ 509680 h 1900695"/>
              <a:gd name="connsiteX123" fmla="*/ 3475160 w 5261472"/>
              <a:gd name="connsiteY123" fmla="*/ 495393 h 1900695"/>
              <a:gd name="connsiteX124" fmla="*/ 3479923 w 5261472"/>
              <a:gd name="connsiteY124" fmla="*/ 476343 h 1900695"/>
              <a:gd name="connsiteX125" fmla="*/ 3484685 w 5261472"/>
              <a:gd name="connsiteY125" fmla="*/ 414430 h 1900695"/>
              <a:gd name="connsiteX126" fmla="*/ 3494210 w 5261472"/>
              <a:gd name="connsiteY126" fmla="*/ 390618 h 1900695"/>
              <a:gd name="connsiteX127" fmla="*/ 3503735 w 5261472"/>
              <a:gd name="connsiteY127" fmla="*/ 362043 h 1900695"/>
              <a:gd name="connsiteX128" fmla="*/ 3546598 w 5261472"/>
              <a:gd name="connsiteY128" fmla="*/ 333468 h 1900695"/>
              <a:gd name="connsiteX129" fmla="*/ 3560885 w 5261472"/>
              <a:gd name="connsiteY129" fmla="*/ 328705 h 1900695"/>
              <a:gd name="connsiteX130" fmla="*/ 3575173 w 5261472"/>
              <a:gd name="connsiteY130" fmla="*/ 323943 h 1900695"/>
              <a:gd name="connsiteX131" fmla="*/ 3646610 w 5261472"/>
              <a:gd name="connsiteY131" fmla="*/ 328705 h 1900695"/>
              <a:gd name="connsiteX132" fmla="*/ 3675185 w 5261472"/>
              <a:gd name="connsiteY132" fmla="*/ 338230 h 1900695"/>
              <a:gd name="connsiteX133" fmla="*/ 3737098 w 5261472"/>
              <a:gd name="connsiteY133" fmla="*/ 342993 h 1900695"/>
              <a:gd name="connsiteX134" fmla="*/ 3779960 w 5261472"/>
              <a:gd name="connsiteY134" fmla="*/ 342993 h 1900695"/>
              <a:gd name="connsiteX135" fmla="*/ 3794248 w 5261472"/>
              <a:gd name="connsiteY135" fmla="*/ 328705 h 1900695"/>
              <a:gd name="connsiteX136" fmla="*/ 3822823 w 5261472"/>
              <a:gd name="connsiteY136" fmla="*/ 333468 h 1900695"/>
              <a:gd name="connsiteX137" fmla="*/ 3851398 w 5261472"/>
              <a:gd name="connsiteY137" fmla="*/ 342993 h 1900695"/>
              <a:gd name="connsiteX138" fmla="*/ 3865685 w 5261472"/>
              <a:gd name="connsiteY138" fmla="*/ 419193 h 1900695"/>
              <a:gd name="connsiteX139" fmla="*/ 3879973 w 5261472"/>
              <a:gd name="connsiteY139" fmla="*/ 428718 h 1900695"/>
              <a:gd name="connsiteX140" fmla="*/ 3941885 w 5261472"/>
              <a:gd name="connsiteY140" fmla="*/ 428718 h 1900695"/>
              <a:gd name="connsiteX141" fmla="*/ 3970460 w 5261472"/>
              <a:gd name="connsiteY141" fmla="*/ 438243 h 1900695"/>
              <a:gd name="connsiteX142" fmla="*/ 3979985 w 5261472"/>
              <a:gd name="connsiteY142" fmla="*/ 452530 h 1900695"/>
              <a:gd name="connsiteX143" fmla="*/ 3994273 w 5261472"/>
              <a:gd name="connsiteY143" fmla="*/ 457293 h 1900695"/>
              <a:gd name="connsiteX144" fmla="*/ 4027610 w 5261472"/>
              <a:gd name="connsiteY144" fmla="*/ 471580 h 1900695"/>
              <a:gd name="connsiteX145" fmla="*/ 4037135 w 5261472"/>
              <a:gd name="connsiteY145" fmla="*/ 485868 h 1900695"/>
              <a:gd name="connsiteX146" fmla="*/ 4027610 w 5261472"/>
              <a:gd name="connsiteY146" fmla="*/ 533493 h 1900695"/>
              <a:gd name="connsiteX147" fmla="*/ 4008560 w 5261472"/>
              <a:gd name="connsiteY147" fmla="*/ 562068 h 1900695"/>
              <a:gd name="connsiteX148" fmla="*/ 3994273 w 5261472"/>
              <a:gd name="connsiteY148" fmla="*/ 590643 h 1900695"/>
              <a:gd name="connsiteX149" fmla="*/ 3965698 w 5261472"/>
              <a:gd name="connsiteY149" fmla="*/ 609693 h 1900695"/>
              <a:gd name="connsiteX150" fmla="*/ 3960935 w 5261472"/>
              <a:gd name="connsiteY150" fmla="*/ 623980 h 1900695"/>
              <a:gd name="connsiteX151" fmla="*/ 3951410 w 5261472"/>
              <a:gd name="connsiteY151" fmla="*/ 743043 h 1900695"/>
              <a:gd name="connsiteX152" fmla="*/ 3979985 w 5261472"/>
              <a:gd name="connsiteY152" fmla="*/ 752568 h 1900695"/>
              <a:gd name="connsiteX153" fmla="*/ 3984748 w 5261472"/>
              <a:gd name="connsiteY153" fmla="*/ 776380 h 1900695"/>
              <a:gd name="connsiteX154" fmla="*/ 3994273 w 5261472"/>
              <a:gd name="connsiteY154" fmla="*/ 790668 h 1900695"/>
              <a:gd name="connsiteX155" fmla="*/ 4003798 w 5261472"/>
              <a:gd name="connsiteY155" fmla="*/ 904968 h 1900695"/>
              <a:gd name="connsiteX156" fmla="*/ 3989510 w 5261472"/>
              <a:gd name="connsiteY156" fmla="*/ 919255 h 1900695"/>
              <a:gd name="connsiteX157" fmla="*/ 3999035 w 5261472"/>
              <a:gd name="connsiteY157" fmla="*/ 947830 h 1900695"/>
              <a:gd name="connsiteX158" fmla="*/ 3989510 w 5261472"/>
              <a:gd name="connsiteY158" fmla="*/ 981168 h 1900695"/>
              <a:gd name="connsiteX159" fmla="*/ 3975223 w 5261472"/>
              <a:gd name="connsiteY159" fmla="*/ 985930 h 1900695"/>
              <a:gd name="connsiteX160" fmla="*/ 3965698 w 5261472"/>
              <a:gd name="connsiteY160" fmla="*/ 1000218 h 1900695"/>
              <a:gd name="connsiteX161" fmla="*/ 3937123 w 5261472"/>
              <a:gd name="connsiteY161" fmla="*/ 1019268 h 1900695"/>
              <a:gd name="connsiteX162" fmla="*/ 3927598 w 5261472"/>
              <a:gd name="connsiteY162" fmla="*/ 1033555 h 1900695"/>
              <a:gd name="connsiteX163" fmla="*/ 3922835 w 5261472"/>
              <a:gd name="connsiteY163" fmla="*/ 1052605 h 1900695"/>
              <a:gd name="connsiteX164" fmla="*/ 3908548 w 5261472"/>
              <a:gd name="connsiteY164" fmla="*/ 1057368 h 1900695"/>
              <a:gd name="connsiteX165" fmla="*/ 3884735 w 5261472"/>
              <a:gd name="connsiteY165" fmla="*/ 1066893 h 1900695"/>
              <a:gd name="connsiteX166" fmla="*/ 3856160 w 5261472"/>
              <a:gd name="connsiteY166" fmla="*/ 1085943 h 1900695"/>
              <a:gd name="connsiteX167" fmla="*/ 3851398 w 5261472"/>
              <a:gd name="connsiteY167" fmla="*/ 1104993 h 1900695"/>
              <a:gd name="connsiteX168" fmla="*/ 3827585 w 5261472"/>
              <a:gd name="connsiteY168" fmla="*/ 1128805 h 1900695"/>
              <a:gd name="connsiteX169" fmla="*/ 3813298 w 5261472"/>
              <a:gd name="connsiteY169" fmla="*/ 1133568 h 1900695"/>
              <a:gd name="connsiteX170" fmla="*/ 3822823 w 5261472"/>
              <a:gd name="connsiteY170" fmla="*/ 1147855 h 1900695"/>
              <a:gd name="connsiteX171" fmla="*/ 3846635 w 5261472"/>
              <a:gd name="connsiteY171" fmla="*/ 1152618 h 1900695"/>
              <a:gd name="connsiteX172" fmla="*/ 3865685 w 5261472"/>
              <a:gd name="connsiteY172" fmla="*/ 1162143 h 1900695"/>
              <a:gd name="connsiteX173" fmla="*/ 3870448 w 5261472"/>
              <a:gd name="connsiteY173" fmla="*/ 1181193 h 1900695"/>
              <a:gd name="connsiteX174" fmla="*/ 3884735 w 5261472"/>
              <a:gd name="connsiteY174" fmla="*/ 1200243 h 1900695"/>
              <a:gd name="connsiteX175" fmla="*/ 3889498 w 5261472"/>
              <a:gd name="connsiteY175" fmla="*/ 1224055 h 1900695"/>
              <a:gd name="connsiteX176" fmla="*/ 3918073 w 5261472"/>
              <a:gd name="connsiteY176" fmla="*/ 1252630 h 1900695"/>
              <a:gd name="connsiteX177" fmla="*/ 3918073 w 5261472"/>
              <a:gd name="connsiteY177" fmla="*/ 1314543 h 1900695"/>
              <a:gd name="connsiteX178" fmla="*/ 3937123 w 5261472"/>
              <a:gd name="connsiteY178" fmla="*/ 1343118 h 1900695"/>
              <a:gd name="connsiteX179" fmla="*/ 3922835 w 5261472"/>
              <a:gd name="connsiteY179" fmla="*/ 1352643 h 1900695"/>
              <a:gd name="connsiteX180" fmla="*/ 3927598 w 5261472"/>
              <a:gd name="connsiteY180" fmla="*/ 1376455 h 1900695"/>
              <a:gd name="connsiteX181" fmla="*/ 3922835 w 5261472"/>
              <a:gd name="connsiteY181" fmla="*/ 1443130 h 1900695"/>
              <a:gd name="connsiteX182" fmla="*/ 3899023 w 5261472"/>
              <a:gd name="connsiteY182" fmla="*/ 1476468 h 1900695"/>
              <a:gd name="connsiteX183" fmla="*/ 3879973 w 5261472"/>
              <a:gd name="connsiteY183" fmla="*/ 1485993 h 1900695"/>
              <a:gd name="connsiteX184" fmla="*/ 3870448 w 5261472"/>
              <a:gd name="connsiteY184" fmla="*/ 1533618 h 1900695"/>
              <a:gd name="connsiteX185" fmla="*/ 3889498 w 5261472"/>
              <a:gd name="connsiteY185" fmla="*/ 1538380 h 1900695"/>
              <a:gd name="connsiteX186" fmla="*/ 3903785 w 5261472"/>
              <a:gd name="connsiteY186" fmla="*/ 1547905 h 1900695"/>
              <a:gd name="connsiteX187" fmla="*/ 3903785 w 5261472"/>
              <a:gd name="connsiteY187" fmla="*/ 1605055 h 1900695"/>
              <a:gd name="connsiteX188" fmla="*/ 3875210 w 5261472"/>
              <a:gd name="connsiteY188" fmla="*/ 1624105 h 1900695"/>
              <a:gd name="connsiteX189" fmla="*/ 3851398 w 5261472"/>
              <a:gd name="connsiteY189" fmla="*/ 1652680 h 1900695"/>
              <a:gd name="connsiteX190" fmla="*/ 3860923 w 5261472"/>
              <a:gd name="connsiteY190" fmla="*/ 1671730 h 1900695"/>
              <a:gd name="connsiteX191" fmla="*/ 3894260 w 5261472"/>
              <a:gd name="connsiteY191" fmla="*/ 1705068 h 1900695"/>
              <a:gd name="connsiteX192" fmla="*/ 3903785 w 5261472"/>
              <a:gd name="connsiteY192" fmla="*/ 1719355 h 1900695"/>
              <a:gd name="connsiteX193" fmla="*/ 3908548 w 5261472"/>
              <a:gd name="connsiteY193" fmla="*/ 1766980 h 1900695"/>
              <a:gd name="connsiteX194" fmla="*/ 3913310 w 5261472"/>
              <a:gd name="connsiteY194" fmla="*/ 1781268 h 1900695"/>
              <a:gd name="connsiteX195" fmla="*/ 3927598 w 5261472"/>
              <a:gd name="connsiteY195" fmla="*/ 1786030 h 1900695"/>
              <a:gd name="connsiteX196" fmla="*/ 3975223 w 5261472"/>
              <a:gd name="connsiteY196" fmla="*/ 1814605 h 1900695"/>
              <a:gd name="connsiteX197" fmla="*/ 3989510 w 5261472"/>
              <a:gd name="connsiteY197" fmla="*/ 1833655 h 1900695"/>
              <a:gd name="connsiteX198" fmla="*/ 4041898 w 5261472"/>
              <a:gd name="connsiteY198" fmla="*/ 1881280 h 1900695"/>
              <a:gd name="connsiteX199" fmla="*/ 4070473 w 5261472"/>
              <a:gd name="connsiteY199" fmla="*/ 1900330 h 1900695"/>
              <a:gd name="connsiteX200" fmla="*/ 4132384 w 5261472"/>
              <a:gd name="connsiteY200" fmla="*/ 1863818 h 1900695"/>
              <a:gd name="connsiteX201" fmla="*/ 4218110 w 5261472"/>
              <a:gd name="connsiteY201" fmla="*/ 1851118 h 1900695"/>
              <a:gd name="connsiteX202" fmla="*/ 4375272 w 5261472"/>
              <a:gd name="connsiteY202" fmla="*/ 1838418 h 1900695"/>
              <a:gd name="connsiteX203" fmla="*/ 4448298 w 5261472"/>
              <a:gd name="connsiteY203" fmla="*/ 1816192 h 1900695"/>
              <a:gd name="connsiteX204" fmla="*/ 4484811 w 5261472"/>
              <a:gd name="connsiteY204" fmla="*/ 1766980 h 1900695"/>
              <a:gd name="connsiteX205" fmla="*/ 4540374 w 5261472"/>
              <a:gd name="connsiteY205" fmla="*/ 1765392 h 1900695"/>
              <a:gd name="connsiteX206" fmla="*/ 4624510 w 5261472"/>
              <a:gd name="connsiteY206" fmla="*/ 1774918 h 1900695"/>
              <a:gd name="connsiteX207" fmla="*/ 4651498 w 5261472"/>
              <a:gd name="connsiteY207" fmla="*/ 1719355 h 1900695"/>
              <a:gd name="connsiteX208" fmla="*/ 4691186 w 5261472"/>
              <a:gd name="connsiteY208" fmla="*/ 1727294 h 1900695"/>
              <a:gd name="connsiteX209" fmla="*/ 4741986 w 5261472"/>
              <a:gd name="connsiteY209" fmla="*/ 1755868 h 1900695"/>
              <a:gd name="connsiteX210" fmla="*/ 4783260 w 5261472"/>
              <a:gd name="connsiteY210" fmla="*/ 1744756 h 1900695"/>
              <a:gd name="connsiteX211" fmla="*/ 4816598 w 5261472"/>
              <a:gd name="connsiteY211" fmla="*/ 1741580 h 1900695"/>
              <a:gd name="connsiteX212" fmla="*/ 4837235 w 5261472"/>
              <a:gd name="connsiteY212" fmla="*/ 1722530 h 1900695"/>
              <a:gd name="connsiteX213" fmla="*/ 4883272 w 5261472"/>
              <a:gd name="connsiteY213" fmla="*/ 1705068 h 1900695"/>
              <a:gd name="connsiteX214" fmla="*/ 4927723 w 5261472"/>
              <a:gd name="connsiteY214" fmla="*/ 1686018 h 1900695"/>
              <a:gd name="connsiteX215" fmla="*/ 5094410 w 5261472"/>
              <a:gd name="connsiteY215" fmla="*/ 1690780 h 1900695"/>
              <a:gd name="connsiteX216" fmla="*/ 5122985 w 5261472"/>
              <a:gd name="connsiteY216" fmla="*/ 1676493 h 1900695"/>
              <a:gd name="connsiteX217" fmla="*/ 5151560 w 5261472"/>
              <a:gd name="connsiteY217" fmla="*/ 1657443 h 1900695"/>
              <a:gd name="connsiteX218" fmla="*/ 5232523 w 5261472"/>
              <a:gd name="connsiteY218" fmla="*/ 1600293 h 1900695"/>
              <a:gd name="connsiteX219" fmla="*/ 5232523 w 5261472"/>
              <a:gd name="connsiteY219" fmla="*/ 1004980 h 1900695"/>
              <a:gd name="connsiteX220" fmla="*/ 4824535 w 5261472"/>
              <a:gd name="connsiteY220" fmla="*/ 20730 h 1900695"/>
              <a:gd name="connsiteX221" fmla="*/ 4789610 w 5261472"/>
              <a:gd name="connsiteY221" fmla="*/ 92 h 1900695"/>
              <a:gd name="connsiteX222" fmla="*/ 4699123 w 5261472"/>
              <a:gd name="connsiteY222" fmla="*/ 4855 h 1900695"/>
              <a:gd name="connsiteX223" fmla="*/ 4160960 w 5261472"/>
              <a:gd name="connsiteY223" fmla="*/ 14380 h 1900695"/>
              <a:gd name="connsiteX224" fmla="*/ 4118098 w 5261472"/>
              <a:gd name="connsiteY224" fmla="*/ 19142 h 1900695"/>
              <a:gd name="connsiteX225" fmla="*/ 3999035 w 5261472"/>
              <a:gd name="connsiteY225" fmla="*/ 23905 h 1900695"/>
              <a:gd name="connsiteX226" fmla="*/ 3979985 w 5261472"/>
              <a:gd name="connsiteY226" fmla="*/ 28667 h 1900695"/>
              <a:gd name="connsiteX227" fmla="*/ 2760785 w 5261472"/>
              <a:gd name="connsiteY227" fmla="*/ 28667 h 1900695"/>
              <a:gd name="connsiteX228" fmla="*/ 2427410 w 5261472"/>
              <a:gd name="connsiteY228" fmla="*/ 19142 h 1900695"/>
              <a:gd name="connsiteX229" fmla="*/ 1565398 w 5261472"/>
              <a:gd name="connsiteY229" fmla="*/ 14380 h 1900695"/>
              <a:gd name="connsiteX230" fmla="*/ 208085 w 5261472"/>
              <a:gd name="connsiteY230" fmla="*/ 14380 h 1900695"/>
              <a:gd name="connsiteX231" fmla="*/ 160460 w 5261472"/>
              <a:gd name="connsiteY231" fmla="*/ 23905 h 1900695"/>
              <a:gd name="connsiteX232" fmla="*/ 127123 w 5261472"/>
              <a:gd name="connsiteY232" fmla="*/ 28667 h 1900695"/>
              <a:gd name="connsiteX233" fmla="*/ 112835 w 5261472"/>
              <a:gd name="connsiteY233" fmla="*/ 33430 h 1900695"/>
              <a:gd name="connsiteX234" fmla="*/ 55685 w 5261472"/>
              <a:gd name="connsiteY234" fmla="*/ 47717 h 1900695"/>
              <a:gd name="connsiteX235" fmla="*/ 27110 w 5261472"/>
              <a:gd name="connsiteY235" fmla="*/ 57242 h 1900695"/>
              <a:gd name="connsiteX236" fmla="*/ 12823 w 5261472"/>
              <a:gd name="connsiteY236" fmla="*/ 66767 h 1900695"/>
              <a:gd name="connsiteX237" fmla="*/ 8060 w 5261472"/>
              <a:gd name="connsiteY237" fmla="*/ 85818 h 1900695"/>
              <a:gd name="connsiteX0" fmla="*/ 8060 w 5232523"/>
              <a:gd name="connsiteY0" fmla="*/ 85818 h 1900695"/>
              <a:gd name="connsiteX1" fmla="*/ 46160 w 5232523"/>
              <a:gd name="connsiteY1" fmla="*/ 95343 h 1900695"/>
              <a:gd name="connsiteX2" fmla="*/ 69973 w 5232523"/>
              <a:gd name="connsiteY2" fmla="*/ 100105 h 1900695"/>
              <a:gd name="connsiteX3" fmla="*/ 98548 w 5232523"/>
              <a:gd name="connsiteY3" fmla="*/ 114393 h 1900695"/>
              <a:gd name="connsiteX4" fmla="*/ 117598 w 5232523"/>
              <a:gd name="connsiteY4" fmla="*/ 119155 h 1900695"/>
              <a:gd name="connsiteX5" fmla="*/ 384298 w 5232523"/>
              <a:gd name="connsiteY5" fmla="*/ 133443 h 1900695"/>
              <a:gd name="connsiteX6" fmla="*/ 427160 w 5232523"/>
              <a:gd name="connsiteY6" fmla="*/ 147730 h 1900695"/>
              <a:gd name="connsiteX7" fmla="*/ 474785 w 5232523"/>
              <a:gd name="connsiteY7" fmla="*/ 157255 h 1900695"/>
              <a:gd name="connsiteX8" fmla="*/ 493835 w 5232523"/>
              <a:gd name="connsiteY8" fmla="*/ 162018 h 1900695"/>
              <a:gd name="connsiteX9" fmla="*/ 527173 w 5232523"/>
              <a:gd name="connsiteY9" fmla="*/ 166780 h 1900695"/>
              <a:gd name="connsiteX10" fmla="*/ 555748 w 5232523"/>
              <a:gd name="connsiteY10" fmla="*/ 185830 h 1900695"/>
              <a:gd name="connsiteX11" fmla="*/ 598610 w 5232523"/>
              <a:gd name="connsiteY11" fmla="*/ 200118 h 1900695"/>
              <a:gd name="connsiteX12" fmla="*/ 612898 w 5232523"/>
              <a:gd name="connsiteY12" fmla="*/ 214405 h 1900695"/>
              <a:gd name="connsiteX13" fmla="*/ 636710 w 5232523"/>
              <a:gd name="connsiteY13" fmla="*/ 242980 h 1900695"/>
              <a:gd name="connsiteX14" fmla="*/ 665285 w 5232523"/>
              <a:gd name="connsiteY14" fmla="*/ 257268 h 1900695"/>
              <a:gd name="connsiteX15" fmla="*/ 670048 w 5232523"/>
              <a:gd name="connsiteY15" fmla="*/ 271555 h 1900695"/>
              <a:gd name="connsiteX16" fmla="*/ 684335 w 5232523"/>
              <a:gd name="connsiteY16" fmla="*/ 281080 h 1900695"/>
              <a:gd name="connsiteX17" fmla="*/ 760535 w 5232523"/>
              <a:gd name="connsiteY17" fmla="*/ 290605 h 1900695"/>
              <a:gd name="connsiteX18" fmla="*/ 789110 w 5232523"/>
              <a:gd name="connsiteY18" fmla="*/ 300130 h 1900695"/>
              <a:gd name="connsiteX19" fmla="*/ 822448 w 5232523"/>
              <a:gd name="connsiteY19" fmla="*/ 304893 h 1900695"/>
              <a:gd name="connsiteX20" fmla="*/ 851023 w 5232523"/>
              <a:gd name="connsiteY20" fmla="*/ 309655 h 1900695"/>
              <a:gd name="connsiteX21" fmla="*/ 889123 w 5232523"/>
              <a:gd name="connsiteY21" fmla="*/ 314418 h 1900695"/>
              <a:gd name="connsiteX22" fmla="*/ 893885 w 5232523"/>
              <a:gd name="connsiteY22" fmla="*/ 352518 h 1900695"/>
              <a:gd name="connsiteX23" fmla="*/ 898648 w 5232523"/>
              <a:gd name="connsiteY23" fmla="*/ 366805 h 1900695"/>
              <a:gd name="connsiteX24" fmla="*/ 903410 w 5232523"/>
              <a:gd name="connsiteY24" fmla="*/ 400143 h 1900695"/>
              <a:gd name="connsiteX25" fmla="*/ 917698 w 5232523"/>
              <a:gd name="connsiteY25" fmla="*/ 404905 h 1900695"/>
              <a:gd name="connsiteX26" fmla="*/ 931985 w 5232523"/>
              <a:gd name="connsiteY26" fmla="*/ 423955 h 1900695"/>
              <a:gd name="connsiteX27" fmla="*/ 946273 w 5232523"/>
              <a:gd name="connsiteY27" fmla="*/ 485868 h 1900695"/>
              <a:gd name="connsiteX28" fmla="*/ 960560 w 5232523"/>
              <a:gd name="connsiteY28" fmla="*/ 495393 h 1900695"/>
              <a:gd name="connsiteX29" fmla="*/ 1012948 w 5232523"/>
              <a:gd name="connsiteY29" fmla="*/ 500155 h 1900695"/>
              <a:gd name="connsiteX30" fmla="*/ 1031998 w 5232523"/>
              <a:gd name="connsiteY30" fmla="*/ 504918 h 1900695"/>
              <a:gd name="connsiteX31" fmla="*/ 1036760 w 5232523"/>
              <a:gd name="connsiteY31" fmla="*/ 519205 h 1900695"/>
              <a:gd name="connsiteX32" fmla="*/ 1027235 w 5232523"/>
              <a:gd name="connsiteY32" fmla="*/ 566830 h 1900695"/>
              <a:gd name="connsiteX33" fmla="*/ 1017710 w 5232523"/>
              <a:gd name="connsiteY33" fmla="*/ 581118 h 1900695"/>
              <a:gd name="connsiteX34" fmla="*/ 1022473 w 5232523"/>
              <a:gd name="connsiteY34" fmla="*/ 595405 h 1900695"/>
              <a:gd name="connsiteX35" fmla="*/ 1060573 w 5232523"/>
              <a:gd name="connsiteY35" fmla="*/ 600168 h 1900695"/>
              <a:gd name="connsiteX36" fmla="*/ 1074860 w 5232523"/>
              <a:gd name="connsiteY36" fmla="*/ 604930 h 1900695"/>
              <a:gd name="connsiteX37" fmla="*/ 1089148 w 5232523"/>
              <a:gd name="connsiteY37" fmla="*/ 619218 h 1900695"/>
              <a:gd name="connsiteX38" fmla="*/ 1098673 w 5232523"/>
              <a:gd name="connsiteY38" fmla="*/ 633505 h 1900695"/>
              <a:gd name="connsiteX39" fmla="*/ 1122485 w 5232523"/>
              <a:gd name="connsiteY39" fmla="*/ 628743 h 1900695"/>
              <a:gd name="connsiteX40" fmla="*/ 1127248 w 5232523"/>
              <a:gd name="connsiteY40" fmla="*/ 614455 h 1900695"/>
              <a:gd name="connsiteX41" fmla="*/ 1232023 w 5232523"/>
              <a:gd name="connsiteY41" fmla="*/ 609693 h 1900695"/>
              <a:gd name="connsiteX42" fmla="*/ 1289173 w 5232523"/>
              <a:gd name="connsiteY42" fmla="*/ 623980 h 1900695"/>
              <a:gd name="connsiteX43" fmla="*/ 1303460 w 5232523"/>
              <a:gd name="connsiteY43" fmla="*/ 633505 h 1900695"/>
              <a:gd name="connsiteX44" fmla="*/ 1303460 w 5232523"/>
              <a:gd name="connsiteY44" fmla="*/ 690655 h 1900695"/>
              <a:gd name="connsiteX45" fmla="*/ 1298698 w 5232523"/>
              <a:gd name="connsiteY45" fmla="*/ 709705 h 1900695"/>
              <a:gd name="connsiteX46" fmla="*/ 1284410 w 5232523"/>
              <a:gd name="connsiteY46" fmla="*/ 728755 h 1900695"/>
              <a:gd name="connsiteX47" fmla="*/ 1298698 w 5232523"/>
              <a:gd name="connsiteY47" fmla="*/ 733518 h 1900695"/>
              <a:gd name="connsiteX48" fmla="*/ 1312985 w 5232523"/>
              <a:gd name="connsiteY48" fmla="*/ 776380 h 1900695"/>
              <a:gd name="connsiteX49" fmla="*/ 1336798 w 5232523"/>
              <a:gd name="connsiteY49" fmla="*/ 809718 h 1900695"/>
              <a:gd name="connsiteX50" fmla="*/ 1351085 w 5232523"/>
              <a:gd name="connsiteY50" fmla="*/ 814480 h 1900695"/>
              <a:gd name="connsiteX51" fmla="*/ 1579685 w 5232523"/>
              <a:gd name="connsiteY51" fmla="*/ 819243 h 1900695"/>
              <a:gd name="connsiteX52" fmla="*/ 1593973 w 5232523"/>
              <a:gd name="connsiteY52" fmla="*/ 824005 h 1900695"/>
              <a:gd name="connsiteX53" fmla="*/ 1617785 w 5232523"/>
              <a:gd name="connsiteY53" fmla="*/ 828768 h 1900695"/>
              <a:gd name="connsiteX54" fmla="*/ 1608260 w 5232523"/>
              <a:gd name="connsiteY54" fmla="*/ 871630 h 1900695"/>
              <a:gd name="connsiteX55" fmla="*/ 1617785 w 5232523"/>
              <a:gd name="connsiteY55" fmla="*/ 885918 h 1900695"/>
              <a:gd name="connsiteX56" fmla="*/ 1632073 w 5232523"/>
              <a:gd name="connsiteY56" fmla="*/ 890680 h 1900695"/>
              <a:gd name="connsiteX57" fmla="*/ 1651123 w 5232523"/>
              <a:gd name="connsiteY57" fmla="*/ 919255 h 1900695"/>
              <a:gd name="connsiteX58" fmla="*/ 1670173 w 5232523"/>
              <a:gd name="connsiteY58" fmla="*/ 924018 h 1900695"/>
              <a:gd name="connsiteX59" fmla="*/ 1698748 w 5232523"/>
              <a:gd name="connsiteY59" fmla="*/ 933543 h 1900695"/>
              <a:gd name="connsiteX60" fmla="*/ 1798760 w 5232523"/>
              <a:gd name="connsiteY60" fmla="*/ 933543 h 1900695"/>
              <a:gd name="connsiteX61" fmla="*/ 1803523 w 5232523"/>
              <a:gd name="connsiteY61" fmla="*/ 947830 h 1900695"/>
              <a:gd name="connsiteX62" fmla="*/ 1827335 w 5232523"/>
              <a:gd name="connsiteY62" fmla="*/ 943068 h 1900695"/>
              <a:gd name="connsiteX63" fmla="*/ 1841623 w 5232523"/>
              <a:gd name="connsiteY63" fmla="*/ 938305 h 1900695"/>
              <a:gd name="connsiteX64" fmla="*/ 1860673 w 5232523"/>
              <a:gd name="connsiteY64" fmla="*/ 933543 h 1900695"/>
              <a:gd name="connsiteX65" fmla="*/ 1903535 w 5232523"/>
              <a:gd name="connsiteY65" fmla="*/ 938305 h 1900695"/>
              <a:gd name="connsiteX66" fmla="*/ 1908298 w 5232523"/>
              <a:gd name="connsiteY66" fmla="*/ 952593 h 1900695"/>
              <a:gd name="connsiteX67" fmla="*/ 1932110 w 5232523"/>
              <a:gd name="connsiteY67" fmla="*/ 947830 h 1900695"/>
              <a:gd name="connsiteX68" fmla="*/ 1936873 w 5232523"/>
              <a:gd name="connsiteY68" fmla="*/ 933543 h 1900695"/>
              <a:gd name="connsiteX69" fmla="*/ 1955923 w 5232523"/>
              <a:gd name="connsiteY69" fmla="*/ 924018 h 1900695"/>
              <a:gd name="connsiteX70" fmla="*/ 1970210 w 5232523"/>
              <a:gd name="connsiteY70" fmla="*/ 914493 h 1900695"/>
              <a:gd name="connsiteX71" fmla="*/ 1994023 w 5232523"/>
              <a:gd name="connsiteY71" fmla="*/ 919255 h 1900695"/>
              <a:gd name="connsiteX72" fmla="*/ 2060698 w 5232523"/>
              <a:gd name="connsiteY72" fmla="*/ 924018 h 1900695"/>
              <a:gd name="connsiteX73" fmla="*/ 2074985 w 5232523"/>
              <a:gd name="connsiteY73" fmla="*/ 933543 h 1900695"/>
              <a:gd name="connsiteX74" fmla="*/ 2089273 w 5232523"/>
              <a:gd name="connsiteY74" fmla="*/ 938305 h 1900695"/>
              <a:gd name="connsiteX75" fmla="*/ 2108323 w 5232523"/>
              <a:gd name="connsiteY75" fmla="*/ 957355 h 1900695"/>
              <a:gd name="connsiteX76" fmla="*/ 2127373 w 5232523"/>
              <a:gd name="connsiteY76" fmla="*/ 962118 h 1900695"/>
              <a:gd name="connsiteX77" fmla="*/ 2165473 w 5232523"/>
              <a:gd name="connsiteY77" fmla="*/ 957355 h 1900695"/>
              <a:gd name="connsiteX78" fmla="*/ 2203573 w 5232523"/>
              <a:gd name="connsiteY78" fmla="*/ 947830 h 1900695"/>
              <a:gd name="connsiteX79" fmla="*/ 2208335 w 5232523"/>
              <a:gd name="connsiteY79" fmla="*/ 919255 h 1900695"/>
              <a:gd name="connsiteX80" fmla="*/ 2227385 w 5232523"/>
              <a:gd name="connsiteY80" fmla="*/ 914493 h 1900695"/>
              <a:gd name="connsiteX81" fmla="*/ 2303585 w 5232523"/>
              <a:gd name="connsiteY81" fmla="*/ 909730 h 1900695"/>
              <a:gd name="connsiteX82" fmla="*/ 2322635 w 5232523"/>
              <a:gd name="connsiteY82" fmla="*/ 885918 h 1900695"/>
              <a:gd name="connsiteX83" fmla="*/ 2327398 w 5232523"/>
              <a:gd name="connsiteY83" fmla="*/ 871630 h 1900695"/>
              <a:gd name="connsiteX84" fmla="*/ 2336923 w 5232523"/>
              <a:gd name="connsiteY84" fmla="*/ 828768 h 1900695"/>
              <a:gd name="connsiteX85" fmla="*/ 2360735 w 5232523"/>
              <a:gd name="connsiteY85" fmla="*/ 804955 h 1900695"/>
              <a:gd name="connsiteX86" fmla="*/ 2379785 w 5232523"/>
              <a:gd name="connsiteY86" fmla="*/ 800193 h 1900695"/>
              <a:gd name="connsiteX87" fmla="*/ 2455985 w 5232523"/>
              <a:gd name="connsiteY87" fmla="*/ 790668 h 1900695"/>
              <a:gd name="connsiteX88" fmla="*/ 2460748 w 5232523"/>
              <a:gd name="connsiteY88" fmla="*/ 776380 h 1900695"/>
              <a:gd name="connsiteX89" fmla="*/ 2470273 w 5232523"/>
              <a:gd name="connsiteY89" fmla="*/ 723993 h 1900695"/>
              <a:gd name="connsiteX90" fmla="*/ 2475035 w 5232523"/>
              <a:gd name="connsiteY90" fmla="*/ 709705 h 1900695"/>
              <a:gd name="connsiteX91" fmla="*/ 2489323 w 5232523"/>
              <a:gd name="connsiteY91" fmla="*/ 704943 h 1900695"/>
              <a:gd name="connsiteX92" fmla="*/ 2503610 w 5232523"/>
              <a:gd name="connsiteY92" fmla="*/ 690655 h 1900695"/>
              <a:gd name="connsiteX93" fmla="*/ 2517898 w 5232523"/>
              <a:gd name="connsiteY93" fmla="*/ 681130 h 1900695"/>
              <a:gd name="connsiteX94" fmla="*/ 2527423 w 5232523"/>
              <a:gd name="connsiteY94" fmla="*/ 666843 h 1900695"/>
              <a:gd name="connsiteX95" fmla="*/ 2532185 w 5232523"/>
              <a:gd name="connsiteY95" fmla="*/ 652555 h 1900695"/>
              <a:gd name="connsiteX96" fmla="*/ 2570285 w 5232523"/>
              <a:gd name="connsiteY96" fmla="*/ 609693 h 1900695"/>
              <a:gd name="connsiteX97" fmla="*/ 2598860 w 5232523"/>
              <a:gd name="connsiteY97" fmla="*/ 590643 h 1900695"/>
              <a:gd name="connsiteX98" fmla="*/ 2632198 w 5232523"/>
              <a:gd name="connsiteY98" fmla="*/ 581118 h 1900695"/>
              <a:gd name="connsiteX99" fmla="*/ 2670298 w 5232523"/>
              <a:gd name="connsiteY99" fmla="*/ 585880 h 1900695"/>
              <a:gd name="connsiteX100" fmla="*/ 2679823 w 5232523"/>
              <a:gd name="connsiteY100" fmla="*/ 600168 h 1900695"/>
              <a:gd name="connsiteX101" fmla="*/ 2694110 w 5232523"/>
              <a:gd name="connsiteY101" fmla="*/ 609693 h 1900695"/>
              <a:gd name="connsiteX102" fmla="*/ 2703635 w 5232523"/>
              <a:gd name="connsiteY102" fmla="*/ 623980 h 1900695"/>
              <a:gd name="connsiteX103" fmla="*/ 2708398 w 5232523"/>
              <a:gd name="connsiteY103" fmla="*/ 638268 h 1900695"/>
              <a:gd name="connsiteX104" fmla="*/ 2722685 w 5232523"/>
              <a:gd name="connsiteY104" fmla="*/ 643030 h 1900695"/>
              <a:gd name="connsiteX105" fmla="*/ 2775073 w 5232523"/>
              <a:gd name="connsiteY105" fmla="*/ 638268 h 1900695"/>
              <a:gd name="connsiteX106" fmla="*/ 2822698 w 5232523"/>
              <a:gd name="connsiteY106" fmla="*/ 623980 h 1900695"/>
              <a:gd name="connsiteX107" fmla="*/ 2875085 w 5232523"/>
              <a:gd name="connsiteY107" fmla="*/ 628743 h 1900695"/>
              <a:gd name="connsiteX108" fmla="*/ 2898898 w 5232523"/>
              <a:gd name="connsiteY108" fmla="*/ 633505 h 1900695"/>
              <a:gd name="connsiteX109" fmla="*/ 2936998 w 5232523"/>
              <a:gd name="connsiteY109" fmla="*/ 628743 h 1900695"/>
              <a:gd name="connsiteX110" fmla="*/ 3046535 w 5232523"/>
              <a:gd name="connsiteY110" fmla="*/ 614455 h 1900695"/>
              <a:gd name="connsiteX111" fmla="*/ 3060823 w 5232523"/>
              <a:gd name="connsiteY111" fmla="*/ 604930 h 1900695"/>
              <a:gd name="connsiteX112" fmla="*/ 3089398 w 5232523"/>
              <a:gd name="connsiteY112" fmla="*/ 585880 h 1900695"/>
              <a:gd name="connsiteX113" fmla="*/ 3137023 w 5232523"/>
              <a:gd name="connsiteY113" fmla="*/ 576355 h 1900695"/>
              <a:gd name="connsiteX114" fmla="*/ 3241798 w 5232523"/>
              <a:gd name="connsiteY114" fmla="*/ 581118 h 1900695"/>
              <a:gd name="connsiteX115" fmla="*/ 3275135 w 5232523"/>
              <a:gd name="connsiteY115" fmla="*/ 595405 h 1900695"/>
              <a:gd name="connsiteX116" fmla="*/ 3365623 w 5232523"/>
              <a:gd name="connsiteY116" fmla="*/ 600168 h 1900695"/>
              <a:gd name="connsiteX117" fmla="*/ 3403723 w 5232523"/>
              <a:gd name="connsiteY117" fmla="*/ 609693 h 1900695"/>
              <a:gd name="connsiteX118" fmla="*/ 3437060 w 5232523"/>
              <a:gd name="connsiteY118" fmla="*/ 628743 h 1900695"/>
              <a:gd name="connsiteX119" fmla="*/ 3441823 w 5232523"/>
              <a:gd name="connsiteY119" fmla="*/ 557305 h 1900695"/>
              <a:gd name="connsiteX120" fmla="*/ 3451348 w 5232523"/>
              <a:gd name="connsiteY120" fmla="*/ 543018 h 1900695"/>
              <a:gd name="connsiteX121" fmla="*/ 3456110 w 5232523"/>
              <a:gd name="connsiteY121" fmla="*/ 528730 h 1900695"/>
              <a:gd name="connsiteX122" fmla="*/ 3460873 w 5232523"/>
              <a:gd name="connsiteY122" fmla="*/ 509680 h 1900695"/>
              <a:gd name="connsiteX123" fmla="*/ 3475160 w 5232523"/>
              <a:gd name="connsiteY123" fmla="*/ 495393 h 1900695"/>
              <a:gd name="connsiteX124" fmla="*/ 3479923 w 5232523"/>
              <a:gd name="connsiteY124" fmla="*/ 476343 h 1900695"/>
              <a:gd name="connsiteX125" fmla="*/ 3484685 w 5232523"/>
              <a:gd name="connsiteY125" fmla="*/ 414430 h 1900695"/>
              <a:gd name="connsiteX126" fmla="*/ 3494210 w 5232523"/>
              <a:gd name="connsiteY126" fmla="*/ 390618 h 1900695"/>
              <a:gd name="connsiteX127" fmla="*/ 3503735 w 5232523"/>
              <a:gd name="connsiteY127" fmla="*/ 362043 h 1900695"/>
              <a:gd name="connsiteX128" fmla="*/ 3546598 w 5232523"/>
              <a:gd name="connsiteY128" fmla="*/ 333468 h 1900695"/>
              <a:gd name="connsiteX129" fmla="*/ 3560885 w 5232523"/>
              <a:gd name="connsiteY129" fmla="*/ 328705 h 1900695"/>
              <a:gd name="connsiteX130" fmla="*/ 3575173 w 5232523"/>
              <a:gd name="connsiteY130" fmla="*/ 323943 h 1900695"/>
              <a:gd name="connsiteX131" fmla="*/ 3646610 w 5232523"/>
              <a:gd name="connsiteY131" fmla="*/ 328705 h 1900695"/>
              <a:gd name="connsiteX132" fmla="*/ 3675185 w 5232523"/>
              <a:gd name="connsiteY132" fmla="*/ 338230 h 1900695"/>
              <a:gd name="connsiteX133" fmla="*/ 3737098 w 5232523"/>
              <a:gd name="connsiteY133" fmla="*/ 342993 h 1900695"/>
              <a:gd name="connsiteX134" fmla="*/ 3779960 w 5232523"/>
              <a:gd name="connsiteY134" fmla="*/ 342993 h 1900695"/>
              <a:gd name="connsiteX135" fmla="*/ 3794248 w 5232523"/>
              <a:gd name="connsiteY135" fmla="*/ 328705 h 1900695"/>
              <a:gd name="connsiteX136" fmla="*/ 3822823 w 5232523"/>
              <a:gd name="connsiteY136" fmla="*/ 333468 h 1900695"/>
              <a:gd name="connsiteX137" fmla="*/ 3851398 w 5232523"/>
              <a:gd name="connsiteY137" fmla="*/ 342993 h 1900695"/>
              <a:gd name="connsiteX138" fmla="*/ 3865685 w 5232523"/>
              <a:gd name="connsiteY138" fmla="*/ 419193 h 1900695"/>
              <a:gd name="connsiteX139" fmla="*/ 3879973 w 5232523"/>
              <a:gd name="connsiteY139" fmla="*/ 428718 h 1900695"/>
              <a:gd name="connsiteX140" fmla="*/ 3941885 w 5232523"/>
              <a:gd name="connsiteY140" fmla="*/ 428718 h 1900695"/>
              <a:gd name="connsiteX141" fmla="*/ 3970460 w 5232523"/>
              <a:gd name="connsiteY141" fmla="*/ 438243 h 1900695"/>
              <a:gd name="connsiteX142" fmla="*/ 3979985 w 5232523"/>
              <a:gd name="connsiteY142" fmla="*/ 452530 h 1900695"/>
              <a:gd name="connsiteX143" fmla="*/ 3994273 w 5232523"/>
              <a:gd name="connsiteY143" fmla="*/ 457293 h 1900695"/>
              <a:gd name="connsiteX144" fmla="*/ 4027610 w 5232523"/>
              <a:gd name="connsiteY144" fmla="*/ 471580 h 1900695"/>
              <a:gd name="connsiteX145" fmla="*/ 4037135 w 5232523"/>
              <a:gd name="connsiteY145" fmla="*/ 485868 h 1900695"/>
              <a:gd name="connsiteX146" fmla="*/ 4027610 w 5232523"/>
              <a:gd name="connsiteY146" fmla="*/ 533493 h 1900695"/>
              <a:gd name="connsiteX147" fmla="*/ 4008560 w 5232523"/>
              <a:gd name="connsiteY147" fmla="*/ 562068 h 1900695"/>
              <a:gd name="connsiteX148" fmla="*/ 3994273 w 5232523"/>
              <a:gd name="connsiteY148" fmla="*/ 590643 h 1900695"/>
              <a:gd name="connsiteX149" fmla="*/ 3965698 w 5232523"/>
              <a:gd name="connsiteY149" fmla="*/ 609693 h 1900695"/>
              <a:gd name="connsiteX150" fmla="*/ 3960935 w 5232523"/>
              <a:gd name="connsiteY150" fmla="*/ 623980 h 1900695"/>
              <a:gd name="connsiteX151" fmla="*/ 3951410 w 5232523"/>
              <a:gd name="connsiteY151" fmla="*/ 743043 h 1900695"/>
              <a:gd name="connsiteX152" fmla="*/ 3979985 w 5232523"/>
              <a:gd name="connsiteY152" fmla="*/ 752568 h 1900695"/>
              <a:gd name="connsiteX153" fmla="*/ 3984748 w 5232523"/>
              <a:gd name="connsiteY153" fmla="*/ 776380 h 1900695"/>
              <a:gd name="connsiteX154" fmla="*/ 3994273 w 5232523"/>
              <a:gd name="connsiteY154" fmla="*/ 790668 h 1900695"/>
              <a:gd name="connsiteX155" fmla="*/ 4003798 w 5232523"/>
              <a:gd name="connsiteY155" fmla="*/ 904968 h 1900695"/>
              <a:gd name="connsiteX156" fmla="*/ 3989510 w 5232523"/>
              <a:gd name="connsiteY156" fmla="*/ 919255 h 1900695"/>
              <a:gd name="connsiteX157" fmla="*/ 3999035 w 5232523"/>
              <a:gd name="connsiteY157" fmla="*/ 947830 h 1900695"/>
              <a:gd name="connsiteX158" fmla="*/ 3989510 w 5232523"/>
              <a:gd name="connsiteY158" fmla="*/ 981168 h 1900695"/>
              <a:gd name="connsiteX159" fmla="*/ 3975223 w 5232523"/>
              <a:gd name="connsiteY159" fmla="*/ 985930 h 1900695"/>
              <a:gd name="connsiteX160" fmla="*/ 3965698 w 5232523"/>
              <a:gd name="connsiteY160" fmla="*/ 1000218 h 1900695"/>
              <a:gd name="connsiteX161" fmla="*/ 3937123 w 5232523"/>
              <a:gd name="connsiteY161" fmla="*/ 1019268 h 1900695"/>
              <a:gd name="connsiteX162" fmla="*/ 3927598 w 5232523"/>
              <a:gd name="connsiteY162" fmla="*/ 1033555 h 1900695"/>
              <a:gd name="connsiteX163" fmla="*/ 3922835 w 5232523"/>
              <a:gd name="connsiteY163" fmla="*/ 1052605 h 1900695"/>
              <a:gd name="connsiteX164" fmla="*/ 3908548 w 5232523"/>
              <a:gd name="connsiteY164" fmla="*/ 1057368 h 1900695"/>
              <a:gd name="connsiteX165" fmla="*/ 3884735 w 5232523"/>
              <a:gd name="connsiteY165" fmla="*/ 1066893 h 1900695"/>
              <a:gd name="connsiteX166" fmla="*/ 3856160 w 5232523"/>
              <a:gd name="connsiteY166" fmla="*/ 1085943 h 1900695"/>
              <a:gd name="connsiteX167" fmla="*/ 3851398 w 5232523"/>
              <a:gd name="connsiteY167" fmla="*/ 1104993 h 1900695"/>
              <a:gd name="connsiteX168" fmla="*/ 3827585 w 5232523"/>
              <a:gd name="connsiteY168" fmla="*/ 1128805 h 1900695"/>
              <a:gd name="connsiteX169" fmla="*/ 3813298 w 5232523"/>
              <a:gd name="connsiteY169" fmla="*/ 1133568 h 1900695"/>
              <a:gd name="connsiteX170" fmla="*/ 3822823 w 5232523"/>
              <a:gd name="connsiteY170" fmla="*/ 1147855 h 1900695"/>
              <a:gd name="connsiteX171" fmla="*/ 3846635 w 5232523"/>
              <a:gd name="connsiteY171" fmla="*/ 1152618 h 1900695"/>
              <a:gd name="connsiteX172" fmla="*/ 3865685 w 5232523"/>
              <a:gd name="connsiteY172" fmla="*/ 1162143 h 1900695"/>
              <a:gd name="connsiteX173" fmla="*/ 3870448 w 5232523"/>
              <a:gd name="connsiteY173" fmla="*/ 1181193 h 1900695"/>
              <a:gd name="connsiteX174" fmla="*/ 3884735 w 5232523"/>
              <a:gd name="connsiteY174" fmla="*/ 1200243 h 1900695"/>
              <a:gd name="connsiteX175" fmla="*/ 3889498 w 5232523"/>
              <a:gd name="connsiteY175" fmla="*/ 1224055 h 1900695"/>
              <a:gd name="connsiteX176" fmla="*/ 3918073 w 5232523"/>
              <a:gd name="connsiteY176" fmla="*/ 1252630 h 1900695"/>
              <a:gd name="connsiteX177" fmla="*/ 3918073 w 5232523"/>
              <a:gd name="connsiteY177" fmla="*/ 1314543 h 1900695"/>
              <a:gd name="connsiteX178" fmla="*/ 3937123 w 5232523"/>
              <a:gd name="connsiteY178" fmla="*/ 1343118 h 1900695"/>
              <a:gd name="connsiteX179" fmla="*/ 3922835 w 5232523"/>
              <a:gd name="connsiteY179" fmla="*/ 1352643 h 1900695"/>
              <a:gd name="connsiteX180" fmla="*/ 3927598 w 5232523"/>
              <a:gd name="connsiteY180" fmla="*/ 1376455 h 1900695"/>
              <a:gd name="connsiteX181" fmla="*/ 3922835 w 5232523"/>
              <a:gd name="connsiteY181" fmla="*/ 1443130 h 1900695"/>
              <a:gd name="connsiteX182" fmla="*/ 3899023 w 5232523"/>
              <a:gd name="connsiteY182" fmla="*/ 1476468 h 1900695"/>
              <a:gd name="connsiteX183" fmla="*/ 3879973 w 5232523"/>
              <a:gd name="connsiteY183" fmla="*/ 1485993 h 1900695"/>
              <a:gd name="connsiteX184" fmla="*/ 3870448 w 5232523"/>
              <a:gd name="connsiteY184" fmla="*/ 1533618 h 1900695"/>
              <a:gd name="connsiteX185" fmla="*/ 3889498 w 5232523"/>
              <a:gd name="connsiteY185" fmla="*/ 1538380 h 1900695"/>
              <a:gd name="connsiteX186" fmla="*/ 3903785 w 5232523"/>
              <a:gd name="connsiteY186" fmla="*/ 1547905 h 1900695"/>
              <a:gd name="connsiteX187" fmla="*/ 3903785 w 5232523"/>
              <a:gd name="connsiteY187" fmla="*/ 1605055 h 1900695"/>
              <a:gd name="connsiteX188" fmla="*/ 3875210 w 5232523"/>
              <a:gd name="connsiteY188" fmla="*/ 1624105 h 1900695"/>
              <a:gd name="connsiteX189" fmla="*/ 3851398 w 5232523"/>
              <a:gd name="connsiteY189" fmla="*/ 1652680 h 1900695"/>
              <a:gd name="connsiteX190" fmla="*/ 3860923 w 5232523"/>
              <a:gd name="connsiteY190" fmla="*/ 1671730 h 1900695"/>
              <a:gd name="connsiteX191" fmla="*/ 3894260 w 5232523"/>
              <a:gd name="connsiteY191" fmla="*/ 1705068 h 1900695"/>
              <a:gd name="connsiteX192" fmla="*/ 3903785 w 5232523"/>
              <a:gd name="connsiteY192" fmla="*/ 1719355 h 1900695"/>
              <a:gd name="connsiteX193" fmla="*/ 3908548 w 5232523"/>
              <a:gd name="connsiteY193" fmla="*/ 1766980 h 1900695"/>
              <a:gd name="connsiteX194" fmla="*/ 3913310 w 5232523"/>
              <a:gd name="connsiteY194" fmla="*/ 1781268 h 1900695"/>
              <a:gd name="connsiteX195" fmla="*/ 3927598 w 5232523"/>
              <a:gd name="connsiteY195" fmla="*/ 1786030 h 1900695"/>
              <a:gd name="connsiteX196" fmla="*/ 3975223 w 5232523"/>
              <a:gd name="connsiteY196" fmla="*/ 1814605 h 1900695"/>
              <a:gd name="connsiteX197" fmla="*/ 3989510 w 5232523"/>
              <a:gd name="connsiteY197" fmla="*/ 1833655 h 1900695"/>
              <a:gd name="connsiteX198" fmla="*/ 4041898 w 5232523"/>
              <a:gd name="connsiteY198" fmla="*/ 1881280 h 1900695"/>
              <a:gd name="connsiteX199" fmla="*/ 4070473 w 5232523"/>
              <a:gd name="connsiteY199" fmla="*/ 1900330 h 1900695"/>
              <a:gd name="connsiteX200" fmla="*/ 4132384 w 5232523"/>
              <a:gd name="connsiteY200" fmla="*/ 1863818 h 1900695"/>
              <a:gd name="connsiteX201" fmla="*/ 4218110 w 5232523"/>
              <a:gd name="connsiteY201" fmla="*/ 1851118 h 1900695"/>
              <a:gd name="connsiteX202" fmla="*/ 4375272 w 5232523"/>
              <a:gd name="connsiteY202" fmla="*/ 1838418 h 1900695"/>
              <a:gd name="connsiteX203" fmla="*/ 4448298 w 5232523"/>
              <a:gd name="connsiteY203" fmla="*/ 1816192 h 1900695"/>
              <a:gd name="connsiteX204" fmla="*/ 4484811 w 5232523"/>
              <a:gd name="connsiteY204" fmla="*/ 1766980 h 1900695"/>
              <a:gd name="connsiteX205" fmla="*/ 4540374 w 5232523"/>
              <a:gd name="connsiteY205" fmla="*/ 1765392 h 1900695"/>
              <a:gd name="connsiteX206" fmla="*/ 4624510 w 5232523"/>
              <a:gd name="connsiteY206" fmla="*/ 1774918 h 1900695"/>
              <a:gd name="connsiteX207" fmla="*/ 4651498 w 5232523"/>
              <a:gd name="connsiteY207" fmla="*/ 1719355 h 1900695"/>
              <a:gd name="connsiteX208" fmla="*/ 4691186 w 5232523"/>
              <a:gd name="connsiteY208" fmla="*/ 1727294 h 1900695"/>
              <a:gd name="connsiteX209" fmla="*/ 4741986 w 5232523"/>
              <a:gd name="connsiteY209" fmla="*/ 1755868 h 1900695"/>
              <a:gd name="connsiteX210" fmla="*/ 4783260 w 5232523"/>
              <a:gd name="connsiteY210" fmla="*/ 1744756 h 1900695"/>
              <a:gd name="connsiteX211" fmla="*/ 4816598 w 5232523"/>
              <a:gd name="connsiteY211" fmla="*/ 1741580 h 1900695"/>
              <a:gd name="connsiteX212" fmla="*/ 4837235 w 5232523"/>
              <a:gd name="connsiteY212" fmla="*/ 1722530 h 1900695"/>
              <a:gd name="connsiteX213" fmla="*/ 4883272 w 5232523"/>
              <a:gd name="connsiteY213" fmla="*/ 1705068 h 1900695"/>
              <a:gd name="connsiteX214" fmla="*/ 4927723 w 5232523"/>
              <a:gd name="connsiteY214" fmla="*/ 1686018 h 1900695"/>
              <a:gd name="connsiteX215" fmla="*/ 5094410 w 5232523"/>
              <a:gd name="connsiteY215" fmla="*/ 1690780 h 1900695"/>
              <a:gd name="connsiteX216" fmla="*/ 5122985 w 5232523"/>
              <a:gd name="connsiteY216" fmla="*/ 1676493 h 1900695"/>
              <a:gd name="connsiteX217" fmla="*/ 5151560 w 5232523"/>
              <a:gd name="connsiteY217" fmla="*/ 1657443 h 1900695"/>
              <a:gd name="connsiteX218" fmla="*/ 5232523 w 5232523"/>
              <a:gd name="connsiteY218" fmla="*/ 1600293 h 1900695"/>
              <a:gd name="connsiteX219" fmla="*/ 4824535 w 5232523"/>
              <a:gd name="connsiteY219" fmla="*/ 20730 h 1900695"/>
              <a:gd name="connsiteX220" fmla="*/ 4789610 w 5232523"/>
              <a:gd name="connsiteY220" fmla="*/ 92 h 1900695"/>
              <a:gd name="connsiteX221" fmla="*/ 4699123 w 5232523"/>
              <a:gd name="connsiteY221" fmla="*/ 4855 h 1900695"/>
              <a:gd name="connsiteX222" fmla="*/ 4160960 w 5232523"/>
              <a:gd name="connsiteY222" fmla="*/ 14380 h 1900695"/>
              <a:gd name="connsiteX223" fmla="*/ 4118098 w 5232523"/>
              <a:gd name="connsiteY223" fmla="*/ 19142 h 1900695"/>
              <a:gd name="connsiteX224" fmla="*/ 3999035 w 5232523"/>
              <a:gd name="connsiteY224" fmla="*/ 23905 h 1900695"/>
              <a:gd name="connsiteX225" fmla="*/ 3979985 w 5232523"/>
              <a:gd name="connsiteY225" fmla="*/ 28667 h 1900695"/>
              <a:gd name="connsiteX226" fmla="*/ 2760785 w 5232523"/>
              <a:gd name="connsiteY226" fmla="*/ 28667 h 1900695"/>
              <a:gd name="connsiteX227" fmla="*/ 2427410 w 5232523"/>
              <a:gd name="connsiteY227" fmla="*/ 19142 h 1900695"/>
              <a:gd name="connsiteX228" fmla="*/ 1565398 w 5232523"/>
              <a:gd name="connsiteY228" fmla="*/ 14380 h 1900695"/>
              <a:gd name="connsiteX229" fmla="*/ 208085 w 5232523"/>
              <a:gd name="connsiteY229" fmla="*/ 14380 h 1900695"/>
              <a:gd name="connsiteX230" fmla="*/ 160460 w 5232523"/>
              <a:gd name="connsiteY230" fmla="*/ 23905 h 1900695"/>
              <a:gd name="connsiteX231" fmla="*/ 127123 w 5232523"/>
              <a:gd name="connsiteY231" fmla="*/ 28667 h 1900695"/>
              <a:gd name="connsiteX232" fmla="*/ 112835 w 5232523"/>
              <a:gd name="connsiteY232" fmla="*/ 33430 h 1900695"/>
              <a:gd name="connsiteX233" fmla="*/ 55685 w 5232523"/>
              <a:gd name="connsiteY233" fmla="*/ 47717 h 1900695"/>
              <a:gd name="connsiteX234" fmla="*/ 27110 w 5232523"/>
              <a:gd name="connsiteY234" fmla="*/ 57242 h 1900695"/>
              <a:gd name="connsiteX235" fmla="*/ 12823 w 5232523"/>
              <a:gd name="connsiteY235" fmla="*/ 66767 h 1900695"/>
              <a:gd name="connsiteX236" fmla="*/ 8060 w 5232523"/>
              <a:gd name="connsiteY236" fmla="*/ 85818 h 1900695"/>
              <a:gd name="connsiteX0" fmla="*/ 8060 w 5169518"/>
              <a:gd name="connsiteY0" fmla="*/ 85818 h 1900695"/>
              <a:gd name="connsiteX1" fmla="*/ 46160 w 5169518"/>
              <a:gd name="connsiteY1" fmla="*/ 95343 h 1900695"/>
              <a:gd name="connsiteX2" fmla="*/ 69973 w 5169518"/>
              <a:gd name="connsiteY2" fmla="*/ 100105 h 1900695"/>
              <a:gd name="connsiteX3" fmla="*/ 98548 w 5169518"/>
              <a:gd name="connsiteY3" fmla="*/ 114393 h 1900695"/>
              <a:gd name="connsiteX4" fmla="*/ 117598 w 5169518"/>
              <a:gd name="connsiteY4" fmla="*/ 119155 h 1900695"/>
              <a:gd name="connsiteX5" fmla="*/ 384298 w 5169518"/>
              <a:gd name="connsiteY5" fmla="*/ 133443 h 1900695"/>
              <a:gd name="connsiteX6" fmla="*/ 427160 w 5169518"/>
              <a:gd name="connsiteY6" fmla="*/ 147730 h 1900695"/>
              <a:gd name="connsiteX7" fmla="*/ 474785 w 5169518"/>
              <a:gd name="connsiteY7" fmla="*/ 157255 h 1900695"/>
              <a:gd name="connsiteX8" fmla="*/ 493835 w 5169518"/>
              <a:gd name="connsiteY8" fmla="*/ 162018 h 1900695"/>
              <a:gd name="connsiteX9" fmla="*/ 527173 w 5169518"/>
              <a:gd name="connsiteY9" fmla="*/ 166780 h 1900695"/>
              <a:gd name="connsiteX10" fmla="*/ 555748 w 5169518"/>
              <a:gd name="connsiteY10" fmla="*/ 185830 h 1900695"/>
              <a:gd name="connsiteX11" fmla="*/ 598610 w 5169518"/>
              <a:gd name="connsiteY11" fmla="*/ 200118 h 1900695"/>
              <a:gd name="connsiteX12" fmla="*/ 612898 w 5169518"/>
              <a:gd name="connsiteY12" fmla="*/ 214405 h 1900695"/>
              <a:gd name="connsiteX13" fmla="*/ 636710 w 5169518"/>
              <a:gd name="connsiteY13" fmla="*/ 242980 h 1900695"/>
              <a:gd name="connsiteX14" fmla="*/ 665285 w 5169518"/>
              <a:gd name="connsiteY14" fmla="*/ 257268 h 1900695"/>
              <a:gd name="connsiteX15" fmla="*/ 670048 w 5169518"/>
              <a:gd name="connsiteY15" fmla="*/ 271555 h 1900695"/>
              <a:gd name="connsiteX16" fmla="*/ 684335 w 5169518"/>
              <a:gd name="connsiteY16" fmla="*/ 281080 h 1900695"/>
              <a:gd name="connsiteX17" fmla="*/ 760535 w 5169518"/>
              <a:gd name="connsiteY17" fmla="*/ 290605 h 1900695"/>
              <a:gd name="connsiteX18" fmla="*/ 789110 w 5169518"/>
              <a:gd name="connsiteY18" fmla="*/ 300130 h 1900695"/>
              <a:gd name="connsiteX19" fmla="*/ 822448 w 5169518"/>
              <a:gd name="connsiteY19" fmla="*/ 304893 h 1900695"/>
              <a:gd name="connsiteX20" fmla="*/ 851023 w 5169518"/>
              <a:gd name="connsiteY20" fmla="*/ 309655 h 1900695"/>
              <a:gd name="connsiteX21" fmla="*/ 889123 w 5169518"/>
              <a:gd name="connsiteY21" fmla="*/ 314418 h 1900695"/>
              <a:gd name="connsiteX22" fmla="*/ 893885 w 5169518"/>
              <a:gd name="connsiteY22" fmla="*/ 352518 h 1900695"/>
              <a:gd name="connsiteX23" fmla="*/ 898648 w 5169518"/>
              <a:gd name="connsiteY23" fmla="*/ 366805 h 1900695"/>
              <a:gd name="connsiteX24" fmla="*/ 903410 w 5169518"/>
              <a:gd name="connsiteY24" fmla="*/ 400143 h 1900695"/>
              <a:gd name="connsiteX25" fmla="*/ 917698 w 5169518"/>
              <a:gd name="connsiteY25" fmla="*/ 404905 h 1900695"/>
              <a:gd name="connsiteX26" fmla="*/ 931985 w 5169518"/>
              <a:gd name="connsiteY26" fmla="*/ 423955 h 1900695"/>
              <a:gd name="connsiteX27" fmla="*/ 946273 w 5169518"/>
              <a:gd name="connsiteY27" fmla="*/ 485868 h 1900695"/>
              <a:gd name="connsiteX28" fmla="*/ 960560 w 5169518"/>
              <a:gd name="connsiteY28" fmla="*/ 495393 h 1900695"/>
              <a:gd name="connsiteX29" fmla="*/ 1012948 w 5169518"/>
              <a:gd name="connsiteY29" fmla="*/ 500155 h 1900695"/>
              <a:gd name="connsiteX30" fmla="*/ 1031998 w 5169518"/>
              <a:gd name="connsiteY30" fmla="*/ 504918 h 1900695"/>
              <a:gd name="connsiteX31" fmla="*/ 1036760 w 5169518"/>
              <a:gd name="connsiteY31" fmla="*/ 519205 h 1900695"/>
              <a:gd name="connsiteX32" fmla="*/ 1027235 w 5169518"/>
              <a:gd name="connsiteY32" fmla="*/ 566830 h 1900695"/>
              <a:gd name="connsiteX33" fmla="*/ 1017710 w 5169518"/>
              <a:gd name="connsiteY33" fmla="*/ 581118 h 1900695"/>
              <a:gd name="connsiteX34" fmla="*/ 1022473 w 5169518"/>
              <a:gd name="connsiteY34" fmla="*/ 595405 h 1900695"/>
              <a:gd name="connsiteX35" fmla="*/ 1060573 w 5169518"/>
              <a:gd name="connsiteY35" fmla="*/ 600168 h 1900695"/>
              <a:gd name="connsiteX36" fmla="*/ 1074860 w 5169518"/>
              <a:gd name="connsiteY36" fmla="*/ 604930 h 1900695"/>
              <a:gd name="connsiteX37" fmla="*/ 1089148 w 5169518"/>
              <a:gd name="connsiteY37" fmla="*/ 619218 h 1900695"/>
              <a:gd name="connsiteX38" fmla="*/ 1098673 w 5169518"/>
              <a:gd name="connsiteY38" fmla="*/ 633505 h 1900695"/>
              <a:gd name="connsiteX39" fmla="*/ 1122485 w 5169518"/>
              <a:gd name="connsiteY39" fmla="*/ 628743 h 1900695"/>
              <a:gd name="connsiteX40" fmla="*/ 1127248 w 5169518"/>
              <a:gd name="connsiteY40" fmla="*/ 614455 h 1900695"/>
              <a:gd name="connsiteX41" fmla="*/ 1232023 w 5169518"/>
              <a:gd name="connsiteY41" fmla="*/ 609693 h 1900695"/>
              <a:gd name="connsiteX42" fmla="*/ 1289173 w 5169518"/>
              <a:gd name="connsiteY42" fmla="*/ 623980 h 1900695"/>
              <a:gd name="connsiteX43" fmla="*/ 1303460 w 5169518"/>
              <a:gd name="connsiteY43" fmla="*/ 633505 h 1900695"/>
              <a:gd name="connsiteX44" fmla="*/ 1303460 w 5169518"/>
              <a:gd name="connsiteY44" fmla="*/ 690655 h 1900695"/>
              <a:gd name="connsiteX45" fmla="*/ 1298698 w 5169518"/>
              <a:gd name="connsiteY45" fmla="*/ 709705 h 1900695"/>
              <a:gd name="connsiteX46" fmla="*/ 1284410 w 5169518"/>
              <a:gd name="connsiteY46" fmla="*/ 728755 h 1900695"/>
              <a:gd name="connsiteX47" fmla="*/ 1298698 w 5169518"/>
              <a:gd name="connsiteY47" fmla="*/ 733518 h 1900695"/>
              <a:gd name="connsiteX48" fmla="*/ 1312985 w 5169518"/>
              <a:gd name="connsiteY48" fmla="*/ 776380 h 1900695"/>
              <a:gd name="connsiteX49" fmla="*/ 1336798 w 5169518"/>
              <a:gd name="connsiteY49" fmla="*/ 809718 h 1900695"/>
              <a:gd name="connsiteX50" fmla="*/ 1351085 w 5169518"/>
              <a:gd name="connsiteY50" fmla="*/ 814480 h 1900695"/>
              <a:gd name="connsiteX51" fmla="*/ 1579685 w 5169518"/>
              <a:gd name="connsiteY51" fmla="*/ 819243 h 1900695"/>
              <a:gd name="connsiteX52" fmla="*/ 1593973 w 5169518"/>
              <a:gd name="connsiteY52" fmla="*/ 824005 h 1900695"/>
              <a:gd name="connsiteX53" fmla="*/ 1617785 w 5169518"/>
              <a:gd name="connsiteY53" fmla="*/ 828768 h 1900695"/>
              <a:gd name="connsiteX54" fmla="*/ 1608260 w 5169518"/>
              <a:gd name="connsiteY54" fmla="*/ 871630 h 1900695"/>
              <a:gd name="connsiteX55" fmla="*/ 1617785 w 5169518"/>
              <a:gd name="connsiteY55" fmla="*/ 885918 h 1900695"/>
              <a:gd name="connsiteX56" fmla="*/ 1632073 w 5169518"/>
              <a:gd name="connsiteY56" fmla="*/ 890680 h 1900695"/>
              <a:gd name="connsiteX57" fmla="*/ 1651123 w 5169518"/>
              <a:gd name="connsiteY57" fmla="*/ 919255 h 1900695"/>
              <a:gd name="connsiteX58" fmla="*/ 1670173 w 5169518"/>
              <a:gd name="connsiteY58" fmla="*/ 924018 h 1900695"/>
              <a:gd name="connsiteX59" fmla="*/ 1698748 w 5169518"/>
              <a:gd name="connsiteY59" fmla="*/ 933543 h 1900695"/>
              <a:gd name="connsiteX60" fmla="*/ 1798760 w 5169518"/>
              <a:gd name="connsiteY60" fmla="*/ 933543 h 1900695"/>
              <a:gd name="connsiteX61" fmla="*/ 1803523 w 5169518"/>
              <a:gd name="connsiteY61" fmla="*/ 947830 h 1900695"/>
              <a:gd name="connsiteX62" fmla="*/ 1827335 w 5169518"/>
              <a:gd name="connsiteY62" fmla="*/ 943068 h 1900695"/>
              <a:gd name="connsiteX63" fmla="*/ 1841623 w 5169518"/>
              <a:gd name="connsiteY63" fmla="*/ 938305 h 1900695"/>
              <a:gd name="connsiteX64" fmla="*/ 1860673 w 5169518"/>
              <a:gd name="connsiteY64" fmla="*/ 933543 h 1900695"/>
              <a:gd name="connsiteX65" fmla="*/ 1903535 w 5169518"/>
              <a:gd name="connsiteY65" fmla="*/ 938305 h 1900695"/>
              <a:gd name="connsiteX66" fmla="*/ 1908298 w 5169518"/>
              <a:gd name="connsiteY66" fmla="*/ 952593 h 1900695"/>
              <a:gd name="connsiteX67" fmla="*/ 1932110 w 5169518"/>
              <a:gd name="connsiteY67" fmla="*/ 947830 h 1900695"/>
              <a:gd name="connsiteX68" fmla="*/ 1936873 w 5169518"/>
              <a:gd name="connsiteY68" fmla="*/ 933543 h 1900695"/>
              <a:gd name="connsiteX69" fmla="*/ 1955923 w 5169518"/>
              <a:gd name="connsiteY69" fmla="*/ 924018 h 1900695"/>
              <a:gd name="connsiteX70" fmla="*/ 1970210 w 5169518"/>
              <a:gd name="connsiteY70" fmla="*/ 914493 h 1900695"/>
              <a:gd name="connsiteX71" fmla="*/ 1994023 w 5169518"/>
              <a:gd name="connsiteY71" fmla="*/ 919255 h 1900695"/>
              <a:gd name="connsiteX72" fmla="*/ 2060698 w 5169518"/>
              <a:gd name="connsiteY72" fmla="*/ 924018 h 1900695"/>
              <a:gd name="connsiteX73" fmla="*/ 2074985 w 5169518"/>
              <a:gd name="connsiteY73" fmla="*/ 933543 h 1900695"/>
              <a:gd name="connsiteX74" fmla="*/ 2089273 w 5169518"/>
              <a:gd name="connsiteY74" fmla="*/ 938305 h 1900695"/>
              <a:gd name="connsiteX75" fmla="*/ 2108323 w 5169518"/>
              <a:gd name="connsiteY75" fmla="*/ 957355 h 1900695"/>
              <a:gd name="connsiteX76" fmla="*/ 2127373 w 5169518"/>
              <a:gd name="connsiteY76" fmla="*/ 962118 h 1900695"/>
              <a:gd name="connsiteX77" fmla="*/ 2165473 w 5169518"/>
              <a:gd name="connsiteY77" fmla="*/ 957355 h 1900695"/>
              <a:gd name="connsiteX78" fmla="*/ 2203573 w 5169518"/>
              <a:gd name="connsiteY78" fmla="*/ 947830 h 1900695"/>
              <a:gd name="connsiteX79" fmla="*/ 2208335 w 5169518"/>
              <a:gd name="connsiteY79" fmla="*/ 919255 h 1900695"/>
              <a:gd name="connsiteX80" fmla="*/ 2227385 w 5169518"/>
              <a:gd name="connsiteY80" fmla="*/ 914493 h 1900695"/>
              <a:gd name="connsiteX81" fmla="*/ 2303585 w 5169518"/>
              <a:gd name="connsiteY81" fmla="*/ 909730 h 1900695"/>
              <a:gd name="connsiteX82" fmla="*/ 2322635 w 5169518"/>
              <a:gd name="connsiteY82" fmla="*/ 885918 h 1900695"/>
              <a:gd name="connsiteX83" fmla="*/ 2327398 w 5169518"/>
              <a:gd name="connsiteY83" fmla="*/ 871630 h 1900695"/>
              <a:gd name="connsiteX84" fmla="*/ 2336923 w 5169518"/>
              <a:gd name="connsiteY84" fmla="*/ 828768 h 1900695"/>
              <a:gd name="connsiteX85" fmla="*/ 2360735 w 5169518"/>
              <a:gd name="connsiteY85" fmla="*/ 804955 h 1900695"/>
              <a:gd name="connsiteX86" fmla="*/ 2379785 w 5169518"/>
              <a:gd name="connsiteY86" fmla="*/ 800193 h 1900695"/>
              <a:gd name="connsiteX87" fmla="*/ 2455985 w 5169518"/>
              <a:gd name="connsiteY87" fmla="*/ 790668 h 1900695"/>
              <a:gd name="connsiteX88" fmla="*/ 2460748 w 5169518"/>
              <a:gd name="connsiteY88" fmla="*/ 776380 h 1900695"/>
              <a:gd name="connsiteX89" fmla="*/ 2470273 w 5169518"/>
              <a:gd name="connsiteY89" fmla="*/ 723993 h 1900695"/>
              <a:gd name="connsiteX90" fmla="*/ 2475035 w 5169518"/>
              <a:gd name="connsiteY90" fmla="*/ 709705 h 1900695"/>
              <a:gd name="connsiteX91" fmla="*/ 2489323 w 5169518"/>
              <a:gd name="connsiteY91" fmla="*/ 704943 h 1900695"/>
              <a:gd name="connsiteX92" fmla="*/ 2503610 w 5169518"/>
              <a:gd name="connsiteY92" fmla="*/ 690655 h 1900695"/>
              <a:gd name="connsiteX93" fmla="*/ 2517898 w 5169518"/>
              <a:gd name="connsiteY93" fmla="*/ 681130 h 1900695"/>
              <a:gd name="connsiteX94" fmla="*/ 2527423 w 5169518"/>
              <a:gd name="connsiteY94" fmla="*/ 666843 h 1900695"/>
              <a:gd name="connsiteX95" fmla="*/ 2532185 w 5169518"/>
              <a:gd name="connsiteY95" fmla="*/ 652555 h 1900695"/>
              <a:gd name="connsiteX96" fmla="*/ 2570285 w 5169518"/>
              <a:gd name="connsiteY96" fmla="*/ 609693 h 1900695"/>
              <a:gd name="connsiteX97" fmla="*/ 2598860 w 5169518"/>
              <a:gd name="connsiteY97" fmla="*/ 590643 h 1900695"/>
              <a:gd name="connsiteX98" fmla="*/ 2632198 w 5169518"/>
              <a:gd name="connsiteY98" fmla="*/ 581118 h 1900695"/>
              <a:gd name="connsiteX99" fmla="*/ 2670298 w 5169518"/>
              <a:gd name="connsiteY99" fmla="*/ 585880 h 1900695"/>
              <a:gd name="connsiteX100" fmla="*/ 2679823 w 5169518"/>
              <a:gd name="connsiteY100" fmla="*/ 600168 h 1900695"/>
              <a:gd name="connsiteX101" fmla="*/ 2694110 w 5169518"/>
              <a:gd name="connsiteY101" fmla="*/ 609693 h 1900695"/>
              <a:gd name="connsiteX102" fmla="*/ 2703635 w 5169518"/>
              <a:gd name="connsiteY102" fmla="*/ 623980 h 1900695"/>
              <a:gd name="connsiteX103" fmla="*/ 2708398 w 5169518"/>
              <a:gd name="connsiteY103" fmla="*/ 638268 h 1900695"/>
              <a:gd name="connsiteX104" fmla="*/ 2722685 w 5169518"/>
              <a:gd name="connsiteY104" fmla="*/ 643030 h 1900695"/>
              <a:gd name="connsiteX105" fmla="*/ 2775073 w 5169518"/>
              <a:gd name="connsiteY105" fmla="*/ 638268 h 1900695"/>
              <a:gd name="connsiteX106" fmla="*/ 2822698 w 5169518"/>
              <a:gd name="connsiteY106" fmla="*/ 623980 h 1900695"/>
              <a:gd name="connsiteX107" fmla="*/ 2875085 w 5169518"/>
              <a:gd name="connsiteY107" fmla="*/ 628743 h 1900695"/>
              <a:gd name="connsiteX108" fmla="*/ 2898898 w 5169518"/>
              <a:gd name="connsiteY108" fmla="*/ 633505 h 1900695"/>
              <a:gd name="connsiteX109" fmla="*/ 2936998 w 5169518"/>
              <a:gd name="connsiteY109" fmla="*/ 628743 h 1900695"/>
              <a:gd name="connsiteX110" fmla="*/ 3046535 w 5169518"/>
              <a:gd name="connsiteY110" fmla="*/ 614455 h 1900695"/>
              <a:gd name="connsiteX111" fmla="*/ 3060823 w 5169518"/>
              <a:gd name="connsiteY111" fmla="*/ 604930 h 1900695"/>
              <a:gd name="connsiteX112" fmla="*/ 3089398 w 5169518"/>
              <a:gd name="connsiteY112" fmla="*/ 585880 h 1900695"/>
              <a:gd name="connsiteX113" fmla="*/ 3137023 w 5169518"/>
              <a:gd name="connsiteY113" fmla="*/ 576355 h 1900695"/>
              <a:gd name="connsiteX114" fmla="*/ 3241798 w 5169518"/>
              <a:gd name="connsiteY114" fmla="*/ 581118 h 1900695"/>
              <a:gd name="connsiteX115" fmla="*/ 3275135 w 5169518"/>
              <a:gd name="connsiteY115" fmla="*/ 595405 h 1900695"/>
              <a:gd name="connsiteX116" fmla="*/ 3365623 w 5169518"/>
              <a:gd name="connsiteY116" fmla="*/ 600168 h 1900695"/>
              <a:gd name="connsiteX117" fmla="*/ 3403723 w 5169518"/>
              <a:gd name="connsiteY117" fmla="*/ 609693 h 1900695"/>
              <a:gd name="connsiteX118" fmla="*/ 3437060 w 5169518"/>
              <a:gd name="connsiteY118" fmla="*/ 628743 h 1900695"/>
              <a:gd name="connsiteX119" fmla="*/ 3441823 w 5169518"/>
              <a:gd name="connsiteY119" fmla="*/ 557305 h 1900695"/>
              <a:gd name="connsiteX120" fmla="*/ 3451348 w 5169518"/>
              <a:gd name="connsiteY120" fmla="*/ 543018 h 1900695"/>
              <a:gd name="connsiteX121" fmla="*/ 3456110 w 5169518"/>
              <a:gd name="connsiteY121" fmla="*/ 528730 h 1900695"/>
              <a:gd name="connsiteX122" fmla="*/ 3460873 w 5169518"/>
              <a:gd name="connsiteY122" fmla="*/ 509680 h 1900695"/>
              <a:gd name="connsiteX123" fmla="*/ 3475160 w 5169518"/>
              <a:gd name="connsiteY123" fmla="*/ 495393 h 1900695"/>
              <a:gd name="connsiteX124" fmla="*/ 3479923 w 5169518"/>
              <a:gd name="connsiteY124" fmla="*/ 476343 h 1900695"/>
              <a:gd name="connsiteX125" fmla="*/ 3484685 w 5169518"/>
              <a:gd name="connsiteY125" fmla="*/ 414430 h 1900695"/>
              <a:gd name="connsiteX126" fmla="*/ 3494210 w 5169518"/>
              <a:gd name="connsiteY126" fmla="*/ 390618 h 1900695"/>
              <a:gd name="connsiteX127" fmla="*/ 3503735 w 5169518"/>
              <a:gd name="connsiteY127" fmla="*/ 362043 h 1900695"/>
              <a:gd name="connsiteX128" fmla="*/ 3546598 w 5169518"/>
              <a:gd name="connsiteY128" fmla="*/ 333468 h 1900695"/>
              <a:gd name="connsiteX129" fmla="*/ 3560885 w 5169518"/>
              <a:gd name="connsiteY129" fmla="*/ 328705 h 1900695"/>
              <a:gd name="connsiteX130" fmla="*/ 3575173 w 5169518"/>
              <a:gd name="connsiteY130" fmla="*/ 323943 h 1900695"/>
              <a:gd name="connsiteX131" fmla="*/ 3646610 w 5169518"/>
              <a:gd name="connsiteY131" fmla="*/ 328705 h 1900695"/>
              <a:gd name="connsiteX132" fmla="*/ 3675185 w 5169518"/>
              <a:gd name="connsiteY132" fmla="*/ 338230 h 1900695"/>
              <a:gd name="connsiteX133" fmla="*/ 3737098 w 5169518"/>
              <a:gd name="connsiteY133" fmla="*/ 342993 h 1900695"/>
              <a:gd name="connsiteX134" fmla="*/ 3779960 w 5169518"/>
              <a:gd name="connsiteY134" fmla="*/ 342993 h 1900695"/>
              <a:gd name="connsiteX135" fmla="*/ 3794248 w 5169518"/>
              <a:gd name="connsiteY135" fmla="*/ 328705 h 1900695"/>
              <a:gd name="connsiteX136" fmla="*/ 3822823 w 5169518"/>
              <a:gd name="connsiteY136" fmla="*/ 333468 h 1900695"/>
              <a:gd name="connsiteX137" fmla="*/ 3851398 w 5169518"/>
              <a:gd name="connsiteY137" fmla="*/ 342993 h 1900695"/>
              <a:gd name="connsiteX138" fmla="*/ 3865685 w 5169518"/>
              <a:gd name="connsiteY138" fmla="*/ 419193 h 1900695"/>
              <a:gd name="connsiteX139" fmla="*/ 3879973 w 5169518"/>
              <a:gd name="connsiteY139" fmla="*/ 428718 h 1900695"/>
              <a:gd name="connsiteX140" fmla="*/ 3941885 w 5169518"/>
              <a:gd name="connsiteY140" fmla="*/ 428718 h 1900695"/>
              <a:gd name="connsiteX141" fmla="*/ 3970460 w 5169518"/>
              <a:gd name="connsiteY141" fmla="*/ 438243 h 1900695"/>
              <a:gd name="connsiteX142" fmla="*/ 3979985 w 5169518"/>
              <a:gd name="connsiteY142" fmla="*/ 452530 h 1900695"/>
              <a:gd name="connsiteX143" fmla="*/ 3994273 w 5169518"/>
              <a:gd name="connsiteY143" fmla="*/ 457293 h 1900695"/>
              <a:gd name="connsiteX144" fmla="*/ 4027610 w 5169518"/>
              <a:gd name="connsiteY144" fmla="*/ 471580 h 1900695"/>
              <a:gd name="connsiteX145" fmla="*/ 4037135 w 5169518"/>
              <a:gd name="connsiteY145" fmla="*/ 485868 h 1900695"/>
              <a:gd name="connsiteX146" fmla="*/ 4027610 w 5169518"/>
              <a:gd name="connsiteY146" fmla="*/ 533493 h 1900695"/>
              <a:gd name="connsiteX147" fmla="*/ 4008560 w 5169518"/>
              <a:gd name="connsiteY147" fmla="*/ 562068 h 1900695"/>
              <a:gd name="connsiteX148" fmla="*/ 3994273 w 5169518"/>
              <a:gd name="connsiteY148" fmla="*/ 590643 h 1900695"/>
              <a:gd name="connsiteX149" fmla="*/ 3965698 w 5169518"/>
              <a:gd name="connsiteY149" fmla="*/ 609693 h 1900695"/>
              <a:gd name="connsiteX150" fmla="*/ 3960935 w 5169518"/>
              <a:gd name="connsiteY150" fmla="*/ 623980 h 1900695"/>
              <a:gd name="connsiteX151" fmla="*/ 3951410 w 5169518"/>
              <a:gd name="connsiteY151" fmla="*/ 743043 h 1900695"/>
              <a:gd name="connsiteX152" fmla="*/ 3979985 w 5169518"/>
              <a:gd name="connsiteY152" fmla="*/ 752568 h 1900695"/>
              <a:gd name="connsiteX153" fmla="*/ 3984748 w 5169518"/>
              <a:gd name="connsiteY153" fmla="*/ 776380 h 1900695"/>
              <a:gd name="connsiteX154" fmla="*/ 3994273 w 5169518"/>
              <a:gd name="connsiteY154" fmla="*/ 790668 h 1900695"/>
              <a:gd name="connsiteX155" fmla="*/ 4003798 w 5169518"/>
              <a:gd name="connsiteY155" fmla="*/ 904968 h 1900695"/>
              <a:gd name="connsiteX156" fmla="*/ 3989510 w 5169518"/>
              <a:gd name="connsiteY156" fmla="*/ 919255 h 1900695"/>
              <a:gd name="connsiteX157" fmla="*/ 3999035 w 5169518"/>
              <a:gd name="connsiteY157" fmla="*/ 947830 h 1900695"/>
              <a:gd name="connsiteX158" fmla="*/ 3989510 w 5169518"/>
              <a:gd name="connsiteY158" fmla="*/ 981168 h 1900695"/>
              <a:gd name="connsiteX159" fmla="*/ 3975223 w 5169518"/>
              <a:gd name="connsiteY159" fmla="*/ 985930 h 1900695"/>
              <a:gd name="connsiteX160" fmla="*/ 3965698 w 5169518"/>
              <a:gd name="connsiteY160" fmla="*/ 1000218 h 1900695"/>
              <a:gd name="connsiteX161" fmla="*/ 3937123 w 5169518"/>
              <a:gd name="connsiteY161" fmla="*/ 1019268 h 1900695"/>
              <a:gd name="connsiteX162" fmla="*/ 3927598 w 5169518"/>
              <a:gd name="connsiteY162" fmla="*/ 1033555 h 1900695"/>
              <a:gd name="connsiteX163" fmla="*/ 3922835 w 5169518"/>
              <a:gd name="connsiteY163" fmla="*/ 1052605 h 1900695"/>
              <a:gd name="connsiteX164" fmla="*/ 3908548 w 5169518"/>
              <a:gd name="connsiteY164" fmla="*/ 1057368 h 1900695"/>
              <a:gd name="connsiteX165" fmla="*/ 3884735 w 5169518"/>
              <a:gd name="connsiteY165" fmla="*/ 1066893 h 1900695"/>
              <a:gd name="connsiteX166" fmla="*/ 3856160 w 5169518"/>
              <a:gd name="connsiteY166" fmla="*/ 1085943 h 1900695"/>
              <a:gd name="connsiteX167" fmla="*/ 3851398 w 5169518"/>
              <a:gd name="connsiteY167" fmla="*/ 1104993 h 1900695"/>
              <a:gd name="connsiteX168" fmla="*/ 3827585 w 5169518"/>
              <a:gd name="connsiteY168" fmla="*/ 1128805 h 1900695"/>
              <a:gd name="connsiteX169" fmla="*/ 3813298 w 5169518"/>
              <a:gd name="connsiteY169" fmla="*/ 1133568 h 1900695"/>
              <a:gd name="connsiteX170" fmla="*/ 3822823 w 5169518"/>
              <a:gd name="connsiteY170" fmla="*/ 1147855 h 1900695"/>
              <a:gd name="connsiteX171" fmla="*/ 3846635 w 5169518"/>
              <a:gd name="connsiteY171" fmla="*/ 1152618 h 1900695"/>
              <a:gd name="connsiteX172" fmla="*/ 3865685 w 5169518"/>
              <a:gd name="connsiteY172" fmla="*/ 1162143 h 1900695"/>
              <a:gd name="connsiteX173" fmla="*/ 3870448 w 5169518"/>
              <a:gd name="connsiteY173" fmla="*/ 1181193 h 1900695"/>
              <a:gd name="connsiteX174" fmla="*/ 3884735 w 5169518"/>
              <a:gd name="connsiteY174" fmla="*/ 1200243 h 1900695"/>
              <a:gd name="connsiteX175" fmla="*/ 3889498 w 5169518"/>
              <a:gd name="connsiteY175" fmla="*/ 1224055 h 1900695"/>
              <a:gd name="connsiteX176" fmla="*/ 3918073 w 5169518"/>
              <a:gd name="connsiteY176" fmla="*/ 1252630 h 1900695"/>
              <a:gd name="connsiteX177" fmla="*/ 3918073 w 5169518"/>
              <a:gd name="connsiteY177" fmla="*/ 1314543 h 1900695"/>
              <a:gd name="connsiteX178" fmla="*/ 3937123 w 5169518"/>
              <a:gd name="connsiteY178" fmla="*/ 1343118 h 1900695"/>
              <a:gd name="connsiteX179" fmla="*/ 3922835 w 5169518"/>
              <a:gd name="connsiteY179" fmla="*/ 1352643 h 1900695"/>
              <a:gd name="connsiteX180" fmla="*/ 3927598 w 5169518"/>
              <a:gd name="connsiteY180" fmla="*/ 1376455 h 1900695"/>
              <a:gd name="connsiteX181" fmla="*/ 3922835 w 5169518"/>
              <a:gd name="connsiteY181" fmla="*/ 1443130 h 1900695"/>
              <a:gd name="connsiteX182" fmla="*/ 3899023 w 5169518"/>
              <a:gd name="connsiteY182" fmla="*/ 1476468 h 1900695"/>
              <a:gd name="connsiteX183" fmla="*/ 3879973 w 5169518"/>
              <a:gd name="connsiteY183" fmla="*/ 1485993 h 1900695"/>
              <a:gd name="connsiteX184" fmla="*/ 3870448 w 5169518"/>
              <a:gd name="connsiteY184" fmla="*/ 1533618 h 1900695"/>
              <a:gd name="connsiteX185" fmla="*/ 3889498 w 5169518"/>
              <a:gd name="connsiteY185" fmla="*/ 1538380 h 1900695"/>
              <a:gd name="connsiteX186" fmla="*/ 3903785 w 5169518"/>
              <a:gd name="connsiteY186" fmla="*/ 1547905 h 1900695"/>
              <a:gd name="connsiteX187" fmla="*/ 3903785 w 5169518"/>
              <a:gd name="connsiteY187" fmla="*/ 1605055 h 1900695"/>
              <a:gd name="connsiteX188" fmla="*/ 3875210 w 5169518"/>
              <a:gd name="connsiteY188" fmla="*/ 1624105 h 1900695"/>
              <a:gd name="connsiteX189" fmla="*/ 3851398 w 5169518"/>
              <a:gd name="connsiteY189" fmla="*/ 1652680 h 1900695"/>
              <a:gd name="connsiteX190" fmla="*/ 3860923 w 5169518"/>
              <a:gd name="connsiteY190" fmla="*/ 1671730 h 1900695"/>
              <a:gd name="connsiteX191" fmla="*/ 3894260 w 5169518"/>
              <a:gd name="connsiteY191" fmla="*/ 1705068 h 1900695"/>
              <a:gd name="connsiteX192" fmla="*/ 3903785 w 5169518"/>
              <a:gd name="connsiteY192" fmla="*/ 1719355 h 1900695"/>
              <a:gd name="connsiteX193" fmla="*/ 3908548 w 5169518"/>
              <a:gd name="connsiteY193" fmla="*/ 1766980 h 1900695"/>
              <a:gd name="connsiteX194" fmla="*/ 3913310 w 5169518"/>
              <a:gd name="connsiteY194" fmla="*/ 1781268 h 1900695"/>
              <a:gd name="connsiteX195" fmla="*/ 3927598 w 5169518"/>
              <a:gd name="connsiteY195" fmla="*/ 1786030 h 1900695"/>
              <a:gd name="connsiteX196" fmla="*/ 3975223 w 5169518"/>
              <a:gd name="connsiteY196" fmla="*/ 1814605 h 1900695"/>
              <a:gd name="connsiteX197" fmla="*/ 3989510 w 5169518"/>
              <a:gd name="connsiteY197" fmla="*/ 1833655 h 1900695"/>
              <a:gd name="connsiteX198" fmla="*/ 4041898 w 5169518"/>
              <a:gd name="connsiteY198" fmla="*/ 1881280 h 1900695"/>
              <a:gd name="connsiteX199" fmla="*/ 4070473 w 5169518"/>
              <a:gd name="connsiteY199" fmla="*/ 1900330 h 1900695"/>
              <a:gd name="connsiteX200" fmla="*/ 4132384 w 5169518"/>
              <a:gd name="connsiteY200" fmla="*/ 1863818 h 1900695"/>
              <a:gd name="connsiteX201" fmla="*/ 4218110 w 5169518"/>
              <a:gd name="connsiteY201" fmla="*/ 1851118 h 1900695"/>
              <a:gd name="connsiteX202" fmla="*/ 4375272 w 5169518"/>
              <a:gd name="connsiteY202" fmla="*/ 1838418 h 1900695"/>
              <a:gd name="connsiteX203" fmla="*/ 4448298 w 5169518"/>
              <a:gd name="connsiteY203" fmla="*/ 1816192 h 1900695"/>
              <a:gd name="connsiteX204" fmla="*/ 4484811 w 5169518"/>
              <a:gd name="connsiteY204" fmla="*/ 1766980 h 1900695"/>
              <a:gd name="connsiteX205" fmla="*/ 4540374 w 5169518"/>
              <a:gd name="connsiteY205" fmla="*/ 1765392 h 1900695"/>
              <a:gd name="connsiteX206" fmla="*/ 4624510 w 5169518"/>
              <a:gd name="connsiteY206" fmla="*/ 1774918 h 1900695"/>
              <a:gd name="connsiteX207" fmla="*/ 4651498 w 5169518"/>
              <a:gd name="connsiteY207" fmla="*/ 1719355 h 1900695"/>
              <a:gd name="connsiteX208" fmla="*/ 4691186 w 5169518"/>
              <a:gd name="connsiteY208" fmla="*/ 1727294 h 1900695"/>
              <a:gd name="connsiteX209" fmla="*/ 4741986 w 5169518"/>
              <a:gd name="connsiteY209" fmla="*/ 1755868 h 1900695"/>
              <a:gd name="connsiteX210" fmla="*/ 4783260 w 5169518"/>
              <a:gd name="connsiteY210" fmla="*/ 1744756 h 1900695"/>
              <a:gd name="connsiteX211" fmla="*/ 4816598 w 5169518"/>
              <a:gd name="connsiteY211" fmla="*/ 1741580 h 1900695"/>
              <a:gd name="connsiteX212" fmla="*/ 4837235 w 5169518"/>
              <a:gd name="connsiteY212" fmla="*/ 1722530 h 1900695"/>
              <a:gd name="connsiteX213" fmla="*/ 4883272 w 5169518"/>
              <a:gd name="connsiteY213" fmla="*/ 1705068 h 1900695"/>
              <a:gd name="connsiteX214" fmla="*/ 4927723 w 5169518"/>
              <a:gd name="connsiteY214" fmla="*/ 1686018 h 1900695"/>
              <a:gd name="connsiteX215" fmla="*/ 5094410 w 5169518"/>
              <a:gd name="connsiteY215" fmla="*/ 1690780 h 1900695"/>
              <a:gd name="connsiteX216" fmla="*/ 5122985 w 5169518"/>
              <a:gd name="connsiteY216" fmla="*/ 1676493 h 1900695"/>
              <a:gd name="connsiteX217" fmla="*/ 5151560 w 5169518"/>
              <a:gd name="connsiteY217" fmla="*/ 1657443 h 1900695"/>
              <a:gd name="connsiteX218" fmla="*/ 4824535 w 5169518"/>
              <a:gd name="connsiteY218" fmla="*/ 20730 h 1900695"/>
              <a:gd name="connsiteX219" fmla="*/ 4789610 w 5169518"/>
              <a:gd name="connsiteY219" fmla="*/ 92 h 1900695"/>
              <a:gd name="connsiteX220" fmla="*/ 4699123 w 5169518"/>
              <a:gd name="connsiteY220" fmla="*/ 4855 h 1900695"/>
              <a:gd name="connsiteX221" fmla="*/ 4160960 w 5169518"/>
              <a:gd name="connsiteY221" fmla="*/ 14380 h 1900695"/>
              <a:gd name="connsiteX222" fmla="*/ 4118098 w 5169518"/>
              <a:gd name="connsiteY222" fmla="*/ 19142 h 1900695"/>
              <a:gd name="connsiteX223" fmla="*/ 3999035 w 5169518"/>
              <a:gd name="connsiteY223" fmla="*/ 23905 h 1900695"/>
              <a:gd name="connsiteX224" fmla="*/ 3979985 w 5169518"/>
              <a:gd name="connsiteY224" fmla="*/ 28667 h 1900695"/>
              <a:gd name="connsiteX225" fmla="*/ 2760785 w 5169518"/>
              <a:gd name="connsiteY225" fmla="*/ 28667 h 1900695"/>
              <a:gd name="connsiteX226" fmla="*/ 2427410 w 5169518"/>
              <a:gd name="connsiteY226" fmla="*/ 19142 h 1900695"/>
              <a:gd name="connsiteX227" fmla="*/ 1565398 w 5169518"/>
              <a:gd name="connsiteY227" fmla="*/ 14380 h 1900695"/>
              <a:gd name="connsiteX228" fmla="*/ 208085 w 5169518"/>
              <a:gd name="connsiteY228" fmla="*/ 14380 h 1900695"/>
              <a:gd name="connsiteX229" fmla="*/ 160460 w 5169518"/>
              <a:gd name="connsiteY229" fmla="*/ 23905 h 1900695"/>
              <a:gd name="connsiteX230" fmla="*/ 127123 w 5169518"/>
              <a:gd name="connsiteY230" fmla="*/ 28667 h 1900695"/>
              <a:gd name="connsiteX231" fmla="*/ 112835 w 5169518"/>
              <a:gd name="connsiteY231" fmla="*/ 33430 h 1900695"/>
              <a:gd name="connsiteX232" fmla="*/ 55685 w 5169518"/>
              <a:gd name="connsiteY232" fmla="*/ 47717 h 1900695"/>
              <a:gd name="connsiteX233" fmla="*/ 27110 w 5169518"/>
              <a:gd name="connsiteY233" fmla="*/ 57242 h 1900695"/>
              <a:gd name="connsiteX234" fmla="*/ 12823 w 5169518"/>
              <a:gd name="connsiteY234" fmla="*/ 66767 h 1900695"/>
              <a:gd name="connsiteX235" fmla="*/ 8060 w 5169518"/>
              <a:gd name="connsiteY235" fmla="*/ 85818 h 1900695"/>
              <a:gd name="connsiteX0" fmla="*/ 8060 w 5150647"/>
              <a:gd name="connsiteY0" fmla="*/ 85818 h 1900695"/>
              <a:gd name="connsiteX1" fmla="*/ 46160 w 5150647"/>
              <a:gd name="connsiteY1" fmla="*/ 95343 h 1900695"/>
              <a:gd name="connsiteX2" fmla="*/ 69973 w 5150647"/>
              <a:gd name="connsiteY2" fmla="*/ 100105 h 1900695"/>
              <a:gd name="connsiteX3" fmla="*/ 98548 w 5150647"/>
              <a:gd name="connsiteY3" fmla="*/ 114393 h 1900695"/>
              <a:gd name="connsiteX4" fmla="*/ 117598 w 5150647"/>
              <a:gd name="connsiteY4" fmla="*/ 119155 h 1900695"/>
              <a:gd name="connsiteX5" fmla="*/ 384298 w 5150647"/>
              <a:gd name="connsiteY5" fmla="*/ 133443 h 1900695"/>
              <a:gd name="connsiteX6" fmla="*/ 427160 w 5150647"/>
              <a:gd name="connsiteY6" fmla="*/ 147730 h 1900695"/>
              <a:gd name="connsiteX7" fmla="*/ 474785 w 5150647"/>
              <a:gd name="connsiteY7" fmla="*/ 157255 h 1900695"/>
              <a:gd name="connsiteX8" fmla="*/ 493835 w 5150647"/>
              <a:gd name="connsiteY8" fmla="*/ 162018 h 1900695"/>
              <a:gd name="connsiteX9" fmla="*/ 527173 w 5150647"/>
              <a:gd name="connsiteY9" fmla="*/ 166780 h 1900695"/>
              <a:gd name="connsiteX10" fmla="*/ 555748 w 5150647"/>
              <a:gd name="connsiteY10" fmla="*/ 185830 h 1900695"/>
              <a:gd name="connsiteX11" fmla="*/ 598610 w 5150647"/>
              <a:gd name="connsiteY11" fmla="*/ 200118 h 1900695"/>
              <a:gd name="connsiteX12" fmla="*/ 612898 w 5150647"/>
              <a:gd name="connsiteY12" fmla="*/ 214405 h 1900695"/>
              <a:gd name="connsiteX13" fmla="*/ 636710 w 5150647"/>
              <a:gd name="connsiteY13" fmla="*/ 242980 h 1900695"/>
              <a:gd name="connsiteX14" fmla="*/ 665285 w 5150647"/>
              <a:gd name="connsiteY14" fmla="*/ 257268 h 1900695"/>
              <a:gd name="connsiteX15" fmla="*/ 670048 w 5150647"/>
              <a:gd name="connsiteY15" fmla="*/ 271555 h 1900695"/>
              <a:gd name="connsiteX16" fmla="*/ 684335 w 5150647"/>
              <a:gd name="connsiteY16" fmla="*/ 281080 h 1900695"/>
              <a:gd name="connsiteX17" fmla="*/ 760535 w 5150647"/>
              <a:gd name="connsiteY17" fmla="*/ 290605 h 1900695"/>
              <a:gd name="connsiteX18" fmla="*/ 789110 w 5150647"/>
              <a:gd name="connsiteY18" fmla="*/ 300130 h 1900695"/>
              <a:gd name="connsiteX19" fmla="*/ 822448 w 5150647"/>
              <a:gd name="connsiteY19" fmla="*/ 304893 h 1900695"/>
              <a:gd name="connsiteX20" fmla="*/ 851023 w 5150647"/>
              <a:gd name="connsiteY20" fmla="*/ 309655 h 1900695"/>
              <a:gd name="connsiteX21" fmla="*/ 889123 w 5150647"/>
              <a:gd name="connsiteY21" fmla="*/ 314418 h 1900695"/>
              <a:gd name="connsiteX22" fmla="*/ 893885 w 5150647"/>
              <a:gd name="connsiteY22" fmla="*/ 352518 h 1900695"/>
              <a:gd name="connsiteX23" fmla="*/ 898648 w 5150647"/>
              <a:gd name="connsiteY23" fmla="*/ 366805 h 1900695"/>
              <a:gd name="connsiteX24" fmla="*/ 903410 w 5150647"/>
              <a:gd name="connsiteY24" fmla="*/ 400143 h 1900695"/>
              <a:gd name="connsiteX25" fmla="*/ 917698 w 5150647"/>
              <a:gd name="connsiteY25" fmla="*/ 404905 h 1900695"/>
              <a:gd name="connsiteX26" fmla="*/ 931985 w 5150647"/>
              <a:gd name="connsiteY26" fmla="*/ 423955 h 1900695"/>
              <a:gd name="connsiteX27" fmla="*/ 946273 w 5150647"/>
              <a:gd name="connsiteY27" fmla="*/ 485868 h 1900695"/>
              <a:gd name="connsiteX28" fmla="*/ 960560 w 5150647"/>
              <a:gd name="connsiteY28" fmla="*/ 495393 h 1900695"/>
              <a:gd name="connsiteX29" fmla="*/ 1012948 w 5150647"/>
              <a:gd name="connsiteY29" fmla="*/ 500155 h 1900695"/>
              <a:gd name="connsiteX30" fmla="*/ 1031998 w 5150647"/>
              <a:gd name="connsiteY30" fmla="*/ 504918 h 1900695"/>
              <a:gd name="connsiteX31" fmla="*/ 1036760 w 5150647"/>
              <a:gd name="connsiteY31" fmla="*/ 519205 h 1900695"/>
              <a:gd name="connsiteX32" fmla="*/ 1027235 w 5150647"/>
              <a:gd name="connsiteY32" fmla="*/ 566830 h 1900695"/>
              <a:gd name="connsiteX33" fmla="*/ 1017710 w 5150647"/>
              <a:gd name="connsiteY33" fmla="*/ 581118 h 1900695"/>
              <a:gd name="connsiteX34" fmla="*/ 1022473 w 5150647"/>
              <a:gd name="connsiteY34" fmla="*/ 595405 h 1900695"/>
              <a:gd name="connsiteX35" fmla="*/ 1060573 w 5150647"/>
              <a:gd name="connsiteY35" fmla="*/ 600168 h 1900695"/>
              <a:gd name="connsiteX36" fmla="*/ 1074860 w 5150647"/>
              <a:gd name="connsiteY36" fmla="*/ 604930 h 1900695"/>
              <a:gd name="connsiteX37" fmla="*/ 1089148 w 5150647"/>
              <a:gd name="connsiteY37" fmla="*/ 619218 h 1900695"/>
              <a:gd name="connsiteX38" fmla="*/ 1098673 w 5150647"/>
              <a:gd name="connsiteY38" fmla="*/ 633505 h 1900695"/>
              <a:gd name="connsiteX39" fmla="*/ 1122485 w 5150647"/>
              <a:gd name="connsiteY39" fmla="*/ 628743 h 1900695"/>
              <a:gd name="connsiteX40" fmla="*/ 1127248 w 5150647"/>
              <a:gd name="connsiteY40" fmla="*/ 614455 h 1900695"/>
              <a:gd name="connsiteX41" fmla="*/ 1232023 w 5150647"/>
              <a:gd name="connsiteY41" fmla="*/ 609693 h 1900695"/>
              <a:gd name="connsiteX42" fmla="*/ 1289173 w 5150647"/>
              <a:gd name="connsiteY42" fmla="*/ 623980 h 1900695"/>
              <a:gd name="connsiteX43" fmla="*/ 1303460 w 5150647"/>
              <a:gd name="connsiteY43" fmla="*/ 633505 h 1900695"/>
              <a:gd name="connsiteX44" fmla="*/ 1303460 w 5150647"/>
              <a:gd name="connsiteY44" fmla="*/ 690655 h 1900695"/>
              <a:gd name="connsiteX45" fmla="*/ 1298698 w 5150647"/>
              <a:gd name="connsiteY45" fmla="*/ 709705 h 1900695"/>
              <a:gd name="connsiteX46" fmla="*/ 1284410 w 5150647"/>
              <a:gd name="connsiteY46" fmla="*/ 728755 h 1900695"/>
              <a:gd name="connsiteX47" fmla="*/ 1298698 w 5150647"/>
              <a:gd name="connsiteY47" fmla="*/ 733518 h 1900695"/>
              <a:gd name="connsiteX48" fmla="*/ 1312985 w 5150647"/>
              <a:gd name="connsiteY48" fmla="*/ 776380 h 1900695"/>
              <a:gd name="connsiteX49" fmla="*/ 1336798 w 5150647"/>
              <a:gd name="connsiteY49" fmla="*/ 809718 h 1900695"/>
              <a:gd name="connsiteX50" fmla="*/ 1351085 w 5150647"/>
              <a:gd name="connsiteY50" fmla="*/ 814480 h 1900695"/>
              <a:gd name="connsiteX51" fmla="*/ 1579685 w 5150647"/>
              <a:gd name="connsiteY51" fmla="*/ 819243 h 1900695"/>
              <a:gd name="connsiteX52" fmla="*/ 1593973 w 5150647"/>
              <a:gd name="connsiteY52" fmla="*/ 824005 h 1900695"/>
              <a:gd name="connsiteX53" fmla="*/ 1617785 w 5150647"/>
              <a:gd name="connsiteY53" fmla="*/ 828768 h 1900695"/>
              <a:gd name="connsiteX54" fmla="*/ 1608260 w 5150647"/>
              <a:gd name="connsiteY54" fmla="*/ 871630 h 1900695"/>
              <a:gd name="connsiteX55" fmla="*/ 1617785 w 5150647"/>
              <a:gd name="connsiteY55" fmla="*/ 885918 h 1900695"/>
              <a:gd name="connsiteX56" fmla="*/ 1632073 w 5150647"/>
              <a:gd name="connsiteY56" fmla="*/ 890680 h 1900695"/>
              <a:gd name="connsiteX57" fmla="*/ 1651123 w 5150647"/>
              <a:gd name="connsiteY57" fmla="*/ 919255 h 1900695"/>
              <a:gd name="connsiteX58" fmla="*/ 1670173 w 5150647"/>
              <a:gd name="connsiteY58" fmla="*/ 924018 h 1900695"/>
              <a:gd name="connsiteX59" fmla="*/ 1698748 w 5150647"/>
              <a:gd name="connsiteY59" fmla="*/ 933543 h 1900695"/>
              <a:gd name="connsiteX60" fmla="*/ 1798760 w 5150647"/>
              <a:gd name="connsiteY60" fmla="*/ 933543 h 1900695"/>
              <a:gd name="connsiteX61" fmla="*/ 1803523 w 5150647"/>
              <a:gd name="connsiteY61" fmla="*/ 947830 h 1900695"/>
              <a:gd name="connsiteX62" fmla="*/ 1827335 w 5150647"/>
              <a:gd name="connsiteY62" fmla="*/ 943068 h 1900695"/>
              <a:gd name="connsiteX63" fmla="*/ 1841623 w 5150647"/>
              <a:gd name="connsiteY63" fmla="*/ 938305 h 1900695"/>
              <a:gd name="connsiteX64" fmla="*/ 1860673 w 5150647"/>
              <a:gd name="connsiteY64" fmla="*/ 933543 h 1900695"/>
              <a:gd name="connsiteX65" fmla="*/ 1903535 w 5150647"/>
              <a:gd name="connsiteY65" fmla="*/ 938305 h 1900695"/>
              <a:gd name="connsiteX66" fmla="*/ 1908298 w 5150647"/>
              <a:gd name="connsiteY66" fmla="*/ 952593 h 1900695"/>
              <a:gd name="connsiteX67" fmla="*/ 1932110 w 5150647"/>
              <a:gd name="connsiteY67" fmla="*/ 947830 h 1900695"/>
              <a:gd name="connsiteX68" fmla="*/ 1936873 w 5150647"/>
              <a:gd name="connsiteY68" fmla="*/ 933543 h 1900695"/>
              <a:gd name="connsiteX69" fmla="*/ 1955923 w 5150647"/>
              <a:gd name="connsiteY69" fmla="*/ 924018 h 1900695"/>
              <a:gd name="connsiteX70" fmla="*/ 1970210 w 5150647"/>
              <a:gd name="connsiteY70" fmla="*/ 914493 h 1900695"/>
              <a:gd name="connsiteX71" fmla="*/ 1994023 w 5150647"/>
              <a:gd name="connsiteY71" fmla="*/ 919255 h 1900695"/>
              <a:gd name="connsiteX72" fmla="*/ 2060698 w 5150647"/>
              <a:gd name="connsiteY72" fmla="*/ 924018 h 1900695"/>
              <a:gd name="connsiteX73" fmla="*/ 2074985 w 5150647"/>
              <a:gd name="connsiteY73" fmla="*/ 933543 h 1900695"/>
              <a:gd name="connsiteX74" fmla="*/ 2089273 w 5150647"/>
              <a:gd name="connsiteY74" fmla="*/ 938305 h 1900695"/>
              <a:gd name="connsiteX75" fmla="*/ 2108323 w 5150647"/>
              <a:gd name="connsiteY75" fmla="*/ 957355 h 1900695"/>
              <a:gd name="connsiteX76" fmla="*/ 2127373 w 5150647"/>
              <a:gd name="connsiteY76" fmla="*/ 962118 h 1900695"/>
              <a:gd name="connsiteX77" fmla="*/ 2165473 w 5150647"/>
              <a:gd name="connsiteY77" fmla="*/ 957355 h 1900695"/>
              <a:gd name="connsiteX78" fmla="*/ 2203573 w 5150647"/>
              <a:gd name="connsiteY78" fmla="*/ 947830 h 1900695"/>
              <a:gd name="connsiteX79" fmla="*/ 2208335 w 5150647"/>
              <a:gd name="connsiteY79" fmla="*/ 919255 h 1900695"/>
              <a:gd name="connsiteX80" fmla="*/ 2227385 w 5150647"/>
              <a:gd name="connsiteY80" fmla="*/ 914493 h 1900695"/>
              <a:gd name="connsiteX81" fmla="*/ 2303585 w 5150647"/>
              <a:gd name="connsiteY81" fmla="*/ 909730 h 1900695"/>
              <a:gd name="connsiteX82" fmla="*/ 2322635 w 5150647"/>
              <a:gd name="connsiteY82" fmla="*/ 885918 h 1900695"/>
              <a:gd name="connsiteX83" fmla="*/ 2327398 w 5150647"/>
              <a:gd name="connsiteY83" fmla="*/ 871630 h 1900695"/>
              <a:gd name="connsiteX84" fmla="*/ 2336923 w 5150647"/>
              <a:gd name="connsiteY84" fmla="*/ 828768 h 1900695"/>
              <a:gd name="connsiteX85" fmla="*/ 2360735 w 5150647"/>
              <a:gd name="connsiteY85" fmla="*/ 804955 h 1900695"/>
              <a:gd name="connsiteX86" fmla="*/ 2379785 w 5150647"/>
              <a:gd name="connsiteY86" fmla="*/ 800193 h 1900695"/>
              <a:gd name="connsiteX87" fmla="*/ 2455985 w 5150647"/>
              <a:gd name="connsiteY87" fmla="*/ 790668 h 1900695"/>
              <a:gd name="connsiteX88" fmla="*/ 2460748 w 5150647"/>
              <a:gd name="connsiteY88" fmla="*/ 776380 h 1900695"/>
              <a:gd name="connsiteX89" fmla="*/ 2470273 w 5150647"/>
              <a:gd name="connsiteY89" fmla="*/ 723993 h 1900695"/>
              <a:gd name="connsiteX90" fmla="*/ 2475035 w 5150647"/>
              <a:gd name="connsiteY90" fmla="*/ 709705 h 1900695"/>
              <a:gd name="connsiteX91" fmla="*/ 2489323 w 5150647"/>
              <a:gd name="connsiteY91" fmla="*/ 704943 h 1900695"/>
              <a:gd name="connsiteX92" fmla="*/ 2503610 w 5150647"/>
              <a:gd name="connsiteY92" fmla="*/ 690655 h 1900695"/>
              <a:gd name="connsiteX93" fmla="*/ 2517898 w 5150647"/>
              <a:gd name="connsiteY93" fmla="*/ 681130 h 1900695"/>
              <a:gd name="connsiteX94" fmla="*/ 2527423 w 5150647"/>
              <a:gd name="connsiteY94" fmla="*/ 666843 h 1900695"/>
              <a:gd name="connsiteX95" fmla="*/ 2532185 w 5150647"/>
              <a:gd name="connsiteY95" fmla="*/ 652555 h 1900695"/>
              <a:gd name="connsiteX96" fmla="*/ 2570285 w 5150647"/>
              <a:gd name="connsiteY96" fmla="*/ 609693 h 1900695"/>
              <a:gd name="connsiteX97" fmla="*/ 2598860 w 5150647"/>
              <a:gd name="connsiteY97" fmla="*/ 590643 h 1900695"/>
              <a:gd name="connsiteX98" fmla="*/ 2632198 w 5150647"/>
              <a:gd name="connsiteY98" fmla="*/ 581118 h 1900695"/>
              <a:gd name="connsiteX99" fmla="*/ 2670298 w 5150647"/>
              <a:gd name="connsiteY99" fmla="*/ 585880 h 1900695"/>
              <a:gd name="connsiteX100" fmla="*/ 2679823 w 5150647"/>
              <a:gd name="connsiteY100" fmla="*/ 600168 h 1900695"/>
              <a:gd name="connsiteX101" fmla="*/ 2694110 w 5150647"/>
              <a:gd name="connsiteY101" fmla="*/ 609693 h 1900695"/>
              <a:gd name="connsiteX102" fmla="*/ 2703635 w 5150647"/>
              <a:gd name="connsiteY102" fmla="*/ 623980 h 1900695"/>
              <a:gd name="connsiteX103" fmla="*/ 2708398 w 5150647"/>
              <a:gd name="connsiteY103" fmla="*/ 638268 h 1900695"/>
              <a:gd name="connsiteX104" fmla="*/ 2722685 w 5150647"/>
              <a:gd name="connsiteY104" fmla="*/ 643030 h 1900695"/>
              <a:gd name="connsiteX105" fmla="*/ 2775073 w 5150647"/>
              <a:gd name="connsiteY105" fmla="*/ 638268 h 1900695"/>
              <a:gd name="connsiteX106" fmla="*/ 2822698 w 5150647"/>
              <a:gd name="connsiteY106" fmla="*/ 623980 h 1900695"/>
              <a:gd name="connsiteX107" fmla="*/ 2875085 w 5150647"/>
              <a:gd name="connsiteY107" fmla="*/ 628743 h 1900695"/>
              <a:gd name="connsiteX108" fmla="*/ 2898898 w 5150647"/>
              <a:gd name="connsiteY108" fmla="*/ 633505 h 1900695"/>
              <a:gd name="connsiteX109" fmla="*/ 2936998 w 5150647"/>
              <a:gd name="connsiteY109" fmla="*/ 628743 h 1900695"/>
              <a:gd name="connsiteX110" fmla="*/ 3046535 w 5150647"/>
              <a:gd name="connsiteY110" fmla="*/ 614455 h 1900695"/>
              <a:gd name="connsiteX111" fmla="*/ 3060823 w 5150647"/>
              <a:gd name="connsiteY111" fmla="*/ 604930 h 1900695"/>
              <a:gd name="connsiteX112" fmla="*/ 3089398 w 5150647"/>
              <a:gd name="connsiteY112" fmla="*/ 585880 h 1900695"/>
              <a:gd name="connsiteX113" fmla="*/ 3137023 w 5150647"/>
              <a:gd name="connsiteY113" fmla="*/ 576355 h 1900695"/>
              <a:gd name="connsiteX114" fmla="*/ 3241798 w 5150647"/>
              <a:gd name="connsiteY114" fmla="*/ 581118 h 1900695"/>
              <a:gd name="connsiteX115" fmla="*/ 3275135 w 5150647"/>
              <a:gd name="connsiteY115" fmla="*/ 595405 h 1900695"/>
              <a:gd name="connsiteX116" fmla="*/ 3365623 w 5150647"/>
              <a:gd name="connsiteY116" fmla="*/ 600168 h 1900695"/>
              <a:gd name="connsiteX117" fmla="*/ 3403723 w 5150647"/>
              <a:gd name="connsiteY117" fmla="*/ 609693 h 1900695"/>
              <a:gd name="connsiteX118" fmla="*/ 3437060 w 5150647"/>
              <a:gd name="connsiteY118" fmla="*/ 628743 h 1900695"/>
              <a:gd name="connsiteX119" fmla="*/ 3441823 w 5150647"/>
              <a:gd name="connsiteY119" fmla="*/ 557305 h 1900695"/>
              <a:gd name="connsiteX120" fmla="*/ 3451348 w 5150647"/>
              <a:gd name="connsiteY120" fmla="*/ 543018 h 1900695"/>
              <a:gd name="connsiteX121" fmla="*/ 3456110 w 5150647"/>
              <a:gd name="connsiteY121" fmla="*/ 528730 h 1900695"/>
              <a:gd name="connsiteX122" fmla="*/ 3460873 w 5150647"/>
              <a:gd name="connsiteY122" fmla="*/ 509680 h 1900695"/>
              <a:gd name="connsiteX123" fmla="*/ 3475160 w 5150647"/>
              <a:gd name="connsiteY123" fmla="*/ 495393 h 1900695"/>
              <a:gd name="connsiteX124" fmla="*/ 3479923 w 5150647"/>
              <a:gd name="connsiteY124" fmla="*/ 476343 h 1900695"/>
              <a:gd name="connsiteX125" fmla="*/ 3484685 w 5150647"/>
              <a:gd name="connsiteY125" fmla="*/ 414430 h 1900695"/>
              <a:gd name="connsiteX126" fmla="*/ 3494210 w 5150647"/>
              <a:gd name="connsiteY126" fmla="*/ 390618 h 1900695"/>
              <a:gd name="connsiteX127" fmla="*/ 3503735 w 5150647"/>
              <a:gd name="connsiteY127" fmla="*/ 362043 h 1900695"/>
              <a:gd name="connsiteX128" fmla="*/ 3546598 w 5150647"/>
              <a:gd name="connsiteY128" fmla="*/ 333468 h 1900695"/>
              <a:gd name="connsiteX129" fmla="*/ 3560885 w 5150647"/>
              <a:gd name="connsiteY129" fmla="*/ 328705 h 1900695"/>
              <a:gd name="connsiteX130" fmla="*/ 3575173 w 5150647"/>
              <a:gd name="connsiteY130" fmla="*/ 323943 h 1900695"/>
              <a:gd name="connsiteX131" fmla="*/ 3646610 w 5150647"/>
              <a:gd name="connsiteY131" fmla="*/ 328705 h 1900695"/>
              <a:gd name="connsiteX132" fmla="*/ 3675185 w 5150647"/>
              <a:gd name="connsiteY132" fmla="*/ 338230 h 1900695"/>
              <a:gd name="connsiteX133" fmla="*/ 3737098 w 5150647"/>
              <a:gd name="connsiteY133" fmla="*/ 342993 h 1900695"/>
              <a:gd name="connsiteX134" fmla="*/ 3779960 w 5150647"/>
              <a:gd name="connsiteY134" fmla="*/ 342993 h 1900695"/>
              <a:gd name="connsiteX135" fmla="*/ 3794248 w 5150647"/>
              <a:gd name="connsiteY135" fmla="*/ 328705 h 1900695"/>
              <a:gd name="connsiteX136" fmla="*/ 3822823 w 5150647"/>
              <a:gd name="connsiteY136" fmla="*/ 333468 h 1900695"/>
              <a:gd name="connsiteX137" fmla="*/ 3851398 w 5150647"/>
              <a:gd name="connsiteY137" fmla="*/ 342993 h 1900695"/>
              <a:gd name="connsiteX138" fmla="*/ 3865685 w 5150647"/>
              <a:gd name="connsiteY138" fmla="*/ 419193 h 1900695"/>
              <a:gd name="connsiteX139" fmla="*/ 3879973 w 5150647"/>
              <a:gd name="connsiteY139" fmla="*/ 428718 h 1900695"/>
              <a:gd name="connsiteX140" fmla="*/ 3941885 w 5150647"/>
              <a:gd name="connsiteY140" fmla="*/ 428718 h 1900695"/>
              <a:gd name="connsiteX141" fmla="*/ 3970460 w 5150647"/>
              <a:gd name="connsiteY141" fmla="*/ 438243 h 1900695"/>
              <a:gd name="connsiteX142" fmla="*/ 3979985 w 5150647"/>
              <a:gd name="connsiteY142" fmla="*/ 452530 h 1900695"/>
              <a:gd name="connsiteX143" fmla="*/ 3994273 w 5150647"/>
              <a:gd name="connsiteY143" fmla="*/ 457293 h 1900695"/>
              <a:gd name="connsiteX144" fmla="*/ 4027610 w 5150647"/>
              <a:gd name="connsiteY144" fmla="*/ 471580 h 1900695"/>
              <a:gd name="connsiteX145" fmla="*/ 4037135 w 5150647"/>
              <a:gd name="connsiteY145" fmla="*/ 485868 h 1900695"/>
              <a:gd name="connsiteX146" fmla="*/ 4027610 w 5150647"/>
              <a:gd name="connsiteY146" fmla="*/ 533493 h 1900695"/>
              <a:gd name="connsiteX147" fmla="*/ 4008560 w 5150647"/>
              <a:gd name="connsiteY147" fmla="*/ 562068 h 1900695"/>
              <a:gd name="connsiteX148" fmla="*/ 3994273 w 5150647"/>
              <a:gd name="connsiteY148" fmla="*/ 590643 h 1900695"/>
              <a:gd name="connsiteX149" fmla="*/ 3965698 w 5150647"/>
              <a:gd name="connsiteY149" fmla="*/ 609693 h 1900695"/>
              <a:gd name="connsiteX150" fmla="*/ 3960935 w 5150647"/>
              <a:gd name="connsiteY150" fmla="*/ 623980 h 1900695"/>
              <a:gd name="connsiteX151" fmla="*/ 3951410 w 5150647"/>
              <a:gd name="connsiteY151" fmla="*/ 743043 h 1900695"/>
              <a:gd name="connsiteX152" fmla="*/ 3979985 w 5150647"/>
              <a:gd name="connsiteY152" fmla="*/ 752568 h 1900695"/>
              <a:gd name="connsiteX153" fmla="*/ 3984748 w 5150647"/>
              <a:gd name="connsiteY153" fmla="*/ 776380 h 1900695"/>
              <a:gd name="connsiteX154" fmla="*/ 3994273 w 5150647"/>
              <a:gd name="connsiteY154" fmla="*/ 790668 h 1900695"/>
              <a:gd name="connsiteX155" fmla="*/ 4003798 w 5150647"/>
              <a:gd name="connsiteY155" fmla="*/ 904968 h 1900695"/>
              <a:gd name="connsiteX156" fmla="*/ 3989510 w 5150647"/>
              <a:gd name="connsiteY156" fmla="*/ 919255 h 1900695"/>
              <a:gd name="connsiteX157" fmla="*/ 3999035 w 5150647"/>
              <a:gd name="connsiteY157" fmla="*/ 947830 h 1900695"/>
              <a:gd name="connsiteX158" fmla="*/ 3989510 w 5150647"/>
              <a:gd name="connsiteY158" fmla="*/ 981168 h 1900695"/>
              <a:gd name="connsiteX159" fmla="*/ 3975223 w 5150647"/>
              <a:gd name="connsiteY159" fmla="*/ 985930 h 1900695"/>
              <a:gd name="connsiteX160" fmla="*/ 3965698 w 5150647"/>
              <a:gd name="connsiteY160" fmla="*/ 1000218 h 1900695"/>
              <a:gd name="connsiteX161" fmla="*/ 3937123 w 5150647"/>
              <a:gd name="connsiteY161" fmla="*/ 1019268 h 1900695"/>
              <a:gd name="connsiteX162" fmla="*/ 3927598 w 5150647"/>
              <a:gd name="connsiteY162" fmla="*/ 1033555 h 1900695"/>
              <a:gd name="connsiteX163" fmla="*/ 3922835 w 5150647"/>
              <a:gd name="connsiteY163" fmla="*/ 1052605 h 1900695"/>
              <a:gd name="connsiteX164" fmla="*/ 3908548 w 5150647"/>
              <a:gd name="connsiteY164" fmla="*/ 1057368 h 1900695"/>
              <a:gd name="connsiteX165" fmla="*/ 3884735 w 5150647"/>
              <a:gd name="connsiteY165" fmla="*/ 1066893 h 1900695"/>
              <a:gd name="connsiteX166" fmla="*/ 3856160 w 5150647"/>
              <a:gd name="connsiteY166" fmla="*/ 1085943 h 1900695"/>
              <a:gd name="connsiteX167" fmla="*/ 3851398 w 5150647"/>
              <a:gd name="connsiteY167" fmla="*/ 1104993 h 1900695"/>
              <a:gd name="connsiteX168" fmla="*/ 3827585 w 5150647"/>
              <a:gd name="connsiteY168" fmla="*/ 1128805 h 1900695"/>
              <a:gd name="connsiteX169" fmla="*/ 3813298 w 5150647"/>
              <a:gd name="connsiteY169" fmla="*/ 1133568 h 1900695"/>
              <a:gd name="connsiteX170" fmla="*/ 3822823 w 5150647"/>
              <a:gd name="connsiteY170" fmla="*/ 1147855 h 1900695"/>
              <a:gd name="connsiteX171" fmla="*/ 3846635 w 5150647"/>
              <a:gd name="connsiteY171" fmla="*/ 1152618 h 1900695"/>
              <a:gd name="connsiteX172" fmla="*/ 3865685 w 5150647"/>
              <a:gd name="connsiteY172" fmla="*/ 1162143 h 1900695"/>
              <a:gd name="connsiteX173" fmla="*/ 3870448 w 5150647"/>
              <a:gd name="connsiteY173" fmla="*/ 1181193 h 1900695"/>
              <a:gd name="connsiteX174" fmla="*/ 3884735 w 5150647"/>
              <a:gd name="connsiteY174" fmla="*/ 1200243 h 1900695"/>
              <a:gd name="connsiteX175" fmla="*/ 3889498 w 5150647"/>
              <a:gd name="connsiteY175" fmla="*/ 1224055 h 1900695"/>
              <a:gd name="connsiteX176" fmla="*/ 3918073 w 5150647"/>
              <a:gd name="connsiteY176" fmla="*/ 1252630 h 1900695"/>
              <a:gd name="connsiteX177" fmla="*/ 3918073 w 5150647"/>
              <a:gd name="connsiteY177" fmla="*/ 1314543 h 1900695"/>
              <a:gd name="connsiteX178" fmla="*/ 3937123 w 5150647"/>
              <a:gd name="connsiteY178" fmla="*/ 1343118 h 1900695"/>
              <a:gd name="connsiteX179" fmla="*/ 3922835 w 5150647"/>
              <a:gd name="connsiteY179" fmla="*/ 1352643 h 1900695"/>
              <a:gd name="connsiteX180" fmla="*/ 3927598 w 5150647"/>
              <a:gd name="connsiteY180" fmla="*/ 1376455 h 1900695"/>
              <a:gd name="connsiteX181" fmla="*/ 3922835 w 5150647"/>
              <a:gd name="connsiteY181" fmla="*/ 1443130 h 1900695"/>
              <a:gd name="connsiteX182" fmla="*/ 3899023 w 5150647"/>
              <a:gd name="connsiteY182" fmla="*/ 1476468 h 1900695"/>
              <a:gd name="connsiteX183" fmla="*/ 3879973 w 5150647"/>
              <a:gd name="connsiteY183" fmla="*/ 1485993 h 1900695"/>
              <a:gd name="connsiteX184" fmla="*/ 3870448 w 5150647"/>
              <a:gd name="connsiteY184" fmla="*/ 1533618 h 1900695"/>
              <a:gd name="connsiteX185" fmla="*/ 3889498 w 5150647"/>
              <a:gd name="connsiteY185" fmla="*/ 1538380 h 1900695"/>
              <a:gd name="connsiteX186" fmla="*/ 3903785 w 5150647"/>
              <a:gd name="connsiteY186" fmla="*/ 1547905 h 1900695"/>
              <a:gd name="connsiteX187" fmla="*/ 3903785 w 5150647"/>
              <a:gd name="connsiteY187" fmla="*/ 1605055 h 1900695"/>
              <a:gd name="connsiteX188" fmla="*/ 3875210 w 5150647"/>
              <a:gd name="connsiteY188" fmla="*/ 1624105 h 1900695"/>
              <a:gd name="connsiteX189" fmla="*/ 3851398 w 5150647"/>
              <a:gd name="connsiteY189" fmla="*/ 1652680 h 1900695"/>
              <a:gd name="connsiteX190" fmla="*/ 3860923 w 5150647"/>
              <a:gd name="connsiteY190" fmla="*/ 1671730 h 1900695"/>
              <a:gd name="connsiteX191" fmla="*/ 3894260 w 5150647"/>
              <a:gd name="connsiteY191" fmla="*/ 1705068 h 1900695"/>
              <a:gd name="connsiteX192" fmla="*/ 3903785 w 5150647"/>
              <a:gd name="connsiteY192" fmla="*/ 1719355 h 1900695"/>
              <a:gd name="connsiteX193" fmla="*/ 3908548 w 5150647"/>
              <a:gd name="connsiteY193" fmla="*/ 1766980 h 1900695"/>
              <a:gd name="connsiteX194" fmla="*/ 3913310 w 5150647"/>
              <a:gd name="connsiteY194" fmla="*/ 1781268 h 1900695"/>
              <a:gd name="connsiteX195" fmla="*/ 3927598 w 5150647"/>
              <a:gd name="connsiteY195" fmla="*/ 1786030 h 1900695"/>
              <a:gd name="connsiteX196" fmla="*/ 3975223 w 5150647"/>
              <a:gd name="connsiteY196" fmla="*/ 1814605 h 1900695"/>
              <a:gd name="connsiteX197" fmla="*/ 3989510 w 5150647"/>
              <a:gd name="connsiteY197" fmla="*/ 1833655 h 1900695"/>
              <a:gd name="connsiteX198" fmla="*/ 4041898 w 5150647"/>
              <a:gd name="connsiteY198" fmla="*/ 1881280 h 1900695"/>
              <a:gd name="connsiteX199" fmla="*/ 4070473 w 5150647"/>
              <a:gd name="connsiteY199" fmla="*/ 1900330 h 1900695"/>
              <a:gd name="connsiteX200" fmla="*/ 4132384 w 5150647"/>
              <a:gd name="connsiteY200" fmla="*/ 1863818 h 1900695"/>
              <a:gd name="connsiteX201" fmla="*/ 4218110 w 5150647"/>
              <a:gd name="connsiteY201" fmla="*/ 1851118 h 1900695"/>
              <a:gd name="connsiteX202" fmla="*/ 4375272 w 5150647"/>
              <a:gd name="connsiteY202" fmla="*/ 1838418 h 1900695"/>
              <a:gd name="connsiteX203" fmla="*/ 4448298 w 5150647"/>
              <a:gd name="connsiteY203" fmla="*/ 1816192 h 1900695"/>
              <a:gd name="connsiteX204" fmla="*/ 4484811 w 5150647"/>
              <a:gd name="connsiteY204" fmla="*/ 1766980 h 1900695"/>
              <a:gd name="connsiteX205" fmla="*/ 4540374 w 5150647"/>
              <a:gd name="connsiteY205" fmla="*/ 1765392 h 1900695"/>
              <a:gd name="connsiteX206" fmla="*/ 4624510 w 5150647"/>
              <a:gd name="connsiteY206" fmla="*/ 1774918 h 1900695"/>
              <a:gd name="connsiteX207" fmla="*/ 4651498 w 5150647"/>
              <a:gd name="connsiteY207" fmla="*/ 1719355 h 1900695"/>
              <a:gd name="connsiteX208" fmla="*/ 4691186 w 5150647"/>
              <a:gd name="connsiteY208" fmla="*/ 1727294 h 1900695"/>
              <a:gd name="connsiteX209" fmla="*/ 4741986 w 5150647"/>
              <a:gd name="connsiteY209" fmla="*/ 1755868 h 1900695"/>
              <a:gd name="connsiteX210" fmla="*/ 4783260 w 5150647"/>
              <a:gd name="connsiteY210" fmla="*/ 1744756 h 1900695"/>
              <a:gd name="connsiteX211" fmla="*/ 4816598 w 5150647"/>
              <a:gd name="connsiteY211" fmla="*/ 1741580 h 1900695"/>
              <a:gd name="connsiteX212" fmla="*/ 4837235 w 5150647"/>
              <a:gd name="connsiteY212" fmla="*/ 1722530 h 1900695"/>
              <a:gd name="connsiteX213" fmla="*/ 4883272 w 5150647"/>
              <a:gd name="connsiteY213" fmla="*/ 1705068 h 1900695"/>
              <a:gd name="connsiteX214" fmla="*/ 4927723 w 5150647"/>
              <a:gd name="connsiteY214" fmla="*/ 1686018 h 1900695"/>
              <a:gd name="connsiteX215" fmla="*/ 5094410 w 5150647"/>
              <a:gd name="connsiteY215" fmla="*/ 1690780 h 1900695"/>
              <a:gd name="connsiteX216" fmla="*/ 5122985 w 5150647"/>
              <a:gd name="connsiteY216" fmla="*/ 1676493 h 1900695"/>
              <a:gd name="connsiteX217" fmla="*/ 4824535 w 5150647"/>
              <a:gd name="connsiteY217" fmla="*/ 20730 h 1900695"/>
              <a:gd name="connsiteX218" fmla="*/ 4789610 w 5150647"/>
              <a:gd name="connsiteY218" fmla="*/ 92 h 1900695"/>
              <a:gd name="connsiteX219" fmla="*/ 4699123 w 5150647"/>
              <a:gd name="connsiteY219" fmla="*/ 4855 h 1900695"/>
              <a:gd name="connsiteX220" fmla="*/ 4160960 w 5150647"/>
              <a:gd name="connsiteY220" fmla="*/ 14380 h 1900695"/>
              <a:gd name="connsiteX221" fmla="*/ 4118098 w 5150647"/>
              <a:gd name="connsiteY221" fmla="*/ 19142 h 1900695"/>
              <a:gd name="connsiteX222" fmla="*/ 3999035 w 5150647"/>
              <a:gd name="connsiteY222" fmla="*/ 23905 h 1900695"/>
              <a:gd name="connsiteX223" fmla="*/ 3979985 w 5150647"/>
              <a:gd name="connsiteY223" fmla="*/ 28667 h 1900695"/>
              <a:gd name="connsiteX224" fmla="*/ 2760785 w 5150647"/>
              <a:gd name="connsiteY224" fmla="*/ 28667 h 1900695"/>
              <a:gd name="connsiteX225" fmla="*/ 2427410 w 5150647"/>
              <a:gd name="connsiteY225" fmla="*/ 19142 h 1900695"/>
              <a:gd name="connsiteX226" fmla="*/ 1565398 w 5150647"/>
              <a:gd name="connsiteY226" fmla="*/ 14380 h 1900695"/>
              <a:gd name="connsiteX227" fmla="*/ 208085 w 5150647"/>
              <a:gd name="connsiteY227" fmla="*/ 14380 h 1900695"/>
              <a:gd name="connsiteX228" fmla="*/ 160460 w 5150647"/>
              <a:gd name="connsiteY228" fmla="*/ 23905 h 1900695"/>
              <a:gd name="connsiteX229" fmla="*/ 127123 w 5150647"/>
              <a:gd name="connsiteY229" fmla="*/ 28667 h 1900695"/>
              <a:gd name="connsiteX230" fmla="*/ 112835 w 5150647"/>
              <a:gd name="connsiteY230" fmla="*/ 33430 h 1900695"/>
              <a:gd name="connsiteX231" fmla="*/ 55685 w 5150647"/>
              <a:gd name="connsiteY231" fmla="*/ 47717 h 1900695"/>
              <a:gd name="connsiteX232" fmla="*/ 27110 w 5150647"/>
              <a:gd name="connsiteY232" fmla="*/ 57242 h 1900695"/>
              <a:gd name="connsiteX233" fmla="*/ 12823 w 5150647"/>
              <a:gd name="connsiteY233" fmla="*/ 66767 h 1900695"/>
              <a:gd name="connsiteX234" fmla="*/ 8060 w 5150647"/>
              <a:gd name="connsiteY234" fmla="*/ 85818 h 1900695"/>
              <a:gd name="connsiteX0" fmla="*/ 8060 w 5094410"/>
              <a:gd name="connsiteY0" fmla="*/ 85818 h 1900695"/>
              <a:gd name="connsiteX1" fmla="*/ 46160 w 5094410"/>
              <a:gd name="connsiteY1" fmla="*/ 95343 h 1900695"/>
              <a:gd name="connsiteX2" fmla="*/ 69973 w 5094410"/>
              <a:gd name="connsiteY2" fmla="*/ 100105 h 1900695"/>
              <a:gd name="connsiteX3" fmla="*/ 98548 w 5094410"/>
              <a:gd name="connsiteY3" fmla="*/ 114393 h 1900695"/>
              <a:gd name="connsiteX4" fmla="*/ 117598 w 5094410"/>
              <a:gd name="connsiteY4" fmla="*/ 119155 h 1900695"/>
              <a:gd name="connsiteX5" fmla="*/ 384298 w 5094410"/>
              <a:gd name="connsiteY5" fmla="*/ 133443 h 1900695"/>
              <a:gd name="connsiteX6" fmla="*/ 427160 w 5094410"/>
              <a:gd name="connsiteY6" fmla="*/ 147730 h 1900695"/>
              <a:gd name="connsiteX7" fmla="*/ 474785 w 5094410"/>
              <a:gd name="connsiteY7" fmla="*/ 157255 h 1900695"/>
              <a:gd name="connsiteX8" fmla="*/ 493835 w 5094410"/>
              <a:gd name="connsiteY8" fmla="*/ 162018 h 1900695"/>
              <a:gd name="connsiteX9" fmla="*/ 527173 w 5094410"/>
              <a:gd name="connsiteY9" fmla="*/ 166780 h 1900695"/>
              <a:gd name="connsiteX10" fmla="*/ 555748 w 5094410"/>
              <a:gd name="connsiteY10" fmla="*/ 185830 h 1900695"/>
              <a:gd name="connsiteX11" fmla="*/ 598610 w 5094410"/>
              <a:gd name="connsiteY11" fmla="*/ 200118 h 1900695"/>
              <a:gd name="connsiteX12" fmla="*/ 612898 w 5094410"/>
              <a:gd name="connsiteY12" fmla="*/ 214405 h 1900695"/>
              <a:gd name="connsiteX13" fmla="*/ 636710 w 5094410"/>
              <a:gd name="connsiteY13" fmla="*/ 242980 h 1900695"/>
              <a:gd name="connsiteX14" fmla="*/ 665285 w 5094410"/>
              <a:gd name="connsiteY14" fmla="*/ 257268 h 1900695"/>
              <a:gd name="connsiteX15" fmla="*/ 670048 w 5094410"/>
              <a:gd name="connsiteY15" fmla="*/ 271555 h 1900695"/>
              <a:gd name="connsiteX16" fmla="*/ 684335 w 5094410"/>
              <a:gd name="connsiteY16" fmla="*/ 281080 h 1900695"/>
              <a:gd name="connsiteX17" fmla="*/ 760535 w 5094410"/>
              <a:gd name="connsiteY17" fmla="*/ 290605 h 1900695"/>
              <a:gd name="connsiteX18" fmla="*/ 789110 w 5094410"/>
              <a:gd name="connsiteY18" fmla="*/ 300130 h 1900695"/>
              <a:gd name="connsiteX19" fmla="*/ 822448 w 5094410"/>
              <a:gd name="connsiteY19" fmla="*/ 304893 h 1900695"/>
              <a:gd name="connsiteX20" fmla="*/ 851023 w 5094410"/>
              <a:gd name="connsiteY20" fmla="*/ 309655 h 1900695"/>
              <a:gd name="connsiteX21" fmla="*/ 889123 w 5094410"/>
              <a:gd name="connsiteY21" fmla="*/ 314418 h 1900695"/>
              <a:gd name="connsiteX22" fmla="*/ 893885 w 5094410"/>
              <a:gd name="connsiteY22" fmla="*/ 352518 h 1900695"/>
              <a:gd name="connsiteX23" fmla="*/ 898648 w 5094410"/>
              <a:gd name="connsiteY23" fmla="*/ 366805 h 1900695"/>
              <a:gd name="connsiteX24" fmla="*/ 903410 w 5094410"/>
              <a:gd name="connsiteY24" fmla="*/ 400143 h 1900695"/>
              <a:gd name="connsiteX25" fmla="*/ 917698 w 5094410"/>
              <a:gd name="connsiteY25" fmla="*/ 404905 h 1900695"/>
              <a:gd name="connsiteX26" fmla="*/ 931985 w 5094410"/>
              <a:gd name="connsiteY26" fmla="*/ 423955 h 1900695"/>
              <a:gd name="connsiteX27" fmla="*/ 946273 w 5094410"/>
              <a:gd name="connsiteY27" fmla="*/ 485868 h 1900695"/>
              <a:gd name="connsiteX28" fmla="*/ 960560 w 5094410"/>
              <a:gd name="connsiteY28" fmla="*/ 495393 h 1900695"/>
              <a:gd name="connsiteX29" fmla="*/ 1012948 w 5094410"/>
              <a:gd name="connsiteY29" fmla="*/ 500155 h 1900695"/>
              <a:gd name="connsiteX30" fmla="*/ 1031998 w 5094410"/>
              <a:gd name="connsiteY30" fmla="*/ 504918 h 1900695"/>
              <a:gd name="connsiteX31" fmla="*/ 1036760 w 5094410"/>
              <a:gd name="connsiteY31" fmla="*/ 519205 h 1900695"/>
              <a:gd name="connsiteX32" fmla="*/ 1027235 w 5094410"/>
              <a:gd name="connsiteY32" fmla="*/ 566830 h 1900695"/>
              <a:gd name="connsiteX33" fmla="*/ 1017710 w 5094410"/>
              <a:gd name="connsiteY33" fmla="*/ 581118 h 1900695"/>
              <a:gd name="connsiteX34" fmla="*/ 1022473 w 5094410"/>
              <a:gd name="connsiteY34" fmla="*/ 595405 h 1900695"/>
              <a:gd name="connsiteX35" fmla="*/ 1060573 w 5094410"/>
              <a:gd name="connsiteY35" fmla="*/ 600168 h 1900695"/>
              <a:gd name="connsiteX36" fmla="*/ 1074860 w 5094410"/>
              <a:gd name="connsiteY36" fmla="*/ 604930 h 1900695"/>
              <a:gd name="connsiteX37" fmla="*/ 1089148 w 5094410"/>
              <a:gd name="connsiteY37" fmla="*/ 619218 h 1900695"/>
              <a:gd name="connsiteX38" fmla="*/ 1098673 w 5094410"/>
              <a:gd name="connsiteY38" fmla="*/ 633505 h 1900695"/>
              <a:gd name="connsiteX39" fmla="*/ 1122485 w 5094410"/>
              <a:gd name="connsiteY39" fmla="*/ 628743 h 1900695"/>
              <a:gd name="connsiteX40" fmla="*/ 1127248 w 5094410"/>
              <a:gd name="connsiteY40" fmla="*/ 614455 h 1900695"/>
              <a:gd name="connsiteX41" fmla="*/ 1232023 w 5094410"/>
              <a:gd name="connsiteY41" fmla="*/ 609693 h 1900695"/>
              <a:gd name="connsiteX42" fmla="*/ 1289173 w 5094410"/>
              <a:gd name="connsiteY42" fmla="*/ 623980 h 1900695"/>
              <a:gd name="connsiteX43" fmla="*/ 1303460 w 5094410"/>
              <a:gd name="connsiteY43" fmla="*/ 633505 h 1900695"/>
              <a:gd name="connsiteX44" fmla="*/ 1303460 w 5094410"/>
              <a:gd name="connsiteY44" fmla="*/ 690655 h 1900695"/>
              <a:gd name="connsiteX45" fmla="*/ 1298698 w 5094410"/>
              <a:gd name="connsiteY45" fmla="*/ 709705 h 1900695"/>
              <a:gd name="connsiteX46" fmla="*/ 1284410 w 5094410"/>
              <a:gd name="connsiteY46" fmla="*/ 728755 h 1900695"/>
              <a:gd name="connsiteX47" fmla="*/ 1298698 w 5094410"/>
              <a:gd name="connsiteY47" fmla="*/ 733518 h 1900695"/>
              <a:gd name="connsiteX48" fmla="*/ 1312985 w 5094410"/>
              <a:gd name="connsiteY48" fmla="*/ 776380 h 1900695"/>
              <a:gd name="connsiteX49" fmla="*/ 1336798 w 5094410"/>
              <a:gd name="connsiteY49" fmla="*/ 809718 h 1900695"/>
              <a:gd name="connsiteX50" fmla="*/ 1351085 w 5094410"/>
              <a:gd name="connsiteY50" fmla="*/ 814480 h 1900695"/>
              <a:gd name="connsiteX51" fmla="*/ 1579685 w 5094410"/>
              <a:gd name="connsiteY51" fmla="*/ 819243 h 1900695"/>
              <a:gd name="connsiteX52" fmla="*/ 1593973 w 5094410"/>
              <a:gd name="connsiteY52" fmla="*/ 824005 h 1900695"/>
              <a:gd name="connsiteX53" fmla="*/ 1617785 w 5094410"/>
              <a:gd name="connsiteY53" fmla="*/ 828768 h 1900695"/>
              <a:gd name="connsiteX54" fmla="*/ 1608260 w 5094410"/>
              <a:gd name="connsiteY54" fmla="*/ 871630 h 1900695"/>
              <a:gd name="connsiteX55" fmla="*/ 1617785 w 5094410"/>
              <a:gd name="connsiteY55" fmla="*/ 885918 h 1900695"/>
              <a:gd name="connsiteX56" fmla="*/ 1632073 w 5094410"/>
              <a:gd name="connsiteY56" fmla="*/ 890680 h 1900695"/>
              <a:gd name="connsiteX57" fmla="*/ 1651123 w 5094410"/>
              <a:gd name="connsiteY57" fmla="*/ 919255 h 1900695"/>
              <a:gd name="connsiteX58" fmla="*/ 1670173 w 5094410"/>
              <a:gd name="connsiteY58" fmla="*/ 924018 h 1900695"/>
              <a:gd name="connsiteX59" fmla="*/ 1698748 w 5094410"/>
              <a:gd name="connsiteY59" fmla="*/ 933543 h 1900695"/>
              <a:gd name="connsiteX60" fmla="*/ 1798760 w 5094410"/>
              <a:gd name="connsiteY60" fmla="*/ 933543 h 1900695"/>
              <a:gd name="connsiteX61" fmla="*/ 1803523 w 5094410"/>
              <a:gd name="connsiteY61" fmla="*/ 947830 h 1900695"/>
              <a:gd name="connsiteX62" fmla="*/ 1827335 w 5094410"/>
              <a:gd name="connsiteY62" fmla="*/ 943068 h 1900695"/>
              <a:gd name="connsiteX63" fmla="*/ 1841623 w 5094410"/>
              <a:gd name="connsiteY63" fmla="*/ 938305 h 1900695"/>
              <a:gd name="connsiteX64" fmla="*/ 1860673 w 5094410"/>
              <a:gd name="connsiteY64" fmla="*/ 933543 h 1900695"/>
              <a:gd name="connsiteX65" fmla="*/ 1903535 w 5094410"/>
              <a:gd name="connsiteY65" fmla="*/ 938305 h 1900695"/>
              <a:gd name="connsiteX66" fmla="*/ 1908298 w 5094410"/>
              <a:gd name="connsiteY66" fmla="*/ 952593 h 1900695"/>
              <a:gd name="connsiteX67" fmla="*/ 1932110 w 5094410"/>
              <a:gd name="connsiteY67" fmla="*/ 947830 h 1900695"/>
              <a:gd name="connsiteX68" fmla="*/ 1936873 w 5094410"/>
              <a:gd name="connsiteY68" fmla="*/ 933543 h 1900695"/>
              <a:gd name="connsiteX69" fmla="*/ 1955923 w 5094410"/>
              <a:gd name="connsiteY69" fmla="*/ 924018 h 1900695"/>
              <a:gd name="connsiteX70" fmla="*/ 1970210 w 5094410"/>
              <a:gd name="connsiteY70" fmla="*/ 914493 h 1900695"/>
              <a:gd name="connsiteX71" fmla="*/ 1994023 w 5094410"/>
              <a:gd name="connsiteY71" fmla="*/ 919255 h 1900695"/>
              <a:gd name="connsiteX72" fmla="*/ 2060698 w 5094410"/>
              <a:gd name="connsiteY72" fmla="*/ 924018 h 1900695"/>
              <a:gd name="connsiteX73" fmla="*/ 2074985 w 5094410"/>
              <a:gd name="connsiteY73" fmla="*/ 933543 h 1900695"/>
              <a:gd name="connsiteX74" fmla="*/ 2089273 w 5094410"/>
              <a:gd name="connsiteY74" fmla="*/ 938305 h 1900695"/>
              <a:gd name="connsiteX75" fmla="*/ 2108323 w 5094410"/>
              <a:gd name="connsiteY75" fmla="*/ 957355 h 1900695"/>
              <a:gd name="connsiteX76" fmla="*/ 2127373 w 5094410"/>
              <a:gd name="connsiteY76" fmla="*/ 962118 h 1900695"/>
              <a:gd name="connsiteX77" fmla="*/ 2165473 w 5094410"/>
              <a:gd name="connsiteY77" fmla="*/ 957355 h 1900695"/>
              <a:gd name="connsiteX78" fmla="*/ 2203573 w 5094410"/>
              <a:gd name="connsiteY78" fmla="*/ 947830 h 1900695"/>
              <a:gd name="connsiteX79" fmla="*/ 2208335 w 5094410"/>
              <a:gd name="connsiteY79" fmla="*/ 919255 h 1900695"/>
              <a:gd name="connsiteX80" fmla="*/ 2227385 w 5094410"/>
              <a:gd name="connsiteY80" fmla="*/ 914493 h 1900695"/>
              <a:gd name="connsiteX81" fmla="*/ 2303585 w 5094410"/>
              <a:gd name="connsiteY81" fmla="*/ 909730 h 1900695"/>
              <a:gd name="connsiteX82" fmla="*/ 2322635 w 5094410"/>
              <a:gd name="connsiteY82" fmla="*/ 885918 h 1900695"/>
              <a:gd name="connsiteX83" fmla="*/ 2327398 w 5094410"/>
              <a:gd name="connsiteY83" fmla="*/ 871630 h 1900695"/>
              <a:gd name="connsiteX84" fmla="*/ 2336923 w 5094410"/>
              <a:gd name="connsiteY84" fmla="*/ 828768 h 1900695"/>
              <a:gd name="connsiteX85" fmla="*/ 2360735 w 5094410"/>
              <a:gd name="connsiteY85" fmla="*/ 804955 h 1900695"/>
              <a:gd name="connsiteX86" fmla="*/ 2379785 w 5094410"/>
              <a:gd name="connsiteY86" fmla="*/ 800193 h 1900695"/>
              <a:gd name="connsiteX87" fmla="*/ 2455985 w 5094410"/>
              <a:gd name="connsiteY87" fmla="*/ 790668 h 1900695"/>
              <a:gd name="connsiteX88" fmla="*/ 2460748 w 5094410"/>
              <a:gd name="connsiteY88" fmla="*/ 776380 h 1900695"/>
              <a:gd name="connsiteX89" fmla="*/ 2470273 w 5094410"/>
              <a:gd name="connsiteY89" fmla="*/ 723993 h 1900695"/>
              <a:gd name="connsiteX90" fmla="*/ 2475035 w 5094410"/>
              <a:gd name="connsiteY90" fmla="*/ 709705 h 1900695"/>
              <a:gd name="connsiteX91" fmla="*/ 2489323 w 5094410"/>
              <a:gd name="connsiteY91" fmla="*/ 704943 h 1900695"/>
              <a:gd name="connsiteX92" fmla="*/ 2503610 w 5094410"/>
              <a:gd name="connsiteY92" fmla="*/ 690655 h 1900695"/>
              <a:gd name="connsiteX93" fmla="*/ 2517898 w 5094410"/>
              <a:gd name="connsiteY93" fmla="*/ 681130 h 1900695"/>
              <a:gd name="connsiteX94" fmla="*/ 2527423 w 5094410"/>
              <a:gd name="connsiteY94" fmla="*/ 666843 h 1900695"/>
              <a:gd name="connsiteX95" fmla="*/ 2532185 w 5094410"/>
              <a:gd name="connsiteY95" fmla="*/ 652555 h 1900695"/>
              <a:gd name="connsiteX96" fmla="*/ 2570285 w 5094410"/>
              <a:gd name="connsiteY96" fmla="*/ 609693 h 1900695"/>
              <a:gd name="connsiteX97" fmla="*/ 2598860 w 5094410"/>
              <a:gd name="connsiteY97" fmla="*/ 590643 h 1900695"/>
              <a:gd name="connsiteX98" fmla="*/ 2632198 w 5094410"/>
              <a:gd name="connsiteY98" fmla="*/ 581118 h 1900695"/>
              <a:gd name="connsiteX99" fmla="*/ 2670298 w 5094410"/>
              <a:gd name="connsiteY99" fmla="*/ 585880 h 1900695"/>
              <a:gd name="connsiteX100" fmla="*/ 2679823 w 5094410"/>
              <a:gd name="connsiteY100" fmla="*/ 600168 h 1900695"/>
              <a:gd name="connsiteX101" fmla="*/ 2694110 w 5094410"/>
              <a:gd name="connsiteY101" fmla="*/ 609693 h 1900695"/>
              <a:gd name="connsiteX102" fmla="*/ 2703635 w 5094410"/>
              <a:gd name="connsiteY102" fmla="*/ 623980 h 1900695"/>
              <a:gd name="connsiteX103" fmla="*/ 2708398 w 5094410"/>
              <a:gd name="connsiteY103" fmla="*/ 638268 h 1900695"/>
              <a:gd name="connsiteX104" fmla="*/ 2722685 w 5094410"/>
              <a:gd name="connsiteY104" fmla="*/ 643030 h 1900695"/>
              <a:gd name="connsiteX105" fmla="*/ 2775073 w 5094410"/>
              <a:gd name="connsiteY105" fmla="*/ 638268 h 1900695"/>
              <a:gd name="connsiteX106" fmla="*/ 2822698 w 5094410"/>
              <a:gd name="connsiteY106" fmla="*/ 623980 h 1900695"/>
              <a:gd name="connsiteX107" fmla="*/ 2875085 w 5094410"/>
              <a:gd name="connsiteY107" fmla="*/ 628743 h 1900695"/>
              <a:gd name="connsiteX108" fmla="*/ 2898898 w 5094410"/>
              <a:gd name="connsiteY108" fmla="*/ 633505 h 1900695"/>
              <a:gd name="connsiteX109" fmla="*/ 2936998 w 5094410"/>
              <a:gd name="connsiteY109" fmla="*/ 628743 h 1900695"/>
              <a:gd name="connsiteX110" fmla="*/ 3046535 w 5094410"/>
              <a:gd name="connsiteY110" fmla="*/ 614455 h 1900695"/>
              <a:gd name="connsiteX111" fmla="*/ 3060823 w 5094410"/>
              <a:gd name="connsiteY111" fmla="*/ 604930 h 1900695"/>
              <a:gd name="connsiteX112" fmla="*/ 3089398 w 5094410"/>
              <a:gd name="connsiteY112" fmla="*/ 585880 h 1900695"/>
              <a:gd name="connsiteX113" fmla="*/ 3137023 w 5094410"/>
              <a:gd name="connsiteY113" fmla="*/ 576355 h 1900695"/>
              <a:gd name="connsiteX114" fmla="*/ 3241798 w 5094410"/>
              <a:gd name="connsiteY114" fmla="*/ 581118 h 1900695"/>
              <a:gd name="connsiteX115" fmla="*/ 3275135 w 5094410"/>
              <a:gd name="connsiteY115" fmla="*/ 595405 h 1900695"/>
              <a:gd name="connsiteX116" fmla="*/ 3365623 w 5094410"/>
              <a:gd name="connsiteY116" fmla="*/ 600168 h 1900695"/>
              <a:gd name="connsiteX117" fmla="*/ 3403723 w 5094410"/>
              <a:gd name="connsiteY117" fmla="*/ 609693 h 1900695"/>
              <a:gd name="connsiteX118" fmla="*/ 3437060 w 5094410"/>
              <a:gd name="connsiteY118" fmla="*/ 628743 h 1900695"/>
              <a:gd name="connsiteX119" fmla="*/ 3441823 w 5094410"/>
              <a:gd name="connsiteY119" fmla="*/ 557305 h 1900695"/>
              <a:gd name="connsiteX120" fmla="*/ 3451348 w 5094410"/>
              <a:gd name="connsiteY120" fmla="*/ 543018 h 1900695"/>
              <a:gd name="connsiteX121" fmla="*/ 3456110 w 5094410"/>
              <a:gd name="connsiteY121" fmla="*/ 528730 h 1900695"/>
              <a:gd name="connsiteX122" fmla="*/ 3460873 w 5094410"/>
              <a:gd name="connsiteY122" fmla="*/ 509680 h 1900695"/>
              <a:gd name="connsiteX123" fmla="*/ 3475160 w 5094410"/>
              <a:gd name="connsiteY123" fmla="*/ 495393 h 1900695"/>
              <a:gd name="connsiteX124" fmla="*/ 3479923 w 5094410"/>
              <a:gd name="connsiteY124" fmla="*/ 476343 h 1900695"/>
              <a:gd name="connsiteX125" fmla="*/ 3484685 w 5094410"/>
              <a:gd name="connsiteY125" fmla="*/ 414430 h 1900695"/>
              <a:gd name="connsiteX126" fmla="*/ 3494210 w 5094410"/>
              <a:gd name="connsiteY126" fmla="*/ 390618 h 1900695"/>
              <a:gd name="connsiteX127" fmla="*/ 3503735 w 5094410"/>
              <a:gd name="connsiteY127" fmla="*/ 362043 h 1900695"/>
              <a:gd name="connsiteX128" fmla="*/ 3546598 w 5094410"/>
              <a:gd name="connsiteY128" fmla="*/ 333468 h 1900695"/>
              <a:gd name="connsiteX129" fmla="*/ 3560885 w 5094410"/>
              <a:gd name="connsiteY129" fmla="*/ 328705 h 1900695"/>
              <a:gd name="connsiteX130" fmla="*/ 3575173 w 5094410"/>
              <a:gd name="connsiteY130" fmla="*/ 323943 h 1900695"/>
              <a:gd name="connsiteX131" fmla="*/ 3646610 w 5094410"/>
              <a:gd name="connsiteY131" fmla="*/ 328705 h 1900695"/>
              <a:gd name="connsiteX132" fmla="*/ 3675185 w 5094410"/>
              <a:gd name="connsiteY132" fmla="*/ 338230 h 1900695"/>
              <a:gd name="connsiteX133" fmla="*/ 3737098 w 5094410"/>
              <a:gd name="connsiteY133" fmla="*/ 342993 h 1900695"/>
              <a:gd name="connsiteX134" fmla="*/ 3779960 w 5094410"/>
              <a:gd name="connsiteY134" fmla="*/ 342993 h 1900695"/>
              <a:gd name="connsiteX135" fmla="*/ 3794248 w 5094410"/>
              <a:gd name="connsiteY135" fmla="*/ 328705 h 1900695"/>
              <a:gd name="connsiteX136" fmla="*/ 3822823 w 5094410"/>
              <a:gd name="connsiteY136" fmla="*/ 333468 h 1900695"/>
              <a:gd name="connsiteX137" fmla="*/ 3851398 w 5094410"/>
              <a:gd name="connsiteY137" fmla="*/ 342993 h 1900695"/>
              <a:gd name="connsiteX138" fmla="*/ 3865685 w 5094410"/>
              <a:gd name="connsiteY138" fmla="*/ 419193 h 1900695"/>
              <a:gd name="connsiteX139" fmla="*/ 3879973 w 5094410"/>
              <a:gd name="connsiteY139" fmla="*/ 428718 h 1900695"/>
              <a:gd name="connsiteX140" fmla="*/ 3941885 w 5094410"/>
              <a:gd name="connsiteY140" fmla="*/ 428718 h 1900695"/>
              <a:gd name="connsiteX141" fmla="*/ 3970460 w 5094410"/>
              <a:gd name="connsiteY141" fmla="*/ 438243 h 1900695"/>
              <a:gd name="connsiteX142" fmla="*/ 3979985 w 5094410"/>
              <a:gd name="connsiteY142" fmla="*/ 452530 h 1900695"/>
              <a:gd name="connsiteX143" fmla="*/ 3994273 w 5094410"/>
              <a:gd name="connsiteY143" fmla="*/ 457293 h 1900695"/>
              <a:gd name="connsiteX144" fmla="*/ 4027610 w 5094410"/>
              <a:gd name="connsiteY144" fmla="*/ 471580 h 1900695"/>
              <a:gd name="connsiteX145" fmla="*/ 4037135 w 5094410"/>
              <a:gd name="connsiteY145" fmla="*/ 485868 h 1900695"/>
              <a:gd name="connsiteX146" fmla="*/ 4027610 w 5094410"/>
              <a:gd name="connsiteY146" fmla="*/ 533493 h 1900695"/>
              <a:gd name="connsiteX147" fmla="*/ 4008560 w 5094410"/>
              <a:gd name="connsiteY147" fmla="*/ 562068 h 1900695"/>
              <a:gd name="connsiteX148" fmla="*/ 3994273 w 5094410"/>
              <a:gd name="connsiteY148" fmla="*/ 590643 h 1900695"/>
              <a:gd name="connsiteX149" fmla="*/ 3965698 w 5094410"/>
              <a:gd name="connsiteY149" fmla="*/ 609693 h 1900695"/>
              <a:gd name="connsiteX150" fmla="*/ 3960935 w 5094410"/>
              <a:gd name="connsiteY150" fmla="*/ 623980 h 1900695"/>
              <a:gd name="connsiteX151" fmla="*/ 3951410 w 5094410"/>
              <a:gd name="connsiteY151" fmla="*/ 743043 h 1900695"/>
              <a:gd name="connsiteX152" fmla="*/ 3979985 w 5094410"/>
              <a:gd name="connsiteY152" fmla="*/ 752568 h 1900695"/>
              <a:gd name="connsiteX153" fmla="*/ 3984748 w 5094410"/>
              <a:gd name="connsiteY153" fmla="*/ 776380 h 1900695"/>
              <a:gd name="connsiteX154" fmla="*/ 3994273 w 5094410"/>
              <a:gd name="connsiteY154" fmla="*/ 790668 h 1900695"/>
              <a:gd name="connsiteX155" fmla="*/ 4003798 w 5094410"/>
              <a:gd name="connsiteY155" fmla="*/ 904968 h 1900695"/>
              <a:gd name="connsiteX156" fmla="*/ 3989510 w 5094410"/>
              <a:gd name="connsiteY156" fmla="*/ 919255 h 1900695"/>
              <a:gd name="connsiteX157" fmla="*/ 3999035 w 5094410"/>
              <a:gd name="connsiteY157" fmla="*/ 947830 h 1900695"/>
              <a:gd name="connsiteX158" fmla="*/ 3989510 w 5094410"/>
              <a:gd name="connsiteY158" fmla="*/ 981168 h 1900695"/>
              <a:gd name="connsiteX159" fmla="*/ 3975223 w 5094410"/>
              <a:gd name="connsiteY159" fmla="*/ 985930 h 1900695"/>
              <a:gd name="connsiteX160" fmla="*/ 3965698 w 5094410"/>
              <a:gd name="connsiteY160" fmla="*/ 1000218 h 1900695"/>
              <a:gd name="connsiteX161" fmla="*/ 3937123 w 5094410"/>
              <a:gd name="connsiteY161" fmla="*/ 1019268 h 1900695"/>
              <a:gd name="connsiteX162" fmla="*/ 3927598 w 5094410"/>
              <a:gd name="connsiteY162" fmla="*/ 1033555 h 1900695"/>
              <a:gd name="connsiteX163" fmla="*/ 3922835 w 5094410"/>
              <a:gd name="connsiteY163" fmla="*/ 1052605 h 1900695"/>
              <a:gd name="connsiteX164" fmla="*/ 3908548 w 5094410"/>
              <a:gd name="connsiteY164" fmla="*/ 1057368 h 1900695"/>
              <a:gd name="connsiteX165" fmla="*/ 3884735 w 5094410"/>
              <a:gd name="connsiteY165" fmla="*/ 1066893 h 1900695"/>
              <a:gd name="connsiteX166" fmla="*/ 3856160 w 5094410"/>
              <a:gd name="connsiteY166" fmla="*/ 1085943 h 1900695"/>
              <a:gd name="connsiteX167" fmla="*/ 3851398 w 5094410"/>
              <a:gd name="connsiteY167" fmla="*/ 1104993 h 1900695"/>
              <a:gd name="connsiteX168" fmla="*/ 3827585 w 5094410"/>
              <a:gd name="connsiteY168" fmla="*/ 1128805 h 1900695"/>
              <a:gd name="connsiteX169" fmla="*/ 3813298 w 5094410"/>
              <a:gd name="connsiteY169" fmla="*/ 1133568 h 1900695"/>
              <a:gd name="connsiteX170" fmla="*/ 3822823 w 5094410"/>
              <a:gd name="connsiteY170" fmla="*/ 1147855 h 1900695"/>
              <a:gd name="connsiteX171" fmla="*/ 3846635 w 5094410"/>
              <a:gd name="connsiteY171" fmla="*/ 1152618 h 1900695"/>
              <a:gd name="connsiteX172" fmla="*/ 3865685 w 5094410"/>
              <a:gd name="connsiteY172" fmla="*/ 1162143 h 1900695"/>
              <a:gd name="connsiteX173" fmla="*/ 3870448 w 5094410"/>
              <a:gd name="connsiteY173" fmla="*/ 1181193 h 1900695"/>
              <a:gd name="connsiteX174" fmla="*/ 3884735 w 5094410"/>
              <a:gd name="connsiteY174" fmla="*/ 1200243 h 1900695"/>
              <a:gd name="connsiteX175" fmla="*/ 3889498 w 5094410"/>
              <a:gd name="connsiteY175" fmla="*/ 1224055 h 1900695"/>
              <a:gd name="connsiteX176" fmla="*/ 3918073 w 5094410"/>
              <a:gd name="connsiteY176" fmla="*/ 1252630 h 1900695"/>
              <a:gd name="connsiteX177" fmla="*/ 3918073 w 5094410"/>
              <a:gd name="connsiteY177" fmla="*/ 1314543 h 1900695"/>
              <a:gd name="connsiteX178" fmla="*/ 3937123 w 5094410"/>
              <a:gd name="connsiteY178" fmla="*/ 1343118 h 1900695"/>
              <a:gd name="connsiteX179" fmla="*/ 3922835 w 5094410"/>
              <a:gd name="connsiteY179" fmla="*/ 1352643 h 1900695"/>
              <a:gd name="connsiteX180" fmla="*/ 3927598 w 5094410"/>
              <a:gd name="connsiteY180" fmla="*/ 1376455 h 1900695"/>
              <a:gd name="connsiteX181" fmla="*/ 3922835 w 5094410"/>
              <a:gd name="connsiteY181" fmla="*/ 1443130 h 1900695"/>
              <a:gd name="connsiteX182" fmla="*/ 3899023 w 5094410"/>
              <a:gd name="connsiteY182" fmla="*/ 1476468 h 1900695"/>
              <a:gd name="connsiteX183" fmla="*/ 3879973 w 5094410"/>
              <a:gd name="connsiteY183" fmla="*/ 1485993 h 1900695"/>
              <a:gd name="connsiteX184" fmla="*/ 3870448 w 5094410"/>
              <a:gd name="connsiteY184" fmla="*/ 1533618 h 1900695"/>
              <a:gd name="connsiteX185" fmla="*/ 3889498 w 5094410"/>
              <a:gd name="connsiteY185" fmla="*/ 1538380 h 1900695"/>
              <a:gd name="connsiteX186" fmla="*/ 3903785 w 5094410"/>
              <a:gd name="connsiteY186" fmla="*/ 1547905 h 1900695"/>
              <a:gd name="connsiteX187" fmla="*/ 3903785 w 5094410"/>
              <a:gd name="connsiteY187" fmla="*/ 1605055 h 1900695"/>
              <a:gd name="connsiteX188" fmla="*/ 3875210 w 5094410"/>
              <a:gd name="connsiteY188" fmla="*/ 1624105 h 1900695"/>
              <a:gd name="connsiteX189" fmla="*/ 3851398 w 5094410"/>
              <a:gd name="connsiteY189" fmla="*/ 1652680 h 1900695"/>
              <a:gd name="connsiteX190" fmla="*/ 3860923 w 5094410"/>
              <a:gd name="connsiteY190" fmla="*/ 1671730 h 1900695"/>
              <a:gd name="connsiteX191" fmla="*/ 3894260 w 5094410"/>
              <a:gd name="connsiteY191" fmla="*/ 1705068 h 1900695"/>
              <a:gd name="connsiteX192" fmla="*/ 3903785 w 5094410"/>
              <a:gd name="connsiteY192" fmla="*/ 1719355 h 1900695"/>
              <a:gd name="connsiteX193" fmla="*/ 3908548 w 5094410"/>
              <a:gd name="connsiteY193" fmla="*/ 1766980 h 1900695"/>
              <a:gd name="connsiteX194" fmla="*/ 3913310 w 5094410"/>
              <a:gd name="connsiteY194" fmla="*/ 1781268 h 1900695"/>
              <a:gd name="connsiteX195" fmla="*/ 3927598 w 5094410"/>
              <a:gd name="connsiteY195" fmla="*/ 1786030 h 1900695"/>
              <a:gd name="connsiteX196" fmla="*/ 3975223 w 5094410"/>
              <a:gd name="connsiteY196" fmla="*/ 1814605 h 1900695"/>
              <a:gd name="connsiteX197" fmla="*/ 3989510 w 5094410"/>
              <a:gd name="connsiteY197" fmla="*/ 1833655 h 1900695"/>
              <a:gd name="connsiteX198" fmla="*/ 4041898 w 5094410"/>
              <a:gd name="connsiteY198" fmla="*/ 1881280 h 1900695"/>
              <a:gd name="connsiteX199" fmla="*/ 4070473 w 5094410"/>
              <a:gd name="connsiteY199" fmla="*/ 1900330 h 1900695"/>
              <a:gd name="connsiteX200" fmla="*/ 4132384 w 5094410"/>
              <a:gd name="connsiteY200" fmla="*/ 1863818 h 1900695"/>
              <a:gd name="connsiteX201" fmla="*/ 4218110 w 5094410"/>
              <a:gd name="connsiteY201" fmla="*/ 1851118 h 1900695"/>
              <a:gd name="connsiteX202" fmla="*/ 4375272 w 5094410"/>
              <a:gd name="connsiteY202" fmla="*/ 1838418 h 1900695"/>
              <a:gd name="connsiteX203" fmla="*/ 4448298 w 5094410"/>
              <a:gd name="connsiteY203" fmla="*/ 1816192 h 1900695"/>
              <a:gd name="connsiteX204" fmla="*/ 4484811 w 5094410"/>
              <a:gd name="connsiteY204" fmla="*/ 1766980 h 1900695"/>
              <a:gd name="connsiteX205" fmla="*/ 4540374 w 5094410"/>
              <a:gd name="connsiteY205" fmla="*/ 1765392 h 1900695"/>
              <a:gd name="connsiteX206" fmla="*/ 4624510 w 5094410"/>
              <a:gd name="connsiteY206" fmla="*/ 1774918 h 1900695"/>
              <a:gd name="connsiteX207" fmla="*/ 4651498 w 5094410"/>
              <a:gd name="connsiteY207" fmla="*/ 1719355 h 1900695"/>
              <a:gd name="connsiteX208" fmla="*/ 4691186 w 5094410"/>
              <a:gd name="connsiteY208" fmla="*/ 1727294 h 1900695"/>
              <a:gd name="connsiteX209" fmla="*/ 4741986 w 5094410"/>
              <a:gd name="connsiteY209" fmla="*/ 1755868 h 1900695"/>
              <a:gd name="connsiteX210" fmla="*/ 4783260 w 5094410"/>
              <a:gd name="connsiteY210" fmla="*/ 1744756 h 1900695"/>
              <a:gd name="connsiteX211" fmla="*/ 4816598 w 5094410"/>
              <a:gd name="connsiteY211" fmla="*/ 1741580 h 1900695"/>
              <a:gd name="connsiteX212" fmla="*/ 4837235 w 5094410"/>
              <a:gd name="connsiteY212" fmla="*/ 1722530 h 1900695"/>
              <a:gd name="connsiteX213" fmla="*/ 4883272 w 5094410"/>
              <a:gd name="connsiteY213" fmla="*/ 1705068 h 1900695"/>
              <a:gd name="connsiteX214" fmla="*/ 4927723 w 5094410"/>
              <a:gd name="connsiteY214" fmla="*/ 1686018 h 1900695"/>
              <a:gd name="connsiteX215" fmla="*/ 5094410 w 5094410"/>
              <a:gd name="connsiteY215" fmla="*/ 1690780 h 1900695"/>
              <a:gd name="connsiteX216" fmla="*/ 4824535 w 5094410"/>
              <a:gd name="connsiteY216" fmla="*/ 20730 h 1900695"/>
              <a:gd name="connsiteX217" fmla="*/ 4789610 w 5094410"/>
              <a:gd name="connsiteY217" fmla="*/ 92 h 1900695"/>
              <a:gd name="connsiteX218" fmla="*/ 4699123 w 5094410"/>
              <a:gd name="connsiteY218" fmla="*/ 4855 h 1900695"/>
              <a:gd name="connsiteX219" fmla="*/ 4160960 w 5094410"/>
              <a:gd name="connsiteY219" fmla="*/ 14380 h 1900695"/>
              <a:gd name="connsiteX220" fmla="*/ 4118098 w 5094410"/>
              <a:gd name="connsiteY220" fmla="*/ 19142 h 1900695"/>
              <a:gd name="connsiteX221" fmla="*/ 3999035 w 5094410"/>
              <a:gd name="connsiteY221" fmla="*/ 23905 h 1900695"/>
              <a:gd name="connsiteX222" fmla="*/ 3979985 w 5094410"/>
              <a:gd name="connsiteY222" fmla="*/ 28667 h 1900695"/>
              <a:gd name="connsiteX223" fmla="*/ 2760785 w 5094410"/>
              <a:gd name="connsiteY223" fmla="*/ 28667 h 1900695"/>
              <a:gd name="connsiteX224" fmla="*/ 2427410 w 5094410"/>
              <a:gd name="connsiteY224" fmla="*/ 19142 h 1900695"/>
              <a:gd name="connsiteX225" fmla="*/ 1565398 w 5094410"/>
              <a:gd name="connsiteY225" fmla="*/ 14380 h 1900695"/>
              <a:gd name="connsiteX226" fmla="*/ 208085 w 5094410"/>
              <a:gd name="connsiteY226" fmla="*/ 14380 h 1900695"/>
              <a:gd name="connsiteX227" fmla="*/ 160460 w 5094410"/>
              <a:gd name="connsiteY227" fmla="*/ 23905 h 1900695"/>
              <a:gd name="connsiteX228" fmla="*/ 127123 w 5094410"/>
              <a:gd name="connsiteY228" fmla="*/ 28667 h 1900695"/>
              <a:gd name="connsiteX229" fmla="*/ 112835 w 5094410"/>
              <a:gd name="connsiteY229" fmla="*/ 33430 h 1900695"/>
              <a:gd name="connsiteX230" fmla="*/ 55685 w 5094410"/>
              <a:gd name="connsiteY230" fmla="*/ 47717 h 1900695"/>
              <a:gd name="connsiteX231" fmla="*/ 27110 w 5094410"/>
              <a:gd name="connsiteY231" fmla="*/ 57242 h 1900695"/>
              <a:gd name="connsiteX232" fmla="*/ 12823 w 5094410"/>
              <a:gd name="connsiteY232" fmla="*/ 66767 h 1900695"/>
              <a:gd name="connsiteX233" fmla="*/ 8060 w 5094410"/>
              <a:gd name="connsiteY233" fmla="*/ 85818 h 1900695"/>
              <a:gd name="connsiteX0" fmla="*/ 8060 w 4927723"/>
              <a:gd name="connsiteY0" fmla="*/ 85818 h 1900695"/>
              <a:gd name="connsiteX1" fmla="*/ 46160 w 4927723"/>
              <a:gd name="connsiteY1" fmla="*/ 95343 h 1900695"/>
              <a:gd name="connsiteX2" fmla="*/ 69973 w 4927723"/>
              <a:gd name="connsiteY2" fmla="*/ 100105 h 1900695"/>
              <a:gd name="connsiteX3" fmla="*/ 98548 w 4927723"/>
              <a:gd name="connsiteY3" fmla="*/ 114393 h 1900695"/>
              <a:gd name="connsiteX4" fmla="*/ 117598 w 4927723"/>
              <a:gd name="connsiteY4" fmla="*/ 119155 h 1900695"/>
              <a:gd name="connsiteX5" fmla="*/ 384298 w 4927723"/>
              <a:gd name="connsiteY5" fmla="*/ 133443 h 1900695"/>
              <a:gd name="connsiteX6" fmla="*/ 427160 w 4927723"/>
              <a:gd name="connsiteY6" fmla="*/ 147730 h 1900695"/>
              <a:gd name="connsiteX7" fmla="*/ 474785 w 4927723"/>
              <a:gd name="connsiteY7" fmla="*/ 157255 h 1900695"/>
              <a:gd name="connsiteX8" fmla="*/ 493835 w 4927723"/>
              <a:gd name="connsiteY8" fmla="*/ 162018 h 1900695"/>
              <a:gd name="connsiteX9" fmla="*/ 527173 w 4927723"/>
              <a:gd name="connsiteY9" fmla="*/ 166780 h 1900695"/>
              <a:gd name="connsiteX10" fmla="*/ 555748 w 4927723"/>
              <a:gd name="connsiteY10" fmla="*/ 185830 h 1900695"/>
              <a:gd name="connsiteX11" fmla="*/ 598610 w 4927723"/>
              <a:gd name="connsiteY11" fmla="*/ 200118 h 1900695"/>
              <a:gd name="connsiteX12" fmla="*/ 612898 w 4927723"/>
              <a:gd name="connsiteY12" fmla="*/ 214405 h 1900695"/>
              <a:gd name="connsiteX13" fmla="*/ 636710 w 4927723"/>
              <a:gd name="connsiteY13" fmla="*/ 242980 h 1900695"/>
              <a:gd name="connsiteX14" fmla="*/ 665285 w 4927723"/>
              <a:gd name="connsiteY14" fmla="*/ 257268 h 1900695"/>
              <a:gd name="connsiteX15" fmla="*/ 670048 w 4927723"/>
              <a:gd name="connsiteY15" fmla="*/ 271555 h 1900695"/>
              <a:gd name="connsiteX16" fmla="*/ 684335 w 4927723"/>
              <a:gd name="connsiteY16" fmla="*/ 281080 h 1900695"/>
              <a:gd name="connsiteX17" fmla="*/ 760535 w 4927723"/>
              <a:gd name="connsiteY17" fmla="*/ 290605 h 1900695"/>
              <a:gd name="connsiteX18" fmla="*/ 789110 w 4927723"/>
              <a:gd name="connsiteY18" fmla="*/ 300130 h 1900695"/>
              <a:gd name="connsiteX19" fmla="*/ 822448 w 4927723"/>
              <a:gd name="connsiteY19" fmla="*/ 304893 h 1900695"/>
              <a:gd name="connsiteX20" fmla="*/ 851023 w 4927723"/>
              <a:gd name="connsiteY20" fmla="*/ 309655 h 1900695"/>
              <a:gd name="connsiteX21" fmla="*/ 889123 w 4927723"/>
              <a:gd name="connsiteY21" fmla="*/ 314418 h 1900695"/>
              <a:gd name="connsiteX22" fmla="*/ 893885 w 4927723"/>
              <a:gd name="connsiteY22" fmla="*/ 352518 h 1900695"/>
              <a:gd name="connsiteX23" fmla="*/ 898648 w 4927723"/>
              <a:gd name="connsiteY23" fmla="*/ 366805 h 1900695"/>
              <a:gd name="connsiteX24" fmla="*/ 903410 w 4927723"/>
              <a:gd name="connsiteY24" fmla="*/ 400143 h 1900695"/>
              <a:gd name="connsiteX25" fmla="*/ 917698 w 4927723"/>
              <a:gd name="connsiteY25" fmla="*/ 404905 h 1900695"/>
              <a:gd name="connsiteX26" fmla="*/ 931985 w 4927723"/>
              <a:gd name="connsiteY26" fmla="*/ 423955 h 1900695"/>
              <a:gd name="connsiteX27" fmla="*/ 946273 w 4927723"/>
              <a:gd name="connsiteY27" fmla="*/ 485868 h 1900695"/>
              <a:gd name="connsiteX28" fmla="*/ 960560 w 4927723"/>
              <a:gd name="connsiteY28" fmla="*/ 495393 h 1900695"/>
              <a:gd name="connsiteX29" fmla="*/ 1012948 w 4927723"/>
              <a:gd name="connsiteY29" fmla="*/ 500155 h 1900695"/>
              <a:gd name="connsiteX30" fmla="*/ 1031998 w 4927723"/>
              <a:gd name="connsiteY30" fmla="*/ 504918 h 1900695"/>
              <a:gd name="connsiteX31" fmla="*/ 1036760 w 4927723"/>
              <a:gd name="connsiteY31" fmla="*/ 519205 h 1900695"/>
              <a:gd name="connsiteX32" fmla="*/ 1027235 w 4927723"/>
              <a:gd name="connsiteY32" fmla="*/ 566830 h 1900695"/>
              <a:gd name="connsiteX33" fmla="*/ 1017710 w 4927723"/>
              <a:gd name="connsiteY33" fmla="*/ 581118 h 1900695"/>
              <a:gd name="connsiteX34" fmla="*/ 1022473 w 4927723"/>
              <a:gd name="connsiteY34" fmla="*/ 595405 h 1900695"/>
              <a:gd name="connsiteX35" fmla="*/ 1060573 w 4927723"/>
              <a:gd name="connsiteY35" fmla="*/ 600168 h 1900695"/>
              <a:gd name="connsiteX36" fmla="*/ 1074860 w 4927723"/>
              <a:gd name="connsiteY36" fmla="*/ 604930 h 1900695"/>
              <a:gd name="connsiteX37" fmla="*/ 1089148 w 4927723"/>
              <a:gd name="connsiteY37" fmla="*/ 619218 h 1900695"/>
              <a:gd name="connsiteX38" fmla="*/ 1098673 w 4927723"/>
              <a:gd name="connsiteY38" fmla="*/ 633505 h 1900695"/>
              <a:gd name="connsiteX39" fmla="*/ 1122485 w 4927723"/>
              <a:gd name="connsiteY39" fmla="*/ 628743 h 1900695"/>
              <a:gd name="connsiteX40" fmla="*/ 1127248 w 4927723"/>
              <a:gd name="connsiteY40" fmla="*/ 614455 h 1900695"/>
              <a:gd name="connsiteX41" fmla="*/ 1232023 w 4927723"/>
              <a:gd name="connsiteY41" fmla="*/ 609693 h 1900695"/>
              <a:gd name="connsiteX42" fmla="*/ 1289173 w 4927723"/>
              <a:gd name="connsiteY42" fmla="*/ 623980 h 1900695"/>
              <a:gd name="connsiteX43" fmla="*/ 1303460 w 4927723"/>
              <a:gd name="connsiteY43" fmla="*/ 633505 h 1900695"/>
              <a:gd name="connsiteX44" fmla="*/ 1303460 w 4927723"/>
              <a:gd name="connsiteY44" fmla="*/ 690655 h 1900695"/>
              <a:gd name="connsiteX45" fmla="*/ 1298698 w 4927723"/>
              <a:gd name="connsiteY45" fmla="*/ 709705 h 1900695"/>
              <a:gd name="connsiteX46" fmla="*/ 1284410 w 4927723"/>
              <a:gd name="connsiteY46" fmla="*/ 728755 h 1900695"/>
              <a:gd name="connsiteX47" fmla="*/ 1298698 w 4927723"/>
              <a:gd name="connsiteY47" fmla="*/ 733518 h 1900695"/>
              <a:gd name="connsiteX48" fmla="*/ 1312985 w 4927723"/>
              <a:gd name="connsiteY48" fmla="*/ 776380 h 1900695"/>
              <a:gd name="connsiteX49" fmla="*/ 1336798 w 4927723"/>
              <a:gd name="connsiteY49" fmla="*/ 809718 h 1900695"/>
              <a:gd name="connsiteX50" fmla="*/ 1351085 w 4927723"/>
              <a:gd name="connsiteY50" fmla="*/ 814480 h 1900695"/>
              <a:gd name="connsiteX51" fmla="*/ 1579685 w 4927723"/>
              <a:gd name="connsiteY51" fmla="*/ 819243 h 1900695"/>
              <a:gd name="connsiteX52" fmla="*/ 1593973 w 4927723"/>
              <a:gd name="connsiteY52" fmla="*/ 824005 h 1900695"/>
              <a:gd name="connsiteX53" fmla="*/ 1617785 w 4927723"/>
              <a:gd name="connsiteY53" fmla="*/ 828768 h 1900695"/>
              <a:gd name="connsiteX54" fmla="*/ 1608260 w 4927723"/>
              <a:gd name="connsiteY54" fmla="*/ 871630 h 1900695"/>
              <a:gd name="connsiteX55" fmla="*/ 1617785 w 4927723"/>
              <a:gd name="connsiteY55" fmla="*/ 885918 h 1900695"/>
              <a:gd name="connsiteX56" fmla="*/ 1632073 w 4927723"/>
              <a:gd name="connsiteY56" fmla="*/ 890680 h 1900695"/>
              <a:gd name="connsiteX57" fmla="*/ 1651123 w 4927723"/>
              <a:gd name="connsiteY57" fmla="*/ 919255 h 1900695"/>
              <a:gd name="connsiteX58" fmla="*/ 1670173 w 4927723"/>
              <a:gd name="connsiteY58" fmla="*/ 924018 h 1900695"/>
              <a:gd name="connsiteX59" fmla="*/ 1698748 w 4927723"/>
              <a:gd name="connsiteY59" fmla="*/ 933543 h 1900695"/>
              <a:gd name="connsiteX60" fmla="*/ 1798760 w 4927723"/>
              <a:gd name="connsiteY60" fmla="*/ 933543 h 1900695"/>
              <a:gd name="connsiteX61" fmla="*/ 1803523 w 4927723"/>
              <a:gd name="connsiteY61" fmla="*/ 947830 h 1900695"/>
              <a:gd name="connsiteX62" fmla="*/ 1827335 w 4927723"/>
              <a:gd name="connsiteY62" fmla="*/ 943068 h 1900695"/>
              <a:gd name="connsiteX63" fmla="*/ 1841623 w 4927723"/>
              <a:gd name="connsiteY63" fmla="*/ 938305 h 1900695"/>
              <a:gd name="connsiteX64" fmla="*/ 1860673 w 4927723"/>
              <a:gd name="connsiteY64" fmla="*/ 933543 h 1900695"/>
              <a:gd name="connsiteX65" fmla="*/ 1903535 w 4927723"/>
              <a:gd name="connsiteY65" fmla="*/ 938305 h 1900695"/>
              <a:gd name="connsiteX66" fmla="*/ 1908298 w 4927723"/>
              <a:gd name="connsiteY66" fmla="*/ 952593 h 1900695"/>
              <a:gd name="connsiteX67" fmla="*/ 1932110 w 4927723"/>
              <a:gd name="connsiteY67" fmla="*/ 947830 h 1900695"/>
              <a:gd name="connsiteX68" fmla="*/ 1936873 w 4927723"/>
              <a:gd name="connsiteY68" fmla="*/ 933543 h 1900695"/>
              <a:gd name="connsiteX69" fmla="*/ 1955923 w 4927723"/>
              <a:gd name="connsiteY69" fmla="*/ 924018 h 1900695"/>
              <a:gd name="connsiteX70" fmla="*/ 1970210 w 4927723"/>
              <a:gd name="connsiteY70" fmla="*/ 914493 h 1900695"/>
              <a:gd name="connsiteX71" fmla="*/ 1994023 w 4927723"/>
              <a:gd name="connsiteY71" fmla="*/ 919255 h 1900695"/>
              <a:gd name="connsiteX72" fmla="*/ 2060698 w 4927723"/>
              <a:gd name="connsiteY72" fmla="*/ 924018 h 1900695"/>
              <a:gd name="connsiteX73" fmla="*/ 2074985 w 4927723"/>
              <a:gd name="connsiteY73" fmla="*/ 933543 h 1900695"/>
              <a:gd name="connsiteX74" fmla="*/ 2089273 w 4927723"/>
              <a:gd name="connsiteY74" fmla="*/ 938305 h 1900695"/>
              <a:gd name="connsiteX75" fmla="*/ 2108323 w 4927723"/>
              <a:gd name="connsiteY75" fmla="*/ 957355 h 1900695"/>
              <a:gd name="connsiteX76" fmla="*/ 2127373 w 4927723"/>
              <a:gd name="connsiteY76" fmla="*/ 962118 h 1900695"/>
              <a:gd name="connsiteX77" fmla="*/ 2165473 w 4927723"/>
              <a:gd name="connsiteY77" fmla="*/ 957355 h 1900695"/>
              <a:gd name="connsiteX78" fmla="*/ 2203573 w 4927723"/>
              <a:gd name="connsiteY78" fmla="*/ 947830 h 1900695"/>
              <a:gd name="connsiteX79" fmla="*/ 2208335 w 4927723"/>
              <a:gd name="connsiteY79" fmla="*/ 919255 h 1900695"/>
              <a:gd name="connsiteX80" fmla="*/ 2227385 w 4927723"/>
              <a:gd name="connsiteY80" fmla="*/ 914493 h 1900695"/>
              <a:gd name="connsiteX81" fmla="*/ 2303585 w 4927723"/>
              <a:gd name="connsiteY81" fmla="*/ 909730 h 1900695"/>
              <a:gd name="connsiteX82" fmla="*/ 2322635 w 4927723"/>
              <a:gd name="connsiteY82" fmla="*/ 885918 h 1900695"/>
              <a:gd name="connsiteX83" fmla="*/ 2327398 w 4927723"/>
              <a:gd name="connsiteY83" fmla="*/ 871630 h 1900695"/>
              <a:gd name="connsiteX84" fmla="*/ 2336923 w 4927723"/>
              <a:gd name="connsiteY84" fmla="*/ 828768 h 1900695"/>
              <a:gd name="connsiteX85" fmla="*/ 2360735 w 4927723"/>
              <a:gd name="connsiteY85" fmla="*/ 804955 h 1900695"/>
              <a:gd name="connsiteX86" fmla="*/ 2379785 w 4927723"/>
              <a:gd name="connsiteY86" fmla="*/ 800193 h 1900695"/>
              <a:gd name="connsiteX87" fmla="*/ 2455985 w 4927723"/>
              <a:gd name="connsiteY87" fmla="*/ 790668 h 1900695"/>
              <a:gd name="connsiteX88" fmla="*/ 2460748 w 4927723"/>
              <a:gd name="connsiteY88" fmla="*/ 776380 h 1900695"/>
              <a:gd name="connsiteX89" fmla="*/ 2470273 w 4927723"/>
              <a:gd name="connsiteY89" fmla="*/ 723993 h 1900695"/>
              <a:gd name="connsiteX90" fmla="*/ 2475035 w 4927723"/>
              <a:gd name="connsiteY90" fmla="*/ 709705 h 1900695"/>
              <a:gd name="connsiteX91" fmla="*/ 2489323 w 4927723"/>
              <a:gd name="connsiteY91" fmla="*/ 704943 h 1900695"/>
              <a:gd name="connsiteX92" fmla="*/ 2503610 w 4927723"/>
              <a:gd name="connsiteY92" fmla="*/ 690655 h 1900695"/>
              <a:gd name="connsiteX93" fmla="*/ 2517898 w 4927723"/>
              <a:gd name="connsiteY93" fmla="*/ 681130 h 1900695"/>
              <a:gd name="connsiteX94" fmla="*/ 2527423 w 4927723"/>
              <a:gd name="connsiteY94" fmla="*/ 666843 h 1900695"/>
              <a:gd name="connsiteX95" fmla="*/ 2532185 w 4927723"/>
              <a:gd name="connsiteY95" fmla="*/ 652555 h 1900695"/>
              <a:gd name="connsiteX96" fmla="*/ 2570285 w 4927723"/>
              <a:gd name="connsiteY96" fmla="*/ 609693 h 1900695"/>
              <a:gd name="connsiteX97" fmla="*/ 2598860 w 4927723"/>
              <a:gd name="connsiteY97" fmla="*/ 590643 h 1900695"/>
              <a:gd name="connsiteX98" fmla="*/ 2632198 w 4927723"/>
              <a:gd name="connsiteY98" fmla="*/ 581118 h 1900695"/>
              <a:gd name="connsiteX99" fmla="*/ 2670298 w 4927723"/>
              <a:gd name="connsiteY99" fmla="*/ 585880 h 1900695"/>
              <a:gd name="connsiteX100" fmla="*/ 2679823 w 4927723"/>
              <a:gd name="connsiteY100" fmla="*/ 600168 h 1900695"/>
              <a:gd name="connsiteX101" fmla="*/ 2694110 w 4927723"/>
              <a:gd name="connsiteY101" fmla="*/ 609693 h 1900695"/>
              <a:gd name="connsiteX102" fmla="*/ 2703635 w 4927723"/>
              <a:gd name="connsiteY102" fmla="*/ 623980 h 1900695"/>
              <a:gd name="connsiteX103" fmla="*/ 2708398 w 4927723"/>
              <a:gd name="connsiteY103" fmla="*/ 638268 h 1900695"/>
              <a:gd name="connsiteX104" fmla="*/ 2722685 w 4927723"/>
              <a:gd name="connsiteY104" fmla="*/ 643030 h 1900695"/>
              <a:gd name="connsiteX105" fmla="*/ 2775073 w 4927723"/>
              <a:gd name="connsiteY105" fmla="*/ 638268 h 1900695"/>
              <a:gd name="connsiteX106" fmla="*/ 2822698 w 4927723"/>
              <a:gd name="connsiteY106" fmla="*/ 623980 h 1900695"/>
              <a:gd name="connsiteX107" fmla="*/ 2875085 w 4927723"/>
              <a:gd name="connsiteY107" fmla="*/ 628743 h 1900695"/>
              <a:gd name="connsiteX108" fmla="*/ 2898898 w 4927723"/>
              <a:gd name="connsiteY108" fmla="*/ 633505 h 1900695"/>
              <a:gd name="connsiteX109" fmla="*/ 2936998 w 4927723"/>
              <a:gd name="connsiteY109" fmla="*/ 628743 h 1900695"/>
              <a:gd name="connsiteX110" fmla="*/ 3046535 w 4927723"/>
              <a:gd name="connsiteY110" fmla="*/ 614455 h 1900695"/>
              <a:gd name="connsiteX111" fmla="*/ 3060823 w 4927723"/>
              <a:gd name="connsiteY111" fmla="*/ 604930 h 1900695"/>
              <a:gd name="connsiteX112" fmla="*/ 3089398 w 4927723"/>
              <a:gd name="connsiteY112" fmla="*/ 585880 h 1900695"/>
              <a:gd name="connsiteX113" fmla="*/ 3137023 w 4927723"/>
              <a:gd name="connsiteY113" fmla="*/ 576355 h 1900695"/>
              <a:gd name="connsiteX114" fmla="*/ 3241798 w 4927723"/>
              <a:gd name="connsiteY114" fmla="*/ 581118 h 1900695"/>
              <a:gd name="connsiteX115" fmla="*/ 3275135 w 4927723"/>
              <a:gd name="connsiteY115" fmla="*/ 595405 h 1900695"/>
              <a:gd name="connsiteX116" fmla="*/ 3365623 w 4927723"/>
              <a:gd name="connsiteY116" fmla="*/ 600168 h 1900695"/>
              <a:gd name="connsiteX117" fmla="*/ 3403723 w 4927723"/>
              <a:gd name="connsiteY117" fmla="*/ 609693 h 1900695"/>
              <a:gd name="connsiteX118" fmla="*/ 3437060 w 4927723"/>
              <a:gd name="connsiteY118" fmla="*/ 628743 h 1900695"/>
              <a:gd name="connsiteX119" fmla="*/ 3441823 w 4927723"/>
              <a:gd name="connsiteY119" fmla="*/ 557305 h 1900695"/>
              <a:gd name="connsiteX120" fmla="*/ 3451348 w 4927723"/>
              <a:gd name="connsiteY120" fmla="*/ 543018 h 1900695"/>
              <a:gd name="connsiteX121" fmla="*/ 3456110 w 4927723"/>
              <a:gd name="connsiteY121" fmla="*/ 528730 h 1900695"/>
              <a:gd name="connsiteX122" fmla="*/ 3460873 w 4927723"/>
              <a:gd name="connsiteY122" fmla="*/ 509680 h 1900695"/>
              <a:gd name="connsiteX123" fmla="*/ 3475160 w 4927723"/>
              <a:gd name="connsiteY123" fmla="*/ 495393 h 1900695"/>
              <a:gd name="connsiteX124" fmla="*/ 3479923 w 4927723"/>
              <a:gd name="connsiteY124" fmla="*/ 476343 h 1900695"/>
              <a:gd name="connsiteX125" fmla="*/ 3484685 w 4927723"/>
              <a:gd name="connsiteY125" fmla="*/ 414430 h 1900695"/>
              <a:gd name="connsiteX126" fmla="*/ 3494210 w 4927723"/>
              <a:gd name="connsiteY126" fmla="*/ 390618 h 1900695"/>
              <a:gd name="connsiteX127" fmla="*/ 3503735 w 4927723"/>
              <a:gd name="connsiteY127" fmla="*/ 362043 h 1900695"/>
              <a:gd name="connsiteX128" fmla="*/ 3546598 w 4927723"/>
              <a:gd name="connsiteY128" fmla="*/ 333468 h 1900695"/>
              <a:gd name="connsiteX129" fmla="*/ 3560885 w 4927723"/>
              <a:gd name="connsiteY129" fmla="*/ 328705 h 1900695"/>
              <a:gd name="connsiteX130" fmla="*/ 3575173 w 4927723"/>
              <a:gd name="connsiteY130" fmla="*/ 323943 h 1900695"/>
              <a:gd name="connsiteX131" fmla="*/ 3646610 w 4927723"/>
              <a:gd name="connsiteY131" fmla="*/ 328705 h 1900695"/>
              <a:gd name="connsiteX132" fmla="*/ 3675185 w 4927723"/>
              <a:gd name="connsiteY132" fmla="*/ 338230 h 1900695"/>
              <a:gd name="connsiteX133" fmla="*/ 3737098 w 4927723"/>
              <a:gd name="connsiteY133" fmla="*/ 342993 h 1900695"/>
              <a:gd name="connsiteX134" fmla="*/ 3779960 w 4927723"/>
              <a:gd name="connsiteY134" fmla="*/ 342993 h 1900695"/>
              <a:gd name="connsiteX135" fmla="*/ 3794248 w 4927723"/>
              <a:gd name="connsiteY135" fmla="*/ 328705 h 1900695"/>
              <a:gd name="connsiteX136" fmla="*/ 3822823 w 4927723"/>
              <a:gd name="connsiteY136" fmla="*/ 333468 h 1900695"/>
              <a:gd name="connsiteX137" fmla="*/ 3851398 w 4927723"/>
              <a:gd name="connsiteY137" fmla="*/ 342993 h 1900695"/>
              <a:gd name="connsiteX138" fmla="*/ 3865685 w 4927723"/>
              <a:gd name="connsiteY138" fmla="*/ 419193 h 1900695"/>
              <a:gd name="connsiteX139" fmla="*/ 3879973 w 4927723"/>
              <a:gd name="connsiteY139" fmla="*/ 428718 h 1900695"/>
              <a:gd name="connsiteX140" fmla="*/ 3941885 w 4927723"/>
              <a:gd name="connsiteY140" fmla="*/ 428718 h 1900695"/>
              <a:gd name="connsiteX141" fmla="*/ 3970460 w 4927723"/>
              <a:gd name="connsiteY141" fmla="*/ 438243 h 1900695"/>
              <a:gd name="connsiteX142" fmla="*/ 3979985 w 4927723"/>
              <a:gd name="connsiteY142" fmla="*/ 452530 h 1900695"/>
              <a:gd name="connsiteX143" fmla="*/ 3994273 w 4927723"/>
              <a:gd name="connsiteY143" fmla="*/ 457293 h 1900695"/>
              <a:gd name="connsiteX144" fmla="*/ 4027610 w 4927723"/>
              <a:gd name="connsiteY144" fmla="*/ 471580 h 1900695"/>
              <a:gd name="connsiteX145" fmla="*/ 4037135 w 4927723"/>
              <a:gd name="connsiteY145" fmla="*/ 485868 h 1900695"/>
              <a:gd name="connsiteX146" fmla="*/ 4027610 w 4927723"/>
              <a:gd name="connsiteY146" fmla="*/ 533493 h 1900695"/>
              <a:gd name="connsiteX147" fmla="*/ 4008560 w 4927723"/>
              <a:gd name="connsiteY147" fmla="*/ 562068 h 1900695"/>
              <a:gd name="connsiteX148" fmla="*/ 3994273 w 4927723"/>
              <a:gd name="connsiteY148" fmla="*/ 590643 h 1900695"/>
              <a:gd name="connsiteX149" fmla="*/ 3965698 w 4927723"/>
              <a:gd name="connsiteY149" fmla="*/ 609693 h 1900695"/>
              <a:gd name="connsiteX150" fmla="*/ 3960935 w 4927723"/>
              <a:gd name="connsiteY150" fmla="*/ 623980 h 1900695"/>
              <a:gd name="connsiteX151" fmla="*/ 3951410 w 4927723"/>
              <a:gd name="connsiteY151" fmla="*/ 743043 h 1900695"/>
              <a:gd name="connsiteX152" fmla="*/ 3979985 w 4927723"/>
              <a:gd name="connsiteY152" fmla="*/ 752568 h 1900695"/>
              <a:gd name="connsiteX153" fmla="*/ 3984748 w 4927723"/>
              <a:gd name="connsiteY153" fmla="*/ 776380 h 1900695"/>
              <a:gd name="connsiteX154" fmla="*/ 3994273 w 4927723"/>
              <a:gd name="connsiteY154" fmla="*/ 790668 h 1900695"/>
              <a:gd name="connsiteX155" fmla="*/ 4003798 w 4927723"/>
              <a:gd name="connsiteY155" fmla="*/ 904968 h 1900695"/>
              <a:gd name="connsiteX156" fmla="*/ 3989510 w 4927723"/>
              <a:gd name="connsiteY156" fmla="*/ 919255 h 1900695"/>
              <a:gd name="connsiteX157" fmla="*/ 3999035 w 4927723"/>
              <a:gd name="connsiteY157" fmla="*/ 947830 h 1900695"/>
              <a:gd name="connsiteX158" fmla="*/ 3989510 w 4927723"/>
              <a:gd name="connsiteY158" fmla="*/ 981168 h 1900695"/>
              <a:gd name="connsiteX159" fmla="*/ 3975223 w 4927723"/>
              <a:gd name="connsiteY159" fmla="*/ 985930 h 1900695"/>
              <a:gd name="connsiteX160" fmla="*/ 3965698 w 4927723"/>
              <a:gd name="connsiteY160" fmla="*/ 1000218 h 1900695"/>
              <a:gd name="connsiteX161" fmla="*/ 3937123 w 4927723"/>
              <a:gd name="connsiteY161" fmla="*/ 1019268 h 1900695"/>
              <a:gd name="connsiteX162" fmla="*/ 3927598 w 4927723"/>
              <a:gd name="connsiteY162" fmla="*/ 1033555 h 1900695"/>
              <a:gd name="connsiteX163" fmla="*/ 3922835 w 4927723"/>
              <a:gd name="connsiteY163" fmla="*/ 1052605 h 1900695"/>
              <a:gd name="connsiteX164" fmla="*/ 3908548 w 4927723"/>
              <a:gd name="connsiteY164" fmla="*/ 1057368 h 1900695"/>
              <a:gd name="connsiteX165" fmla="*/ 3884735 w 4927723"/>
              <a:gd name="connsiteY165" fmla="*/ 1066893 h 1900695"/>
              <a:gd name="connsiteX166" fmla="*/ 3856160 w 4927723"/>
              <a:gd name="connsiteY166" fmla="*/ 1085943 h 1900695"/>
              <a:gd name="connsiteX167" fmla="*/ 3851398 w 4927723"/>
              <a:gd name="connsiteY167" fmla="*/ 1104993 h 1900695"/>
              <a:gd name="connsiteX168" fmla="*/ 3827585 w 4927723"/>
              <a:gd name="connsiteY168" fmla="*/ 1128805 h 1900695"/>
              <a:gd name="connsiteX169" fmla="*/ 3813298 w 4927723"/>
              <a:gd name="connsiteY169" fmla="*/ 1133568 h 1900695"/>
              <a:gd name="connsiteX170" fmla="*/ 3822823 w 4927723"/>
              <a:gd name="connsiteY170" fmla="*/ 1147855 h 1900695"/>
              <a:gd name="connsiteX171" fmla="*/ 3846635 w 4927723"/>
              <a:gd name="connsiteY171" fmla="*/ 1152618 h 1900695"/>
              <a:gd name="connsiteX172" fmla="*/ 3865685 w 4927723"/>
              <a:gd name="connsiteY172" fmla="*/ 1162143 h 1900695"/>
              <a:gd name="connsiteX173" fmla="*/ 3870448 w 4927723"/>
              <a:gd name="connsiteY173" fmla="*/ 1181193 h 1900695"/>
              <a:gd name="connsiteX174" fmla="*/ 3884735 w 4927723"/>
              <a:gd name="connsiteY174" fmla="*/ 1200243 h 1900695"/>
              <a:gd name="connsiteX175" fmla="*/ 3889498 w 4927723"/>
              <a:gd name="connsiteY175" fmla="*/ 1224055 h 1900695"/>
              <a:gd name="connsiteX176" fmla="*/ 3918073 w 4927723"/>
              <a:gd name="connsiteY176" fmla="*/ 1252630 h 1900695"/>
              <a:gd name="connsiteX177" fmla="*/ 3918073 w 4927723"/>
              <a:gd name="connsiteY177" fmla="*/ 1314543 h 1900695"/>
              <a:gd name="connsiteX178" fmla="*/ 3937123 w 4927723"/>
              <a:gd name="connsiteY178" fmla="*/ 1343118 h 1900695"/>
              <a:gd name="connsiteX179" fmla="*/ 3922835 w 4927723"/>
              <a:gd name="connsiteY179" fmla="*/ 1352643 h 1900695"/>
              <a:gd name="connsiteX180" fmla="*/ 3927598 w 4927723"/>
              <a:gd name="connsiteY180" fmla="*/ 1376455 h 1900695"/>
              <a:gd name="connsiteX181" fmla="*/ 3922835 w 4927723"/>
              <a:gd name="connsiteY181" fmla="*/ 1443130 h 1900695"/>
              <a:gd name="connsiteX182" fmla="*/ 3899023 w 4927723"/>
              <a:gd name="connsiteY182" fmla="*/ 1476468 h 1900695"/>
              <a:gd name="connsiteX183" fmla="*/ 3879973 w 4927723"/>
              <a:gd name="connsiteY183" fmla="*/ 1485993 h 1900695"/>
              <a:gd name="connsiteX184" fmla="*/ 3870448 w 4927723"/>
              <a:gd name="connsiteY184" fmla="*/ 1533618 h 1900695"/>
              <a:gd name="connsiteX185" fmla="*/ 3889498 w 4927723"/>
              <a:gd name="connsiteY185" fmla="*/ 1538380 h 1900695"/>
              <a:gd name="connsiteX186" fmla="*/ 3903785 w 4927723"/>
              <a:gd name="connsiteY186" fmla="*/ 1547905 h 1900695"/>
              <a:gd name="connsiteX187" fmla="*/ 3903785 w 4927723"/>
              <a:gd name="connsiteY187" fmla="*/ 1605055 h 1900695"/>
              <a:gd name="connsiteX188" fmla="*/ 3875210 w 4927723"/>
              <a:gd name="connsiteY188" fmla="*/ 1624105 h 1900695"/>
              <a:gd name="connsiteX189" fmla="*/ 3851398 w 4927723"/>
              <a:gd name="connsiteY189" fmla="*/ 1652680 h 1900695"/>
              <a:gd name="connsiteX190" fmla="*/ 3860923 w 4927723"/>
              <a:gd name="connsiteY190" fmla="*/ 1671730 h 1900695"/>
              <a:gd name="connsiteX191" fmla="*/ 3894260 w 4927723"/>
              <a:gd name="connsiteY191" fmla="*/ 1705068 h 1900695"/>
              <a:gd name="connsiteX192" fmla="*/ 3903785 w 4927723"/>
              <a:gd name="connsiteY192" fmla="*/ 1719355 h 1900695"/>
              <a:gd name="connsiteX193" fmla="*/ 3908548 w 4927723"/>
              <a:gd name="connsiteY193" fmla="*/ 1766980 h 1900695"/>
              <a:gd name="connsiteX194" fmla="*/ 3913310 w 4927723"/>
              <a:gd name="connsiteY194" fmla="*/ 1781268 h 1900695"/>
              <a:gd name="connsiteX195" fmla="*/ 3927598 w 4927723"/>
              <a:gd name="connsiteY195" fmla="*/ 1786030 h 1900695"/>
              <a:gd name="connsiteX196" fmla="*/ 3975223 w 4927723"/>
              <a:gd name="connsiteY196" fmla="*/ 1814605 h 1900695"/>
              <a:gd name="connsiteX197" fmla="*/ 3989510 w 4927723"/>
              <a:gd name="connsiteY197" fmla="*/ 1833655 h 1900695"/>
              <a:gd name="connsiteX198" fmla="*/ 4041898 w 4927723"/>
              <a:gd name="connsiteY198" fmla="*/ 1881280 h 1900695"/>
              <a:gd name="connsiteX199" fmla="*/ 4070473 w 4927723"/>
              <a:gd name="connsiteY199" fmla="*/ 1900330 h 1900695"/>
              <a:gd name="connsiteX200" fmla="*/ 4132384 w 4927723"/>
              <a:gd name="connsiteY200" fmla="*/ 1863818 h 1900695"/>
              <a:gd name="connsiteX201" fmla="*/ 4218110 w 4927723"/>
              <a:gd name="connsiteY201" fmla="*/ 1851118 h 1900695"/>
              <a:gd name="connsiteX202" fmla="*/ 4375272 w 4927723"/>
              <a:gd name="connsiteY202" fmla="*/ 1838418 h 1900695"/>
              <a:gd name="connsiteX203" fmla="*/ 4448298 w 4927723"/>
              <a:gd name="connsiteY203" fmla="*/ 1816192 h 1900695"/>
              <a:gd name="connsiteX204" fmla="*/ 4484811 w 4927723"/>
              <a:gd name="connsiteY204" fmla="*/ 1766980 h 1900695"/>
              <a:gd name="connsiteX205" fmla="*/ 4540374 w 4927723"/>
              <a:gd name="connsiteY205" fmla="*/ 1765392 h 1900695"/>
              <a:gd name="connsiteX206" fmla="*/ 4624510 w 4927723"/>
              <a:gd name="connsiteY206" fmla="*/ 1774918 h 1900695"/>
              <a:gd name="connsiteX207" fmla="*/ 4651498 w 4927723"/>
              <a:gd name="connsiteY207" fmla="*/ 1719355 h 1900695"/>
              <a:gd name="connsiteX208" fmla="*/ 4691186 w 4927723"/>
              <a:gd name="connsiteY208" fmla="*/ 1727294 h 1900695"/>
              <a:gd name="connsiteX209" fmla="*/ 4741986 w 4927723"/>
              <a:gd name="connsiteY209" fmla="*/ 1755868 h 1900695"/>
              <a:gd name="connsiteX210" fmla="*/ 4783260 w 4927723"/>
              <a:gd name="connsiteY210" fmla="*/ 1744756 h 1900695"/>
              <a:gd name="connsiteX211" fmla="*/ 4816598 w 4927723"/>
              <a:gd name="connsiteY211" fmla="*/ 1741580 h 1900695"/>
              <a:gd name="connsiteX212" fmla="*/ 4837235 w 4927723"/>
              <a:gd name="connsiteY212" fmla="*/ 1722530 h 1900695"/>
              <a:gd name="connsiteX213" fmla="*/ 4883272 w 4927723"/>
              <a:gd name="connsiteY213" fmla="*/ 1705068 h 1900695"/>
              <a:gd name="connsiteX214" fmla="*/ 4927723 w 4927723"/>
              <a:gd name="connsiteY214" fmla="*/ 1686018 h 1900695"/>
              <a:gd name="connsiteX215" fmla="*/ 4824535 w 4927723"/>
              <a:gd name="connsiteY215" fmla="*/ 20730 h 1900695"/>
              <a:gd name="connsiteX216" fmla="*/ 4789610 w 4927723"/>
              <a:gd name="connsiteY216" fmla="*/ 92 h 1900695"/>
              <a:gd name="connsiteX217" fmla="*/ 4699123 w 4927723"/>
              <a:gd name="connsiteY217" fmla="*/ 4855 h 1900695"/>
              <a:gd name="connsiteX218" fmla="*/ 4160960 w 4927723"/>
              <a:gd name="connsiteY218" fmla="*/ 14380 h 1900695"/>
              <a:gd name="connsiteX219" fmla="*/ 4118098 w 4927723"/>
              <a:gd name="connsiteY219" fmla="*/ 19142 h 1900695"/>
              <a:gd name="connsiteX220" fmla="*/ 3999035 w 4927723"/>
              <a:gd name="connsiteY220" fmla="*/ 23905 h 1900695"/>
              <a:gd name="connsiteX221" fmla="*/ 3979985 w 4927723"/>
              <a:gd name="connsiteY221" fmla="*/ 28667 h 1900695"/>
              <a:gd name="connsiteX222" fmla="*/ 2760785 w 4927723"/>
              <a:gd name="connsiteY222" fmla="*/ 28667 h 1900695"/>
              <a:gd name="connsiteX223" fmla="*/ 2427410 w 4927723"/>
              <a:gd name="connsiteY223" fmla="*/ 19142 h 1900695"/>
              <a:gd name="connsiteX224" fmla="*/ 1565398 w 4927723"/>
              <a:gd name="connsiteY224" fmla="*/ 14380 h 1900695"/>
              <a:gd name="connsiteX225" fmla="*/ 208085 w 4927723"/>
              <a:gd name="connsiteY225" fmla="*/ 14380 h 1900695"/>
              <a:gd name="connsiteX226" fmla="*/ 160460 w 4927723"/>
              <a:gd name="connsiteY226" fmla="*/ 23905 h 1900695"/>
              <a:gd name="connsiteX227" fmla="*/ 127123 w 4927723"/>
              <a:gd name="connsiteY227" fmla="*/ 28667 h 1900695"/>
              <a:gd name="connsiteX228" fmla="*/ 112835 w 4927723"/>
              <a:gd name="connsiteY228" fmla="*/ 33430 h 1900695"/>
              <a:gd name="connsiteX229" fmla="*/ 55685 w 4927723"/>
              <a:gd name="connsiteY229" fmla="*/ 47717 h 1900695"/>
              <a:gd name="connsiteX230" fmla="*/ 27110 w 4927723"/>
              <a:gd name="connsiteY230" fmla="*/ 57242 h 1900695"/>
              <a:gd name="connsiteX231" fmla="*/ 12823 w 4927723"/>
              <a:gd name="connsiteY231" fmla="*/ 66767 h 1900695"/>
              <a:gd name="connsiteX232" fmla="*/ 8060 w 4927723"/>
              <a:gd name="connsiteY232" fmla="*/ 85818 h 1900695"/>
              <a:gd name="connsiteX0" fmla="*/ 8060 w 4929900"/>
              <a:gd name="connsiteY0" fmla="*/ 85731 h 1900608"/>
              <a:gd name="connsiteX1" fmla="*/ 46160 w 4929900"/>
              <a:gd name="connsiteY1" fmla="*/ 95256 h 1900608"/>
              <a:gd name="connsiteX2" fmla="*/ 69973 w 4929900"/>
              <a:gd name="connsiteY2" fmla="*/ 100018 h 1900608"/>
              <a:gd name="connsiteX3" fmla="*/ 98548 w 4929900"/>
              <a:gd name="connsiteY3" fmla="*/ 114306 h 1900608"/>
              <a:gd name="connsiteX4" fmla="*/ 117598 w 4929900"/>
              <a:gd name="connsiteY4" fmla="*/ 119068 h 1900608"/>
              <a:gd name="connsiteX5" fmla="*/ 384298 w 4929900"/>
              <a:gd name="connsiteY5" fmla="*/ 133356 h 1900608"/>
              <a:gd name="connsiteX6" fmla="*/ 427160 w 4929900"/>
              <a:gd name="connsiteY6" fmla="*/ 147643 h 1900608"/>
              <a:gd name="connsiteX7" fmla="*/ 474785 w 4929900"/>
              <a:gd name="connsiteY7" fmla="*/ 157168 h 1900608"/>
              <a:gd name="connsiteX8" fmla="*/ 493835 w 4929900"/>
              <a:gd name="connsiteY8" fmla="*/ 161931 h 1900608"/>
              <a:gd name="connsiteX9" fmla="*/ 527173 w 4929900"/>
              <a:gd name="connsiteY9" fmla="*/ 166693 h 1900608"/>
              <a:gd name="connsiteX10" fmla="*/ 555748 w 4929900"/>
              <a:gd name="connsiteY10" fmla="*/ 185743 h 1900608"/>
              <a:gd name="connsiteX11" fmla="*/ 598610 w 4929900"/>
              <a:gd name="connsiteY11" fmla="*/ 200031 h 1900608"/>
              <a:gd name="connsiteX12" fmla="*/ 612898 w 4929900"/>
              <a:gd name="connsiteY12" fmla="*/ 214318 h 1900608"/>
              <a:gd name="connsiteX13" fmla="*/ 636710 w 4929900"/>
              <a:gd name="connsiteY13" fmla="*/ 242893 h 1900608"/>
              <a:gd name="connsiteX14" fmla="*/ 665285 w 4929900"/>
              <a:gd name="connsiteY14" fmla="*/ 257181 h 1900608"/>
              <a:gd name="connsiteX15" fmla="*/ 670048 w 4929900"/>
              <a:gd name="connsiteY15" fmla="*/ 271468 h 1900608"/>
              <a:gd name="connsiteX16" fmla="*/ 684335 w 4929900"/>
              <a:gd name="connsiteY16" fmla="*/ 280993 h 1900608"/>
              <a:gd name="connsiteX17" fmla="*/ 760535 w 4929900"/>
              <a:gd name="connsiteY17" fmla="*/ 290518 h 1900608"/>
              <a:gd name="connsiteX18" fmla="*/ 789110 w 4929900"/>
              <a:gd name="connsiteY18" fmla="*/ 300043 h 1900608"/>
              <a:gd name="connsiteX19" fmla="*/ 822448 w 4929900"/>
              <a:gd name="connsiteY19" fmla="*/ 304806 h 1900608"/>
              <a:gd name="connsiteX20" fmla="*/ 851023 w 4929900"/>
              <a:gd name="connsiteY20" fmla="*/ 309568 h 1900608"/>
              <a:gd name="connsiteX21" fmla="*/ 889123 w 4929900"/>
              <a:gd name="connsiteY21" fmla="*/ 314331 h 1900608"/>
              <a:gd name="connsiteX22" fmla="*/ 893885 w 4929900"/>
              <a:gd name="connsiteY22" fmla="*/ 352431 h 1900608"/>
              <a:gd name="connsiteX23" fmla="*/ 898648 w 4929900"/>
              <a:gd name="connsiteY23" fmla="*/ 366718 h 1900608"/>
              <a:gd name="connsiteX24" fmla="*/ 903410 w 4929900"/>
              <a:gd name="connsiteY24" fmla="*/ 400056 h 1900608"/>
              <a:gd name="connsiteX25" fmla="*/ 917698 w 4929900"/>
              <a:gd name="connsiteY25" fmla="*/ 404818 h 1900608"/>
              <a:gd name="connsiteX26" fmla="*/ 931985 w 4929900"/>
              <a:gd name="connsiteY26" fmla="*/ 423868 h 1900608"/>
              <a:gd name="connsiteX27" fmla="*/ 946273 w 4929900"/>
              <a:gd name="connsiteY27" fmla="*/ 485781 h 1900608"/>
              <a:gd name="connsiteX28" fmla="*/ 960560 w 4929900"/>
              <a:gd name="connsiteY28" fmla="*/ 495306 h 1900608"/>
              <a:gd name="connsiteX29" fmla="*/ 1012948 w 4929900"/>
              <a:gd name="connsiteY29" fmla="*/ 500068 h 1900608"/>
              <a:gd name="connsiteX30" fmla="*/ 1031998 w 4929900"/>
              <a:gd name="connsiteY30" fmla="*/ 504831 h 1900608"/>
              <a:gd name="connsiteX31" fmla="*/ 1036760 w 4929900"/>
              <a:gd name="connsiteY31" fmla="*/ 519118 h 1900608"/>
              <a:gd name="connsiteX32" fmla="*/ 1027235 w 4929900"/>
              <a:gd name="connsiteY32" fmla="*/ 566743 h 1900608"/>
              <a:gd name="connsiteX33" fmla="*/ 1017710 w 4929900"/>
              <a:gd name="connsiteY33" fmla="*/ 581031 h 1900608"/>
              <a:gd name="connsiteX34" fmla="*/ 1022473 w 4929900"/>
              <a:gd name="connsiteY34" fmla="*/ 595318 h 1900608"/>
              <a:gd name="connsiteX35" fmla="*/ 1060573 w 4929900"/>
              <a:gd name="connsiteY35" fmla="*/ 600081 h 1900608"/>
              <a:gd name="connsiteX36" fmla="*/ 1074860 w 4929900"/>
              <a:gd name="connsiteY36" fmla="*/ 604843 h 1900608"/>
              <a:gd name="connsiteX37" fmla="*/ 1089148 w 4929900"/>
              <a:gd name="connsiteY37" fmla="*/ 619131 h 1900608"/>
              <a:gd name="connsiteX38" fmla="*/ 1098673 w 4929900"/>
              <a:gd name="connsiteY38" fmla="*/ 633418 h 1900608"/>
              <a:gd name="connsiteX39" fmla="*/ 1122485 w 4929900"/>
              <a:gd name="connsiteY39" fmla="*/ 628656 h 1900608"/>
              <a:gd name="connsiteX40" fmla="*/ 1127248 w 4929900"/>
              <a:gd name="connsiteY40" fmla="*/ 614368 h 1900608"/>
              <a:gd name="connsiteX41" fmla="*/ 1232023 w 4929900"/>
              <a:gd name="connsiteY41" fmla="*/ 609606 h 1900608"/>
              <a:gd name="connsiteX42" fmla="*/ 1289173 w 4929900"/>
              <a:gd name="connsiteY42" fmla="*/ 623893 h 1900608"/>
              <a:gd name="connsiteX43" fmla="*/ 1303460 w 4929900"/>
              <a:gd name="connsiteY43" fmla="*/ 633418 h 1900608"/>
              <a:gd name="connsiteX44" fmla="*/ 1303460 w 4929900"/>
              <a:gd name="connsiteY44" fmla="*/ 690568 h 1900608"/>
              <a:gd name="connsiteX45" fmla="*/ 1298698 w 4929900"/>
              <a:gd name="connsiteY45" fmla="*/ 709618 h 1900608"/>
              <a:gd name="connsiteX46" fmla="*/ 1284410 w 4929900"/>
              <a:gd name="connsiteY46" fmla="*/ 728668 h 1900608"/>
              <a:gd name="connsiteX47" fmla="*/ 1298698 w 4929900"/>
              <a:gd name="connsiteY47" fmla="*/ 733431 h 1900608"/>
              <a:gd name="connsiteX48" fmla="*/ 1312985 w 4929900"/>
              <a:gd name="connsiteY48" fmla="*/ 776293 h 1900608"/>
              <a:gd name="connsiteX49" fmla="*/ 1336798 w 4929900"/>
              <a:gd name="connsiteY49" fmla="*/ 809631 h 1900608"/>
              <a:gd name="connsiteX50" fmla="*/ 1351085 w 4929900"/>
              <a:gd name="connsiteY50" fmla="*/ 814393 h 1900608"/>
              <a:gd name="connsiteX51" fmla="*/ 1579685 w 4929900"/>
              <a:gd name="connsiteY51" fmla="*/ 819156 h 1900608"/>
              <a:gd name="connsiteX52" fmla="*/ 1593973 w 4929900"/>
              <a:gd name="connsiteY52" fmla="*/ 823918 h 1900608"/>
              <a:gd name="connsiteX53" fmla="*/ 1617785 w 4929900"/>
              <a:gd name="connsiteY53" fmla="*/ 828681 h 1900608"/>
              <a:gd name="connsiteX54" fmla="*/ 1608260 w 4929900"/>
              <a:gd name="connsiteY54" fmla="*/ 871543 h 1900608"/>
              <a:gd name="connsiteX55" fmla="*/ 1617785 w 4929900"/>
              <a:gd name="connsiteY55" fmla="*/ 885831 h 1900608"/>
              <a:gd name="connsiteX56" fmla="*/ 1632073 w 4929900"/>
              <a:gd name="connsiteY56" fmla="*/ 890593 h 1900608"/>
              <a:gd name="connsiteX57" fmla="*/ 1651123 w 4929900"/>
              <a:gd name="connsiteY57" fmla="*/ 919168 h 1900608"/>
              <a:gd name="connsiteX58" fmla="*/ 1670173 w 4929900"/>
              <a:gd name="connsiteY58" fmla="*/ 923931 h 1900608"/>
              <a:gd name="connsiteX59" fmla="*/ 1698748 w 4929900"/>
              <a:gd name="connsiteY59" fmla="*/ 933456 h 1900608"/>
              <a:gd name="connsiteX60" fmla="*/ 1798760 w 4929900"/>
              <a:gd name="connsiteY60" fmla="*/ 933456 h 1900608"/>
              <a:gd name="connsiteX61" fmla="*/ 1803523 w 4929900"/>
              <a:gd name="connsiteY61" fmla="*/ 947743 h 1900608"/>
              <a:gd name="connsiteX62" fmla="*/ 1827335 w 4929900"/>
              <a:gd name="connsiteY62" fmla="*/ 942981 h 1900608"/>
              <a:gd name="connsiteX63" fmla="*/ 1841623 w 4929900"/>
              <a:gd name="connsiteY63" fmla="*/ 938218 h 1900608"/>
              <a:gd name="connsiteX64" fmla="*/ 1860673 w 4929900"/>
              <a:gd name="connsiteY64" fmla="*/ 933456 h 1900608"/>
              <a:gd name="connsiteX65" fmla="*/ 1903535 w 4929900"/>
              <a:gd name="connsiteY65" fmla="*/ 938218 h 1900608"/>
              <a:gd name="connsiteX66" fmla="*/ 1908298 w 4929900"/>
              <a:gd name="connsiteY66" fmla="*/ 952506 h 1900608"/>
              <a:gd name="connsiteX67" fmla="*/ 1932110 w 4929900"/>
              <a:gd name="connsiteY67" fmla="*/ 947743 h 1900608"/>
              <a:gd name="connsiteX68" fmla="*/ 1936873 w 4929900"/>
              <a:gd name="connsiteY68" fmla="*/ 933456 h 1900608"/>
              <a:gd name="connsiteX69" fmla="*/ 1955923 w 4929900"/>
              <a:gd name="connsiteY69" fmla="*/ 923931 h 1900608"/>
              <a:gd name="connsiteX70" fmla="*/ 1970210 w 4929900"/>
              <a:gd name="connsiteY70" fmla="*/ 914406 h 1900608"/>
              <a:gd name="connsiteX71" fmla="*/ 1994023 w 4929900"/>
              <a:gd name="connsiteY71" fmla="*/ 919168 h 1900608"/>
              <a:gd name="connsiteX72" fmla="*/ 2060698 w 4929900"/>
              <a:gd name="connsiteY72" fmla="*/ 923931 h 1900608"/>
              <a:gd name="connsiteX73" fmla="*/ 2074985 w 4929900"/>
              <a:gd name="connsiteY73" fmla="*/ 933456 h 1900608"/>
              <a:gd name="connsiteX74" fmla="*/ 2089273 w 4929900"/>
              <a:gd name="connsiteY74" fmla="*/ 938218 h 1900608"/>
              <a:gd name="connsiteX75" fmla="*/ 2108323 w 4929900"/>
              <a:gd name="connsiteY75" fmla="*/ 957268 h 1900608"/>
              <a:gd name="connsiteX76" fmla="*/ 2127373 w 4929900"/>
              <a:gd name="connsiteY76" fmla="*/ 962031 h 1900608"/>
              <a:gd name="connsiteX77" fmla="*/ 2165473 w 4929900"/>
              <a:gd name="connsiteY77" fmla="*/ 957268 h 1900608"/>
              <a:gd name="connsiteX78" fmla="*/ 2203573 w 4929900"/>
              <a:gd name="connsiteY78" fmla="*/ 947743 h 1900608"/>
              <a:gd name="connsiteX79" fmla="*/ 2208335 w 4929900"/>
              <a:gd name="connsiteY79" fmla="*/ 919168 h 1900608"/>
              <a:gd name="connsiteX80" fmla="*/ 2227385 w 4929900"/>
              <a:gd name="connsiteY80" fmla="*/ 914406 h 1900608"/>
              <a:gd name="connsiteX81" fmla="*/ 2303585 w 4929900"/>
              <a:gd name="connsiteY81" fmla="*/ 909643 h 1900608"/>
              <a:gd name="connsiteX82" fmla="*/ 2322635 w 4929900"/>
              <a:gd name="connsiteY82" fmla="*/ 885831 h 1900608"/>
              <a:gd name="connsiteX83" fmla="*/ 2327398 w 4929900"/>
              <a:gd name="connsiteY83" fmla="*/ 871543 h 1900608"/>
              <a:gd name="connsiteX84" fmla="*/ 2336923 w 4929900"/>
              <a:gd name="connsiteY84" fmla="*/ 828681 h 1900608"/>
              <a:gd name="connsiteX85" fmla="*/ 2360735 w 4929900"/>
              <a:gd name="connsiteY85" fmla="*/ 804868 h 1900608"/>
              <a:gd name="connsiteX86" fmla="*/ 2379785 w 4929900"/>
              <a:gd name="connsiteY86" fmla="*/ 800106 h 1900608"/>
              <a:gd name="connsiteX87" fmla="*/ 2455985 w 4929900"/>
              <a:gd name="connsiteY87" fmla="*/ 790581 h 1900608"/>
              <a:gd name="connsiteX88" fmla="*/ 2460748 w 4929900"/>
              <a:gd name="connsiteY88" fmla="*/ 776293 h 1900608"/>
              <a:gd name="connsiteX89" fmla="*/ 2470273 w 4929900"/>
              <a:gd name="connsiteY89" fmla="*/ 723906 h 1900608"/>
              <a:gd name="connsiteX90" fmla="*/ 2475035 w 4929900"/>
              <a:gd name="connsiteY90" fmla="*/ 709618 h 1900608"/>
              <a:gd name="connsiteX91" fmla="*/ 2489323 w 4929900"/>
              <a:gd name="connsiteY91" fmla="*/ 704856 h 1900608"/>
              <a:gd name="connsiteX92" fmla="*/ 2503610 w 4929900"/>
              <a:gd name="connsiteY92" fmla="*/ 690568 h 1900608"/>
              <a:gd name="connsiteX93" fmla="*/ 2517898 w 4929900"/>
              <a:gd name="connsiteY93" fmla="*/ 681043 h 1900608"/>
              <a:gd name="connsiteX94" fmla="*/ 2527423 w 4929900"/>
              <a:gd name="connsiteY94" fmla="*/ 666756 h 1900608"/>
              <a:gd name="connsiteX95" fmla="*/ 2532185 w 4929900"/>
              <a:gd name="connsiteY95" fmla="*/ 652468 h 1900608"/>
              <a:gd name="connsiteX96" fmla="*/ 2570285 w 4929900"/>
              <a:gd name="connsiteY96" fmla="*/ 609606 h 1900608"/>
              <a:gd name="connsiteX97" fmla="*/ 2598860 w 4929900"/>
              <a:gd name="connsiteY97" fmla="*/ 590556 h 1900608"/>
              <a:gd name="connsiteX98" fmla="*/ 2632198 w 4929900"/>
              <a:gd name="connsiteY98" fmla="*/ 581031 h 1900608"/>
              <a:gd name="connsiteX99" fmla="*/ 2670298 w 4929900"/>
              <a:gd name="connsiteY99" fmla="*/ 585793 h 1900608"/>
              <a:gd name="connsiteX100" fmla="*/ 2679823 w 4929900"/>
              <a:gd name="connsiteY100" fmla="*/ 600081 h 1900608"/>
              <a:gd name="connsiteX101" fmla="*/ 2694110 w 4929900"/>
              <a:gd name="connsiteY101" fmla="*/ 609606 h 1900608"/>
              <a:gd name="connsiteX102" fmla="*/ 2703635 w 4929900"/>
              <a:gd name="connsiteY102" fmla="*/ 623893 h 1900608"/>
              <a:gd name="connsiteX103" fmla="*/ 2708398 w 4929900"/>
              <a:gd name="connsiteY103" fmla="*/ 638181 h 1900608"/>
              <a:gd name="connsiteX104" fmla="*/ 2722685 w 4929900"/>
              <a:gd name="connsiteY104" fmla="*/ 642943 h 1900608"/>
              <a:gd name="connsiteX105" fmla="*/ 2775073 w 4929900"/>
              <a:gd name="connsiteY105" fmla="*/ 638181 h 1900608"/>
              <a:gd name="connsiteX106" fmla="*/ 2822698 w 4929900"/>
              <a:gd name="connsiteY106" fmla="*/ 623893 h 1900608"/>
              <a:gd name="connsiteX107" fmla="*/ 2875085 w 4929900"/>
              <a:gd name="connsiteY107" fmla="*/ 628656 h 1900608"/>
              <a:gd name="connsiteX108" fmla="*/ 2898898 w 4929900"/>
              <a:gd name="connsiteY108" fmla="*/ 633418 h 1900608"/>
              <a:gd name="connsiteX109" fmla="*/ 2936998 w 4929900"/>
              <a:gd name="connsiteY109" fmla="*/ 628656 h 1900608"/>
              <a:gd name="connsiteX110" fmla="*/ 3046535 w 4929900"/>
              <a:gd name="connsiteY110" fmla="*/ 614368 h 1900608"/>
              <a:gd name="connsiteX111" fmla="*/ 3060823 w 4929900"/>
              <a:gd name="connsiteY111" fmla="*/ 604843 h 1900608"/>
              <a:gd name="connsiteX112" fmla="*/ 3089398 w 4929900"/>
              <a:gd name="connsiteY112" fmla="*/ 585793 h 1900608"/>
              <a:gd name="connsiteX113" fmla="*/ 3137023 w 4929900"/>
              <a:gd name="connsiteY113" fmla="*/ 576268 h 1900608"/>
              <a:gd name="connsiteX114" fmla="*/ 3241798 w 4929900"/>
              <a:gd name="connsiteY114" fmla="*/ 581031 h 1900608"/>
              <a:gd name="connsiteX115" fmla="*/ 3275135 w 4929900"/>
              <a:gd name="connsiteY115" fmla="*/ 595318 h 1900608"/>
              <a:gd name="connsiteX116" fmla="*/ 3365623 w 4929900"/>
              <a:gd name="connsiteY116" fmla="*/ 600081 h 1900608"/>
              <a:gd name="connsiteX117" fmla="*/ 3403723 w 4929900"/>
              <a:gd name="connsiteY117" fmla="*/ 609606 h 1900608"/>
              <a:gd name="connsiteX118" fmla="*/ 3437060 w 4929900"/>
              <a:gd name="connsiteY118" fmla="*/ 628656 h 1900608"/>
              <a:gd name="connsiteX119" fmla="*/ 3441823 w 4929900"/>
              <a:gd name="connsiteY119" fmla="*/ 557218 h 1900608"/>
              <a:gd name="connsiteX120" fmla="*/ 3451348 w 4929900"/>
              <a:gd name="connsiteY120" fmla="*/ 542931 h 1900608"/>
              <a:gd name="connsiteX121" fmla="*/ 3456110 w 4929900"/>
              <a:gd name="connsiteY121" fmla="*/ 528643 h 1900608"/>
              <a:gd name="connsiteX122" fmla="*/ 3460873 w 4929900"/>
              <a:gd name="connsiteY122" fmla="*/ 509593 h 1900608"/>
              <a:gd name="connsiteX123" fmla="*/ 3475160 w 4929900"/>
              <a:gd name="connsiteY123" fmla="*/ 495306 h 1900608"/>
              <a:gd name="connsiteX124" fmla="*/ 3479923 w 4929900"/>
              <a:gd name="connsiteY124" fmla="*/ 476256 h 1900608"/>
              <a:gd name="connsiteX125" fmla="*/ 3484685 w 4929900"/>
              <a:gd name="connsiteY125" fmla="*/ 414343 h 1900608"/>
              <a:gd name="connsiteX126" fmla="*/ 3494210 w 4929900"/>
              <a:gd name="connsiteY126" fmla="*/ 390531 h 1900608"/>
              <a:gd name="connsiteX127" fmla="*/ 3503735 w 4929900"/>
              <a:gd name="connsiteY127" fmla="*/ 361956 h 1900608"/>
              <a:gd name="connsiteX128" fmla="*/ 3546598 w 4929900"/>
              <a:gd name="connsiteY128" fmla="*/ 333381 h 1900608"/>
              <a:gd name="connsiteX129" fmla="*/ 3560885 w 4929900"/>
              <a:gd name="connsiteY129" fmla="*/ 328618 h 1900608"/>
              <a:gd name="connsiteX130" fmla="*/ 3575173 w 4929900"/>
              <a:gd name="connsiteY130" fmla="*/ 323856 h 1900608"/>
              <a:gd name="connsiteX131" fmla="*/ 3646610 w 4929900"/>
              <a:gd name="connsiteY131" fmla="*/ 328618 h 1900608"/>
              <a:gd name="connsiteX132" fmla="*/ 3675185 w 4929900"/>
              <a:gd name="connsiteY132" fmla="*/ 338143 h 1900608"/>
              <a:gd name="connsiteX133" fmla="*/ 3737098 w 4929900"/>
              <a:gd name="connsiteY133" fmla="*/ 342906 h 1900608"/>
              <a:gd name="connsiteX134" fmla="*/ 3779960 w 4929900"/>
              <a:gd name="connsiteY134" fmla="*/ 342906 h 1900608"/>
              <a:gd name="connsiteX135" fmla="*/ 3794248 w 4929900"/>
              <a:gd name="connsiteY135" fmla="*/ 328618 h 1900608"/>
              <a:gd name="connsiteX136" fmla="*/ 3822823 w 4929900"/>
              <a:gd name="connsiteY136" fmla="*/ 333381 h 1900608"/>
              <a:gd name="connsiteX137" fmla="*/ 3851398 w 4929900"/>
              <a:gd name="connsiteY137" fmla="*/ 342906 h 1900608"/>
              <a:gd name="connsiteX138" fmla="*/ 3865685 w 4929900"/>
              <a:gd name="connsiteY138" fmla="*/ 419106 h 1900608"/>
              <a:gd name="connsiteX139" fmla="*/ 3879973 w 4929900"/>
              <a:gd name="connsiteY139" fmla="*/ 428631 h 1900608"/>
              <a:gd name="connsiteX140" fmla="*/ 3941885 w 4929900"/>
              <a:gd name="connsiteY140" fmla="*/ 428631 h 1900608"/>
              <a:gd name="connsiteX141" fmla="*/ 3970460 w 4929900"/>
              <a:gd name="connsiteY141" fmla="*/ 438156 h 1900608"/>
              <a:gd name="connsiteX142" fmla="*/ 3979985 w 4929900"/>
              <a:gd name="connsiteY142" fmla="*/ 452443 h 1900608"/>
              <a:gd name="connsiteX143" fmla="*/ 3994273 w 4929900"/>
              <a:gd name="connsiteY143" fmla="*/ 457206 h 1900608"/>
              <a:gd name="connsiteX144" fmla="*/ 4027610 w 4929900"/>
              <a:gd name="connsiteY144" fmla="*/ 471493 h 1900608"/>
              <a:gd name="connsiteX145" fmla="*/ 4037135 w 4929900"/>
              <a:gd name="connsiteY145" fmla="*/ 485781 h 1900608"/>
              <a:gd name="connsiteX146" fmla="*/ 4027610 w 4929900"/>
              <a:gd name="connsiteY146" fmla="*/ 533406 h 1900608"/>
              <a:gd name="connsiteX147" fmla="*/ 4008560 w 4929900"/>
              <a:gd name="connsiteY147" fmla="*/ 561981 h 1900608"/>
              <a:gd name="connsiteX148" fmla="*/ 3994273 w 4929900"/>
              <a:gd name="connsiteY148" fmla="*/ 590556 h 1900608"/>
              <a:gd name="connsiteX149" fmla="*/ 3965698 w 4929900"/>
              <a:gd name="connsiteY149" fmla="*/ 609606 h 1900608"/>
              <a:gd name="connsiteX150" fmla="*/ 3960935 w 4929900"/>
              <a:gd name="connsiteY150" fmla="*/ 623893 h 1900608"/>
              <a:gd name="connsiteX151" fmla="*/ 3951410 w 4929900"/>
              <a:gd name="connsiteY151" fmla="*/ 742956 h 1900608"/>
              <a:gd name="connsiteX152" fmla="*/ 3979985 w 4929900"/>
              <a:gd name="connsiteY152" fmla="*/ 752481 h 1900608"/>
              <a:gd name="connsiteX153" fmla="*/ 3984748 w 4929900"/>
              <a:gd name="connsiteY153" fmla="*/ 776293 h 1900608"/>
              <a:gd name="connsiteX154" fmla="*/ 3994273 w 4929900"/>
              <a:gd name="connsiteY154" fmla="*/ 790581 h 1900608"/>
              <a:gd name="connsiteX155" fmla="*/ 4003798 w 4929900"/>
              <a:gd name="connsiteY155" fmla="*/ 904881 h 1900608"/>
              <a:gd name="connsiteX156" fmla="*/ 3989510 w 4929900"/>
              <a:gd name="connsiteY156" fmla="*/ 919168 h 1900608"/>
              <a:gd name="connsiteX157" fmla="*/ 3999035 w 4929900"/>
              <a:gd name="connsiteY157" fmla="*/ 947743 h 1900608"/>
              <a:gd name="connsiteX158" fmla="*/ 3989510 w 4929900"/>
              <a:gd name="connsiteY158" fmla="*/ 981081 h 1900608"/>
              <a:gd name="connsiteX159" fmla="*/ 3975223 w 4929900"/>
              <a:gd name="connsiteY159" fmla="*/ 985843 h 1900608"/>
              <a:gd name="connsiteX160" fmla="*/ 3965698 w 4929900"/>
              <a:gd name="connsiteY160" fmla="*/ 1000131 h 1900608"/>
              <a:gd name="connsiteX161" fmla="*/ 3937123 w 4929900"/>
              <a:gd name="connsiteY161" fmla="*/ 1019181 h 1900608"/>
              <a:gd name="connsiteX162" fmla="*/ 3927598 w 4929900"/>
              <a:gd name="connsiteY162" fmla="*/ 1033468 h 1900608"/>
              <a:gd name="connsiteX163" fmla="*/ 3922835 w 4929900"/>
              <a:gd name="connsiteY163" fmla="*/ 1052518 h 1900608"/>
              <a:gd name="connsiteX164" fmla="*/ 3908548 w 4929900"/>
              <a:gd name="connsiteY164" fmla="*/ 1057281 h 1900608"/>
              <a:gd name="connsiteX165" fmla="*/ 3884735 w 4929900"/>
              <a:gd name="connsiteY165" fmla="*/ 1066806 h 1900608"/>
              <a:gd name="connsiteX166" fmla="*/ 3856160 w 4929900"/>
              <a:gd name="connsiteY166" fmla="*/ 1085856 h 1900608"/>
              <a:gd name="connsiteX167" fmla="*/ 3851398 w 4929900"/>
              <a:gd name="connsiteY167" fmla="*/ 1104906 h 1900608"/>
              <a:gd name="connsiteX168" fmla="*/ 3827585 w 4929900"/>
              <a:gd name="connsiteY168" fmla="*/ 1128718 h 1900608"/>
              <a:gd name="connsiteX169" fmla="*/ 3813298 w 4929900"/>
              <a:gd name="connsiteY169" fmla="*/ 1133481 h 1900608"/>
              <a:gd name="connsiteX170" fmla="*/ 3822823 w 4929900"/>
              <a:gd name="connsiteY170" fmla="*/ 1147768 h 1900608"/>
              <a:gd name="connsiteX171" fmla="*/ 3846635 w 4929900"/>
              <a:gd name="connsiteY171" fmla="*/ 1152531 h 1900608"/>
              <a:gd name="connsiteX172" fmla="*/ 3865685 w 4929900"/>
              <a:gd name="connsiteY172" fmla="*/ 1162056 h 1900608"/>
              <a:gd name="connsiteX173" fmla="*/ 3870448 w 4929900"/>
              <a:gd name="connsiteY173" fmla="*/ 1181106 h 1900608"/>
              <a:gd name="connsiteX174" fmla="*/ 3884735 w 4929900"/>
              <a:gd name="connsiteY174" fmla="*/ 1200156 h 1900608"/>
              <a:gd name="connsiteX175" fmla="*/ 3889498 w 4929900"/>
              <a:gd name="connsiteY175" fmla="*/ 1223968 h 1900608"/>
              <a:gd name="connsiteX176" fmla="*/ 3918073 w 4929900"/>
              <a:gd name="connsiteY176" fmla="*/ 1252543 h 1900608"/>
              <a:gd name="connsiteX177" fmla="*/ 3918073 w 4929900"/>
              <a:gd name="connsiteY177" fmla="*/ 1314456 h 1900608"/>
              <a:gd name="connsiteX178" fmla="*/ 3937123 w 4929900"/>
              <a:gd name="connsiteY178" fmla="*/ 1343031 h 1900608"/>
              <a:gd name="connsiteX179" fmla="*/ 3922835 w 4929900"/>
              <a:gd name="connsiteY179" fmla="*/ 1352556 h 1900608"/>
              <a:gd name="connsiteX180" fmla="*/ 3927598 w 4929900"/>
              <a:gd name="connsiteY180" fmla="*/ 1376368 h 1900608"/>
              <a:gd name="connsiteX181" fmla="*/ 3922835 w 4929900"/>
              <a:gd name="connsiteY181" fmla="*/ 1443043 h 1900608"/>
              <a:gd name="connsiteX182" fmla="*/ 3899023 w 4929900"/>
              <a:gd name="connsiteY182" fmla="*/ 1476381 h 1900608"/>
              <a:gd name="connsiteX183" fmla="*/ 3879973 w 4929900"/>
              <a:gd name="connsiteY183" fmla="*/ 1485906 h 1900608"/>
              <a:gd name="connsiteX184" fmla="*/ 3870448 w 4929900"/>
              <a:gd name="connsiteY184" fmla="*/ 1533531 h 1900608"/>
              <a:gd name="connsiteX185" fmla="*/ 3889498 w 4929900"/>
              <a:gd name="connsiteY185" fmla="*/ 1538293 h 1900608"/>
              <a:gd name="connsiteX186" fmla="*/ 3903785 w 4929900"/>
              <a:gd name="connsiteY186" fmla="*/ 1547818 h 1900608"/>
              <a:gd name="connsiteX187" fmla="*/ 3903785 w 4929900"/>
              <a:gd name="connsiteY187" fmla="*/ 1604968 h 1900608"/>
              <a:gd name="connsiteX188" fmla="*/ 3875210 w 4929900"/>
              <a:gd name="connsiteY188" fmla="*/ 1624018 h 1900608"/>
              <a:gd name="connsiteX189" fmla="*/ 3851398 w 4929900"/>
              <a:gd name="connsiteY189" fmla="*/ 1652593 h 1900608"/>
              <a:gd name="connsiteX190" fmla="*/ 3860923 w 4929900"/>
              <a:gd name="connsiteY190" fmla="*/ 1671643 h 1900608"/>
              <a:gd name="connsiteX191" fmla="*/ 3894260 w 4929900"/>
              <a:gd name="connsiteY191" fmla="*/ 1704981 h 1900608"/>
              <a:gd name="connsiteX192" fmla="*/ 3903785 w 4929900"/>
              <a:gd name="connsiteY192" fmla="*/ 1719268 h 1900608"/>
              <a:gd name="connsiteX193" fmla="*/ 3908548 w 4929900"/>
              <a:gd name="connsiteY193" fmla="*/ 1766893 h 1900608"/>
              <a:gd name="connsiteX194" fmla="*/ 3913310 w 4929900"/>
              <a:gd name="connsiteY194" fmla="*/ 1781181 h 1900608"/>
              <a:gd name="connsiteX195" fmla="*/ 3927598 w 4929900"/>
              <a:gd name="connsiteY195" fmla="*/ 1785943 h 1900608"/>
              <a:gd name="connsiteX196" fmla="*/ 3975223 w 4929900"/>
              <a:gd name="connsiteY196" fmla="*/ 1814518 h 1900608"/>
              <a:gd name="connsiteX197" fmla="*/ 3989510 w 4929900"/>
              <a:gd name="connsiteY197" fmla="*/ 1833568 h 1900608"/>
              <a:gd name="connsiteX198" fmla="*/ 4041898 w 4929900"/>
              <a:gd name="connsiteY198" fmla="*/ 1881193 h 1900608"/>
              <a:gd name="connsiteX199" fmla="*/ 4070473 w 4929900"/>
              <a:gd name="connsiteY199" fmla="*/ 1900243 h 1900608"/>
              <a:gd name="connsiteX200" fmla="*/ 4132384 w 4929900"/>
              <a:gd name="connsiteY200" fmla="*/ 1863731 h 1900608"/>
              <a:gd name="connsiteX201" fmla="*/ 4218110 w 4929900"/>
              <a:gd name="connsiteY201" fmla="*/ 1851031 h 1900608"/>
              <a:gd name="connsiteX202" fmla="*/ 4375272 w 4929900"/>
              <a:gd name="connsiteY202" fmla="*/ 1838331 h 1900608"/>
              <a:gd name="connsiteX203" fmla="*/ 4448298 w 4929900"/>
              <a:gd name="connsiteY203" fmla="*/ 1816105 h 1900608"/>
              <a:gd name="connsiteX204" fmla="*/ 4484811 w 4929900"/>
              <a:gd name="connsiteY204" fmla="*/ 1766893 h 1900608"/>
              <a:gd name="connsiteX205" fmla="*/ 4540374 w 4929900"/>
              <a:gd name="connsiteY205" fmla="*/ 1765305 h 1900608"/>
              <a:gd name="connsiteX206" fmla="*/ 4624510 w 4929900"/>
              <a:gd name="connsiteY206" fmla="*/ 1774831 h 1900608"/>
              <a:gd name="connsiteX207" fmla="*/ 4651498 w 4929900"/>
              <a:gd name="connsiteY207" fmla="*/ 1719268 h 1900608"/>
              <a:gd name="connsiteX208" fmla="*/ 4691186 w 4929900"/>
              <a:gd name="connsiteY208" fmla="*/ 1727207 h 1900608"/>
              <a:gd name="connsiteX209" fmla="*/ 4741986 w 4929900"/>
              <a:gd name="connsiteY209" fmla="*/ 1755781 h 1900608"/>
              <a:gd name="connsiteX210" fmla="*/ 4783260 w 4929900"/>
              <a:gd name="connsiteY210" fmla="*/ 1744669 h 1900608"/>
              <a:gd name="connsiteX211" fmla="*/ 4816598 w 4929900"/>
              <a:gd name="connsiteY211" fmla="*/ 1741493 h 1900608"/>
              <a:gd name="connsiteX212" fmla="*/ 4837235 w 4929900"/>
              <a:gd name="connsiteY212" fmla="*/ 1722443 h 1900608"/>
              <a:gd name="connsiteX213" fmla="*/ 4883272 w 4929900"/>
              <a:gd name="connsiteY213" fmla="*/ 1704981 h 1900608"/>
              <a:gd name="connsiteX214" fmla="*/ 4927723 w 4929900"/>
              <a:gd name="connsiteY214" fmla="*/ 1685931 h 1900608"/>
              <a:gd name="connsiteX215" fmla="*/ 4919786 w 4929900"/>
              <a:gd name="connsiteY215" fmla="*/ 493718 h 1900608"/>
              <a:gd name="connsiteX216" fmla="*/ 4789610 w 4929900"/>
              <a:gd name="connsiteY216" fmla="*/ 5 h 1900608"/>
              <a:gd name="connsiteX217" fmla="*/ 4699123 w 4929900"/>
              <a:gd name="connsiteY217" fmla="*/ 4768 h 1900608"/>
              <a:gd name="connsiteX218" fmla="*/ 4160960 w 4929900"/>
              <a:gd name="connsiteY218" fmla="*/ 14293 h 1900608"/>
              <a:gd name="connsiteX219" fmla="*/ 4118098 w 4929900"/>
              <a:gd name="connsiteY219" fmla="*/ 19055 h 1900608"/>
              <a:gd name="connsiteX220" fmla="*/ 3999035 w 4929900"/>
              <a:gd name="connsiteY220" fmla="*/ 23818 h 1900608"/>
              <a:gd name="connsiteX221" fmla="*/ 3979985 w 4929900"/>
              <a:gd name="connsiteY221" fmla="*/ 28580 h 1900608"/>
              <a:gd name="connsiteX222" fmla="*/ 2760785 w 4929900"/>
              <a:gd name="connsiteY222" fmla="*/ 28580 h 1900608"/>
              <a:gd name="connsiteX223" fmla="*/ 2427410 w 4929900"/>
              <a:gd name="connsiteY223" fmla="*/ 19055 h 1900608"/>
              <a:gd name="connsiteX224" fmla="*/ 1565398 w 4929900"/>
              <a:gd name="connsiteY224" fmla="*/ 14293 h 1900608"/>
              <a:gd name="connsiteX225" fmla="*/ 208085 w 4929900"/>
              <a:gd name="connsiteY225" fmla="*/ 14293 h 1900608"/>
              <a:gd name="connsiteX226" fmla="*/ 160460 w 4929900"/>
              <a:gd name="connsiteY226" fmla="*/ 23818 h 1900608"/>
              <a:gd name="connsiteX227" fmla="*/ 127123 w 4929900"/>
              <a:gd name="connsiteY227" fmla="*/ 28580 h 1900608"/>
              <a:gd name="connsiteX228" fmla="*/ 112835 w 4929900"/>
              <a:gd name="connsiteY228" fmla="*/ 33343 h 1900608"/>
              <a:gd name="connsiteX229" fmla="*/ 55685 w 4929900"/>
              <a:gd name="connsiteY229" fmla="*/ 47630 h 1900608"/>
              <a:gd name="connsiteX230" fmla="*/ 27110 w 4929900"/>
              <a:gd name="connsiteY230" fmla="*/ 57155 h 1900608"/>
              <a:gd name="connsiteX231" fmla="*/ 12823 w 4929900"/>
              <a:gd name="connsiteY231" fmla="*/ 66680 h 1900608"/>
              <a:gd name="connsiteX232" fmla="*/ 8060 w 4929900"/>
              <a:gd name="connsiteY232" fmla="*/ 85731 h 1900608"/>
              <a:gd name="connsiteX0" fmla="*/ 8060 w 4929901"/>
              <a:gd name="connsiteY0" fmla="*/ 80963 h 1895840"/>
              <a:gd name="connsiteX1" fmla="*/ 46160 w 4929901"/>
              <a:gd name="connsiteY1" fmla="*/ 90488 h 1895840"/>
              <a:gd name="connsiteX2" fmla="*/ 69973 w 4929901"/>
              <a:gd name="connsiteY2" fmla="*/ 95250 h 1895840"/>
              <a:gd name="connsiteX3" fmla="*/ 98548 w 4929901"/>
              <a:gd name="connsiteY3" fmla="*/ 109538 h 1895840"/>
              <a:gd name="connsiteX4" fmla="*/ 117598 w 4929901"/>
              <a:gd name="connsiteY4" fmla="*/ 114300 h 1895840"/>
              <a:gd name="connsiteX5" fmla="*/ 384298 w 4929901"/>
              <a:gd name="connsiteY5" fmla="*/ 128588 h 1895840"/>
              <a:gd name="connsiteX6" fmla="*/ 427160 w 4929901"/>
              <a:gd name="connsiteY6" fmla="*/ 142875 h 1895840"/>
              <a:gd name="connsiteX7" fmla="*/ 474785 w 4929901"/>
              <a:gd name="connsiteY7" fmla="*/ 152400 h 1895840"/>
              <a:gd name="connsiteX8" fmla="*/ 493835 w 4929901"/>
              <a:gd name="connsiteY8" fmla="*/ 157163 h 1895840"/>
              <a:gd name="connsiteX9" fmla="*/ 527173 w 4929901"/>
              <a:gd name="connsiteY9" fmla="*/ 161925 h 1895840"/>
              <a:gd name="connsiteX10" fmla="*/ 555748 w 4929901"/>
              <a:gd name="connsiteY10" fmla="*/ 180975 h 1895840"/>
              <a:gd name="connsiteX11" fmla="*/ 598610 w 4929901"/>
              <a:gd name="connsiteY11" fmla="*/ 195263 h 1895840"/>
              <a:gd name="connsiteX12" fmla="*/ 612898 w 4929901"/>
              <a:gd name="connsiteY12" fmla="*/ 209550 h 1895840"/>
              <a:gd name="connsiteX13" fmla="*/ 636710 w 4929901"/>
              <a:gd name="connsiteY13" fmla="*/ 238125 h 1895840"/>
              <a:gd name="connsiteX14" fmla="*/ 665285 w 4929901"/>
              <a:gd name="connsiteY14" fmla="*/ 252413 h 1895840"/>
              <a:gd name="connsiteX15" fmla="*/ 670048 w 4929901"/>
              <a:gd name="connsiteY15" fmla="*/ 266700 h 1895840"/>
              <a:gd name="connsiteX16" fmla="*/ 684335 w 4929901"/>
              <a:gd name="connsiteY16" fmla="*/ 276225 h 1895840"/>
              <a:gd name="connsiteX17" fmla="*/ 760535 w 4929901"/>
              <a:gd name="connsiteY17" fmla="*/ 285750 h 1895840"/>
              <a:gd name="connsiteX18" fmla="*/ 789110 w 4929901"/>
              <a:gd name="connsiteY18" fmla="*/ 295275 h 1895840"/>
              <a:gd name="connsiteX19" fmla="*/ 822448 w 4929901"/>
              <a:gd name="connsiteY19" fmla="*/ 300038 h 1895840"/>
              <a:gd name="connsiteX20" fmla="*/ 851023 w 4929901"/>
              <a:gd name="connsiteY20" fmla="*/ 304800 h 1895840"/>
              <a:gd name="connsiteX21" fmla="*/ 889123 w 4929901"/>
              <a:gd name="connsiteY21" fmla="*/ 309563 h 1895840"/>
              <a:gd name="connsiteX22" fmla="*/ 893885 w 4929901"/>
              <a:gd name="connsiteY22" fmla="*/ 347663 h 1895840"/>
              <a:gd name="connsiteX23" fmla="*/ 898648 w 4929901"/>
              <a:gd name="connsiteY23" fmla="*/ 361950 h 1895840"/>
              <a:gd name="connsiteX24" fmla="*/ 903410 w 4929901"/>
              <a:gd name="connsiteY24" fmla="*/ 395288 h 1895840"/>
              <a:gd name="connsiteX25" fmla="*/ 917698 w 4929901"/>
              <a:gd name="connsiteY25" fmla="*/ 400050 h 1895840"/>
              <a:gd name="connsiteX26" fmla="*/ 931985 w 4929901"/>
              <a:gd name="connsiteY26" fmla="*/ 419100 h 1895840"/>
              <a:gd name="connsiteX27" fmla="*/ 946273 w 4929901"/>
              <a:gd name="connsiteY27" fmla="*/ 481013 h 1895840"/>
              <a:gd name="connsiteX28" fmla="*/ 960560 w 4929901"/>
              <a:gd name="connsiteY28" fmla="*/ 490538 h 1895840"/>
              <a:gd name="connsiteX29" fmla="*/ 1012948 w 4929901"/>
              <a:gd name="connsiteY29" fmla="*/ 495300 h 1895840"/>
              <a:gd name="connsiteX30" fmla="*/ 1031998 w 4929901"/>
              <a:gd name="connsiteY30" fmla="*/ 500063 h 1895840"/>
              <a:gd name="connsiteX31" fmla="*/ 1036760 w 4929901"/>
              <a:gd name="connsiteY31" fmla="*/ 514350 h 1895840"/>
              <a:gd name="connsiteX32" fmla="*/ 1027235 w 4929901"/>
              <a:gd name="connsiteY32" fmla="*/ 561975 h 1895840"/>
              <a:gd name="connsiteX33" fmla="*/ 1017710 w 4929901"/>
              <a:gd name="connsiteY33" fmla="*/ 576263 h 1895840"/>
              <a:gd name="connsiteX34" fmla="*/ 1022473 w 4929901"/>
              <a:gd name="connsiteY34" fmla="*/ 590550 h 1895840"/>
              <a:gd name="connsiteX35" fmla="*/ 1060573 w 4929901"/>
              <a:gd name="connsiteY35" fmla="*/ 595313 h 1895840"/>
              <a:gd name="connsiteX36" fmla="*/ 1074860 w 4929901"/>
              <a:gd name="connsiteY36" fmla="*/ 600075 h 1895840"/>
              <a:gd name="connsiteX37" fmla="*/ 1089148 w 4929901"/>
              <a:gd name="connsiteY37" fmla="*/ 614363 h 1895840"/>
              <a:gd name="connsiteX38" fmla="*/ 1098673 w 4929901"/>
              <a:gd name="connsiteY38" fmla="*/ 628650 h 1895840"/>
              <a:gd name="connsiteX39" fmla="*/ 1122485 w 4929901"/>
              <a:gd name="connsiteY39" fmla="*/ 623888 h 1895840"/>
              <a:gd name="connsiteX40" fmla="*/ 1127248 w 4929901"/>
              <a:gd name="connsiteY40" fmla="*/ 609600 h 1895840"/>
              <a:gd name="connsiteX41" fmla="*/ 1232023 w 4929901"/>
              <a:gd name="connsiteY41" fmla="*/ 604838 h 1895840"/>
              <a:gd name="connsiteX42" fmla="*/ 1289173 w 4929901"/>
              <a:gd name="connsiteY42" fmla="*/ 619125 h 1895840"/>
              <a:gd name="connsiteX43" fmla="*/ 1303460 w 4929901"/>
              <a:gd name="connsiteY43" fmla="*/ 628650 h 1895840"/>
              <a:gd name="connsiteX44" fmla="*/ 1303460 w 4929901"/>
              <a:gd name="connsiteY44" fmla="*/ 685800 h 1895840"/>
              <a:gd name="connsiteX45" fmla="*/ 1298698 w 4929901"/>
              <a:gd name="connsiteY45" fmla="*/ 704850 h 1895840"/>
              <a:gd name="connsiteX46" fmla="*/ 1284410 w 4929901"/>
              <a:gd name="connsiteY46" fmla="*/ 723900 h 1895840"/>
              <a:gd name="connsiteX47" fmla="*/ 1298698 w 4929901"/>
              <a:gd name="connsiteY47" fmla="*/ 728663 h 1895840"/>
              <a:gd name="connsiteX48" fmla="*/ 1312985 w 4929901"/>
              <a:gd name="connsiteY48" fmla="*/ 771525 h 1895840"/>
              <a:gd name="connsiteX49" fmla="*/ 1336798 w 4929901"/>
              <a:gd name="connsiteY49" fmla="*/ 804863 h 1895840"/>
              <a:gd name="connsiteX50" fmla="*/ 1351085 w 4929901"/>
              <a:gd name="connsiteY50" fmla="*/ 809625 h 1895840"/>
              <a:gd name="connsiteX51" fmla="*/ 1579685 w 4929901"/>
              <a:gd name="connsiteY51" fmla="*/ 814388 h 1895840"/>
              <a:gd name="connsiteX52" fmla="*/ 1593973 w 4929901"/>
              <a:gd name="connsiteY52" fmla="*/ 819150 h 1895840"/>
              <a:gd name="connsiteX53" fmla="*/ 1617785 w 4929901"/>
              <a:gd name="connsiteY53" fmla="*/ 823913 h 1895840"/>
              <a:gd name="connsiteX54" fmla="*/ 1608260 w 4929901"/>
              <a:gd name="connsiteY54" fmla="*/ 866775 h 1895840"/>
              <a:gd name="connsiteX55" fmla="*/ 1617785 w 4929901"/>
              <a:gd name="connsiteY55" fmla="*/ 881063 h 1895840"/>
              <a:gd name="connsiteX56" fmla="*/ 1632073 w 4929901"/>
              <a:gd name="connsiteY56" fmla="*/ 885825 h 1895840"/>
              <a:gd name="connsiteX57" fmla="*/ 1651123 w 4929901"/>
              <a:gd name="connsiteY57" fmla="*/ 914400 h 1895840"/>
              <a:gd name="connsiteX58" fmla="*/ 1670173 w 4929901"/>
              <a:gd name="connsiteY58" fmla="*/ 919163 h 1895840"/>
              <a:gd name="connsiteX59" fmla="*/ 1698748 w 4929901"/>
              <a:gd name="connsiteY59" fmla="*/ 928688 h 1895840"/>
              <a:gd name="connsiteX60" fmla="*/ 1798760 w 4929901"/>
              <a:gd name="connsiteY60" fmla="*/ 928688 h 1895840"/>
              <a:gd name="connsiteX61" fmla="*/ 1803523 w 4929901"/>
              <a:gd name="connsiteY61" fmla="*/ 942975 h 1895840"/>
              <a:gd name="connsiteX62" fmla="*/ 1827335 w 4929901"/>
              <a:gd name="connsiteY62" fmla="*/ 938213 h 1895840"/>
              <a:gd name="connsiteX63" fmla="*/ 1841623 w 4929901"/>
              <a:gd name="connsiteY63" fmla="*/ 933450 h 1895840"/>
              <a:gd name="connsiteX64" fmla="*/ 1860673 w 4929901"/>
              <a:gd name="connsiteY64" fmla="*/ 928688 h 1895840"/>
              <a:gd name="connsiteX65" fmla="*/ 1903535 w 4929901"/>
              <a:gd name="connsiteY65" fmla="*/ 933450 h 1895840"/>
              <a:gd name="connsiteX66" fmla="*/ 1908298 w 4929901"/>
              <a:gd name="connsiteY66" fmla="*/ 947738 h 1895840"/>
              <a:gd name="connsiteX67" fmla="*/ 1932110 w 4929901"/>
              <a:gd name="connsiteY67" fmla="*/ 942975 h 1895840"/>
              <a:gd name="connsiteX68" fmla="*/ 1936873 w 4929901"/>
              <a:gd name="connsiteY68" fmla="*/ 928688 h 1895840"/>
              <a:gd name="connsiteX69" fmla="*/ 1955923 w 4929901"/>
              <a:gd name="connsiteY69" fmla="*/ 919163 h 1895840"/>
              <a:gd name="connsiteX70" fmla="*/ 1970210 w 4929901"/>
              <a:gd name="connsiteY70" fmla="*/ 909638 h 1895840"/>
              <a:gd name="connsiteX71" fmla="*/ 1994023 w 4929901"/>
              <a:gd name="connsiteY71" fmla="*/ 914400 h 1895840"/>
              <a:gd name="connsiteX72" fmla="*/ 2060698 w 4929901"/>
              <a:gd name="connsiteY72" fmla="*/ 919163 h 1895840"/>
              <a:gd name="connsiteX73" fmla="*/ 2074985 w 4929901"/>
              <a:gd name="connsiteY73" fmla="*/ 928688 h 1895840"/>
              <a:gd name="connsiteX74" fmla="*/ 2089273 w 4929901"/>
              <a:gd name="connsiteY74" fmla="*/ 933450 h 1895840"/>
              <a:gd name="connsiteX75" fmla="*/ 2108323 w 4929901"/>
              <a:gd name="connsiteY75" fmla="*/ 952500 h 1895840"/>
              <a:gd name="connsiteX76" fmla="*/ 2127373 w 4929901"/>
              <a:gd name="connsiteY76" fmla="*/ 957263 h 1895840"/>
              <a:gd name="connsiteX77" fmla="*/ 2165473 w 4929901"/>
              <a:gd name="connsiteY77" fmla="*/ 952500 h 1895840"/>
              <a:gd name="connsiteX78" fmla="*/ 2203573 w 4929901"/>
              <a:gd name="connsiteY78" fmla="*/ 942975 h 1895840"/>
              <a:gd name="connsiteX79" fmla="*/ 2208335 w 4929901"/>
              <a:gd name="connsiteY79" fmla="*/ 914400 h 1895840"/>
              <a:gd name="connsiteX80" fmla="*/ 2227385 w 4929901"/>
              <a:gd name="connsiteY80" fmla="*/ 909638 h 1895840"/>
              <a:gd name="connsiteX81" fmla="*/ 2303585 w 4929901"/>
              <a:gd name="connsiteY81" fmla="*/ 904875 h 1895840"/>
              <a:gd name="connsiteX82" fmla="*/ 2322635 w 4929901"/>
              <a:gd name="connsiteY82" fmla="*/ 881063 h 1895840"/>
              <a:gd name="connsiteX83" fmla="*/ 2327398 w 4929901"/>
              <a:gd name="connsiteY83" fmla="*/ 866775 h 1895840"/>
              <a:gd name="connsiteX84" fmla="*/ 2336923 w 4929901"/>
              <a:gd name="connsiteY84" fmla="*/ 823913 h 1895840"/>
              <a:gd name="connsiteX85" fmla="*/ 2360735 w 4929901"/>
              <a:gd name="connsiteY85" fmla="*/ 800100 h 1895840"/>
              <a:gd name="connsiteX86" fmla="*/ 2379785 w 4929901"/>
              <a:gd name="connsiteY86" fmla="*/ 795338 h 1895840"/>
              <a:gd name="connsiteX87" fmla="*/ 2455985 w 4929901"/>
              <a:gd name="connsiteY87" fmla="*/ 785813 h 1895840"/>
              <a:gd name="connsiteX88" fmla="*/ 2460748 w 4929901"/>
              <a:gd name="connsiteY88" fmla="*/ 771525 h 1895840"/>
              <a:gd name="connsiteX89" fmla="*/ 2470273 w 4929901"/>
              <a:gd name="connsiteY89" fmla="*/ 719138 h 1895840"/>
              <a:gd name="connsiteX90" fmla="*/ 2475035 w 4929901"/>
              <a:gd name="connsiteY90" fmla="*/ 704850 h 1895840"/>
              <a:gd name="connsiteX91" fmla="*/ 2489323 w 4929901"/>
              <a:gd name="connsiteY91" fmla="*/ 700088 h 1895840"/>
              <a:gd name="connsiteX92" fmla="*/ 2503610 w 4929901"/>
              <a:gd name="connsiteY92" fmla="*/ 685800 h 1895840"/>
              <a:gd name="connsiteX93" fmla="*/ 2517898 w 4929901"/>
              <a:gd name="connsiteY93" fmla="*/ 676275 h 1895840"/>
              <a:gd name="connsiteX94" fmla="*/ 2527423 w 4929901"/>
              <a:gd name="connsiteY94" fmla="*/ 661988 h 1895840"/>
              <a:gd name="connsiteX95" fmla="*/ 2532185 w 4929901"/>
              <a:gd name="connsiteY95" fmla="*/ 647700 h 1895840"/>
              <a:gd name="connsiteX96" fmla="*/ 2570285 w 4929901"/>
              <a:gd name="connsiteY96" fmla="*/ 604838 h 1895840"/>
              <a:gd name="connsiteX97" fmla="*/ 2598860 w 4929901"/>
              <a:gd name="connsiteY97" fmla="*/ 585788 h 1895840"/>
              <a:gd name="connsiteX98" fmla="*/ 2632198 w 4929901"/>
              <a:gd name="connsiteY98" fmla="*/ 576263 h 1895840"/>
              <a:gd name="connsiteX99" fmla="*/ 2670298 w 4929901"/>
              <a:gd name="connsiteY99" fmla="*/ 581025 h 1895840"/>
              <a:gd name="connsiteX100" fmla="*/ 2679823 w 4929901"/>
              <a:gd name="connsiteY100" fmla="*/ 595313 h 1895840"/>
              <a:gd name="connsiteX101" fmla="*/ 2694110 w 4929901"/>
              <a:gd name="connsiteY101" fmla="*/ 604838 h 1895840"/>
              <a:gd name="connsiteX102" fmla="*/ 2703635 w 4929901"/>
              <a:gd name="connsiteY102" fmla="*/ 619125 h 1895840"/>
              <a:gd name="connsiteX103" fmla="*/ 2708398 w 4929901"/>
              <a:gd name="connsiteY103" fmla="*/ 633413 h 1895840"/>
              <a:gd name="connsiteX104" fmla="*/ 2722685 w 4929901"/>
              <a:gd name="connsiteY104" fmla="*/ 638175 h 1895840"/>
              <a:gd name="connsiteX105" fmla="*/ 2775073 w 4929901"/>
              <a:gd name="connsiteY105" fmla="*/ 633413 h 1895840"/>
              <a:gd name="connsiteX106" fmla="*/ 2822698 w 4929901"/>
              <a:gd name="connsiteY106" fmla="*/ 619125 h 1895840"/>
              <a:gd name="connsiteX107" fmla="*/ 2875085 w 4929901"/>
              <a:gd name="connsiteY107" fmla="*/ 623888 h 1895840"/>
              <a:gd name="connsiteX108" fmla="*/ 2898898 w 4929901"/>
              <a:gd name="connsiteY108" fmla="*/ 628650 h 1895840"/>
              <a:gd name="connsiteX109" fmla="*/ 2936998 w 4929901"/>
              <a:gd name="connsiteY109" fmla="*/ 623888 h 1895840"/>
              <a:gd name="connsiteX110" fmla="*/ 3046535 w 4929901"/>
              <a:gd name="connsiteY110" fmla="*/ 609600 h 1895840"/>
              <a:gd name="connsiteX111" fmla="*/ 3060823 w 4929901"/>
              <a:gd name="connsiteY111" fmla="*/ 600075 h 1895840"/>
              <a:gd name="connsiteX112" fmla="*/ 3089398 w 4929901"/>
              <a:gd name="connsiteY112" fmla="*/ 581025 h 1895840"/>
              <a:gd name="connsiteX113" fmla="*/ 3137023 w 4929901"/>
              <a:gd name="connsiteY113" fmla="*/ 571500 h 1895840"/>
              <a:gd name="connsiteX114" fmla="*/ 3241798 w 4929901"/>
              <a:gd name="connsiteY114" fmla="*/ 576263 h 1895840"/>
              <a:gd name="connsiteX115" fmla="*/ 3275135 w 4929901"/>
              <a:gd name="connsiteY115" fmla="*/ 590550 h 1895840"/>
              <a:gd name="connsiteX116" fmla="*/ 3365623 w 4929901"/>
              <a:gd name="connsiteY116" fmla="*/ 595313 h 1895840"/>
              <a:gd name="connsiteX117" fmla="*/ 3403723 w 4929901"/>
              <a:gd name="connsiteY117" fmla="*/ 604838 h 1895840"/>
              <a:gd name="connsiteX118" fmla="*/ 3437060 w 4929901"/>
              <a:gd name="connsiteY118" fmla="*/ 623888 h 1895840"/>
              <a:gd name="connsiteX119" fmla="*/ 3441823 w 4929901"/>
              <a:gd name="connsiteY119" fmla="*/ 552450 h 1895840"/>
              <a:gd name="connsiteX120" fmla="*/ 3451348 w 4929901"/>
              <a:gd name="connsiteY120" fmla="*/ 538163 h 1895840"/>
              <a:gd name="connsiteX121" fmla="*/ 3456110 w 4929901"/>
              <a:gd name="connsiteY121" fmla="*/ 523875 h 1895840"/>
              <a:gd name="connsiteX122" fmla="*/ 3460873 w 4929901"/>
              <a:gd name="connsiteY122" fmla="*/ 504825 h 1895840"/>
              <a:gd name="connsiteX123" fmla="*/ 3475160 w 4929901"/>
              <a:gd name="connsiteY123" fmla="*/ 490538 h 1895840"/>
              <a:gd name="connsiteX124" fmla="*/ 3479923 w 4929901"/>
              <a:gd name="connsiteY124" fmla="*/ 471488 h 1895840"/>
              <a:gd name="connsiteX125" fmla="*/ 3484685 w 4929901"/>
              <a:gd name="connsiteY125" fmla="*/ 409575 h 1895840"/>
              <a:gd name="connsiteX126" fmla="*/ 3494210 w 4929901"/>
              <a:gd name="connsiteY126" fmla="*/ 385763 h 1895840"/>
              <a:gd name="connsiteX127" fmla="*/ 3503735 w 4929901"/>
              <a:gd name="connsiteY127" fmla="*/ 357188 h 1895840"/>
              <a:gd name="connsiteX128" fmla="*/ 3546598 w 4929901"/>
              <a:gd name="connsiteY128" fmla="*/ 328613 h 1895840"/>
              <a:gd name="connsiteX129" fmla="*/ 3560885 w 4929901"/>
              <a:gd name="connsiteY129" fmla="*/ 323850 h 1895840"/>
              <a:gd name="connsiteX130" fmla="*/ 3575173 w 4929901"/>
              <a:gd name="connsiteY130" fmla="*/ 319088 h 1895840"/>
              <a:gd name="connsiteX131" fmla="*/ 3646610 w 4929901"/>
              <a:gd name="connsiteY131" fmla="*/ 323850 h 1895840"/>
              <a:gd name="connsiteX132" fmla="*/ 3675185 w 4929901"/>
              <a:gd name="connsiteY132" fmla="*/ 333375 h 1895840"/>
              <a:gd name="connsiteX133" fmla="*/ 3737098 w 4929901"/>
              <a:gd name="connsiteY133" fmla="*/ 338138 h 1895840"/>
              <a:gd name="connsiteX134" fmla="*/ 3779960 w 4929901"/>
              <a:gd name="connsiteY134" fmla="*/ 338138 h 1895840"/>
              <a:gd name="connsiteX135" fmla="*/ 3794248 w 4929901"/>
              <a:gd name="connsiteY135" fmla="*/ 323850 h 1895840"/>
              <a:gd name="connsiteX136" fmla="*/ 3822823 w 4929901"/>
              <a:gd name="connsiteY136" fmla="*/ 328613 h 1895840"/>
              <a:gd name="connsiteX137" fmla="*/ 3851398 w 4929901"/>
              <a:gd name="connsiteY137" fmla="*/ 338138 h 1895840"/>
              <a:gd name="connsiteX138" fmla="*/ 3865685 w 4929901"/>
              <a:gd name="connsiteY138" fmla="*/ 414338 h 1895840"/>
              <a:gd name="connsiteX139" fmla="*/ 3879973 w 4929901"/>
              <a:gd name="connsiteY139" fmla="*/ 423863 h 1895840"/>
              <a:gd name="connsiteX140" fmla="*/ 3941885 w 4929901"/>
              <a:gd name="connsiteY140" fmla="*/ 423863 h 1895840"/>
              <a:gd name="connsiteX141" fmla="*/ 3970460 w 4929901"/>
              <a:gd name="connsiteY141" fmla="*/ 433388 h 1895840"/>
              <a:gd name="connsiteX142" fmla="*/ 3979985 w 4929901"/>
              <a:gd name="connsiteY142" fmla="*/ 447675 h 1895840"/>
              <a:gd name="connsiteX143" fmla="*/ 3994273 w 4929901"/>
              <a:gd name="connsiteY143" fmla="*/ 452438 h 1895840"/>
              <a:gd name="connsiteX144" fmla="*/ 4027610 w 4929901"/>
              <a:gd name="connsiteY144" fmla="*/ 466725 h 1895840"/>
              <a:gd name="connsiteX145" fmla="*/ 4037135 w 4929901"/>
              <a:gd name="connsiteY145" fmla="*/ 481013 h 1895840"/>
              <a:gd name="connsiteX146" fmla="*/ 4027610 w 4929901"/>
              <a:gd name="connsiteY146" fmla="*/ 528638 h 1895840"/>
              <a:gd name="connsiteX147" fmla="*/ 4008560 w 4929901"/>
              <a:gd name="connsiteY147" fmla="*/ 557213 h 1895840"/>
              <a:gd name="connsiteX148" fmla="*/ 3994273 w 4929901"/>
              <a:gd name="connsiteY148" fmla="*/ 585788 h 1895840"/>
              <a:gd name="connsiteX149" fmla="*/ 3965698 w 4929901"/>
              <a:gd name="connsiteY149" fmla="*/ 604838 h 1895840"/>
              <a:gd name="connsiteX150" fmla="*/ 3960935 w 4929901"/>
              <a:gd name="connsiteY150" fmla="*/ 619125 h 1895840"/>
              <a:gd name="connsiteX151" fmla="*/ 3951410 w 4929901"/>
              <a:gd name="connsiteY151" fmla="*/ 738188 h 1895840"/>
              <a:gd name="connsiteX152" fmla="*/ 3979985 w 4929901"/>
              <a:gd name="connsiteY152" fmla="*/ 747713 h 1895840"/>
              <a:gd name="connsiteX153" fmla="*/ 3984748 w 4929901"/>
              <a:gd name="connsiteY153" fmla="*/ 771525 h 1895840"/>
              <a:gd name="connsiteX154" fmla="*/ 3994273 w 4929901"/>
              <a:gd name="connsiteY154" fmla="*/ 785813 h 1895840"/>
              <a:gd name="connsiteX155" fmla="*/ 4003798 w 4929901"/>
              <a:gd name="connsiteY155" fmla="*/ 900113 h 1895840"/>
              <a:gd name="connsiteX156" fmla="*/ 3989510 w 4929901"/>
              <a:gd name="connsiteY156" fmla="*/ 914400 h 1895840"/>
              <a:gd name="connsiteX157" fmla="*/ 3999035 w 4929901"/>
              <a:gd name="connsiteY157" fmla="*/ 942975 h 1895840"/>
              <a:gd name="connsiteX158" fmla="*/ 3989510 w 4929901"/>
              <a:gd name="connsiteY158" fmla="*/ 976313 h 1895840"/>
              <a:gd name="connsiteX159" fmla="*/ 3975223 w 4929901"/>
              <a:gd name="connsiteY159" fmla="*/ 981075 h 1895840"/>
              <a:gd name="connsiteX160" fmla="*/ 3965698 w 4929901"/>
              <a:gd name="connsiteY160" fmla="*/ 995363 h 1895840"/>
              <a:gd name="connsiteX161" fmla="*/ 3937123 w 4929901"/>
              <a:gd name="connsiteY161" fmla="*/ 1014413 h 1895840"/>
              <a:gd name="connsiteX162" fmla="*/ 3927598 w 4929901"/>
              <a:gd name="connsiteY162" fmla="*/ 1028700 h 1895840"/>
              <a:gd name="connsiteX163" fmla="*/ 3922835 w 4929901"/>
              <a:gd name="connsiteY163" fmla="*/ 1047750 h 1895840"/>
              <a:gd name="connsiteX164" fmla="*/ 3908548 w 4929901"/>
              <a:gd name="connsiteY164" fmla="*/ 1052513 h 1895840"/>
              <a:gd name="connsiteX165" fmla="*/ 3884735 w 4929901"/>
              <a:gd name="connsiteY165" fmla="*/ 1062038 h 1895840"/>
              <a:gd name="connsiteX166" fmla="*/ 3856160 w 4929901"/>
              <a:gd name="connsiteY166" fmla="*/ 1081088 h 1895840"/>
              <a:gd name="connsiteX167" fmla="*/ 3851398 w 4929901"/>
              <a:gd name="connsiteY167" fmla="*/ 1100138 h 1895840"/>
              <a:gd name="connsiteX168" fmla="*/ 3827585 w 4929901"/>
              <a:gd name="connsiteY168" fmla="*/ 1123950 h 1895840"/>
              <a:gd name="connsiteX169" fmla="*/ 3813298 w 4929901"/>
              <a:gd name="connsiteY169" fmla="*/ 1128713 h 1895840"/>
              <a:gd name="connsiteX170" fmla="*/ 3822823 w 4929901"/>
              <a:gd name="connsiteY170" fmla="*/ 1143000 h 1895840"/>
              <a:gd name="connsiteX171" fmla="*/ 3846635 w 4929901"/>
              <a:gd name="connsiteY171" fmla="*/ 1147763 h 1895840"/>
              <a:gd name="connsiteX172" fmla="*/ 3865685 w 4929901"/>
              <a:gd name="connsiteY172" fmla="*/ 1157288 h 1895840"/>
              <a:gd name="connsiteX173" fmla="*/ 3870448 w 4929901"/>
              <a:gd name="connsiteY173" fmla="*/ 1176338 h 1895840"/>
              <a:gd name="connsiteX174" fmla="*/ 3884735 w 4929901"/>
              <a:gd name="connsiteY174" fmla="*/ 1195388 h 1895840"/>
              <a:gd name="connsiteX175" fmla="*/ 3889498 w 4929901"/>
              <a:gd name="connsiteY175" fmla="*/ 1219200 h 1895840"/>
              <a:gd name="connsiteX176" fmla="*/ 3918073 w 4929901"/>
              <a:gd name="connsiteY176" fmla="*/ 1247775 h 1895840"/>
              <a:gd name="connsiteX177" fmla="*/ 3918073 w 4929901"/>
              <a:gd name="connsiteY177" fmla="*/ 1309688 h 1895840"/>
              <a:gd name="connsiteX178" fmla="*/ 3937123 w 4929901"/>
              <a:gd name="connsiteY178" fmla="*/ 1338263 h 1895840"/>
              <a:gd name="connsiteX179" fmla="*/ 3922835 w 4929901"/>
              <a:gd name="connsiteY179" fmla="*/ 1347788 h 1895840"/>
              <a:gd name="connsiteX180" fmla="*/ 3927598 w 4929901"/>
              <a:gd name="connsiteY180" fmla="*/ 1371600 h 1895840"/>
              <a:gd name="connsiteX181" fmla="*/ 3922835 w 4929901"/>
              <a:gd name="connsiteY181" fmla="*/ 1438275 h 1895840"/>
              <a:gd name="connsiteX182" fmla="*/ 3899023 w 4929901"/>
              <a:gd name="connsiteY182" fmla="*/ 1471613 h 1895840"/>
              <a:gd name="connsiteX183" fmla="*/ 3879973 w 4929901"/>
              <a:gd name="connsiteY183" fmla="*/ 1481138 h 1895840"/>
              <a:gd name="connsiteX184" fmla="*/ 3870448 w 4929901"/>
              <a:gd name="connsiteY184" fmla="*/ 1528763 h 1895840"/>
              <a:gd name="connsiteX185" fmla="*/ 3889498 w 4929901"/>
              <a:gd name="connsiteY185" fmla="*/ 1533525 h 1895840"/>
              <a:gd name="connsiteX186" fmla="*/ 3903785 w 4929901"/>
              <a:gd name="connsiteY186" fmla="*/ 1543050 h 1895840"/>
              <a:gd name="connsiteX187" fmla="*/ 3903785 w 4929901"/>
              <a:gd name="connsiteY187" fmla="*/ 1600200 h 1895840"/>
              <a:gd name="connsiteX188" fmla="*/ 3875210 w 4929901"/>
              <a:gd name="connsiteY188" fmla="*/ 1619250 h 1895840"/>
              <a:gd name="connsiteX189" fmla="*/ 3851398 w 4929901"/>
              <a:gd name="connsiteY189" fmla="*/ 1647825 h 1895840"/>
              <a:gd name="connsiteX190" fmla="*/ 3860923 w 4929901"/>
              <a:gd name="connsiteY190" fmla="*/ 1666875 h 1895840"/>
              <a:gd name="connsiteX191" fmla="*/ 3894260 w 4929901"/>
              <a:gd name="connsiteY191" fmla="*/ 1700213 h 1895840"/>
              <a:gd name="connsiteX192" fmla="*/ 3903785 w 4929901"/>
              <a:gd name="connsiteY192" fmla="*/ 1714500 h 1895840"/>
              <a:gd name="connsiteX193" fmla="*/ 3908548 w 4929901"/>
              <a:gd name="connsiteY193" fmla="*/ 1762125 h 1895840"/>
              <a:gd name="connsiteX194" fmla="*/ 3913310 w 4929901"/>
              <a:gd name="connsiteY194" fmla="*/ 1776413 h 1895840"/>
              <a:gd name="connsiteX195" fmla="*/ 3927598 w 4929901"/>
              <a:gd name="connsiteY195" fmla="*/ 1781175 h 1895840"/>
              <a:gd name="connsiteX196" fmla="*/ 3975223 w 4929901"/>
              <a:gd name="connsiteY196" fmla="*/ 1809750 h 1895840"/>
              <a:gd name="connsiteX197" fmla="*/ 3989510 w 4929901"/>
              <a:gd name="connsiteY197" fmla="*/ 1828800 h 1895840"/>
              <a:gd name="connsiteX198" fmla="*/ 4041898 w 4929901"/>
              <a:gd name="connsiteY198" fmla="*/ 1876425 h 1895840"/>
              <a:gd name="connsiteX199" fmla="*/ 4070473 w 4929901"/>
              <a:gd name="connsiteY199" fmla="*/ 1895475 h 1895840"/>
              <a:gd name="connsiteX200" fmla="*/ 4132384 w 4929901"/>
              <a:gd name="connsiteY200" fmla="*/ 1858963 h 1895840"/>
              <a:gd name="connsiteX201" fmla="*/ 4218110 w 4929901"/>
              <a:gd name="connsiteY201" fmla="*/ 1846263 h 1895840"/>
              <a:gd name="connsiteX202" fmla="*/ 4375272 w 4929901"/>
              <a:gd name="connsiteY202" fmla="*/ 1833563 h 1895840"/>
              <a:gd name="connsiteX203" fmla="*/ 4448298 w 4929901"/>
              <a:gd name="connsiteY203" fmla="*/ 1811337 h 1895840"/>
              <a:gd name="connsiteX204" fmla="*/ 4484811 w 4929901"/>
              <a:gd name="connsiteY204" fmla="*/ 1762125 h 1895840"/>
              <a:gd name="connsiteX205" fmla="*/ 4540374 w 4929901"/>
              <a:gd name="connsiteY205" fmla="*/ 1760537 h 1895840"/>
              <a:gd name="connsiteX206" fmla="*/ 4624510 w 4929901"/>
              <a:gd name="connsiteY206" fmla="*/ 1770063 h 1895840"/>
              <a:gd name="connsiteX207" fmla="*/ 4651498 w 4929901"/>
              <a:gd name="connsiteY207" fmla="*/ 1714500 h 1895840"/>
              <a:gd name="connsiteX208" fmla="*/ 4691186 w 4929901"/>
              <a:gd name="connsiteY208" fmla="*/ 1722439 h 1895840"/>
              <a:gd name="connsiteX209" fmla="*/ 4741986 w 4929901"/>
              <a:gd name="connsiteY209" fmla="*/ 1751013 h 1895840"/>
              <a:gd name="connsiteX210" fmla="*/ 4783260 w 4929901"/>
              <a:gd name="connsiteY210" fmla="*/ 1739901 h 1895840"/>
              <a:gd name="connsiteX211" fmla="*/ 4816598 w 4929901"/>
              <a:gd name="connsiteY211" fmla="*/ 1736725 h 1895840"/>
              <a:gd name="connsiteX212" fmla="*/ 4837235 w 4929901"/>
              <a:gd name="connsiteY212" fmla="*/ 1717675 h 1895840"/>
              <a:gd name="connsiteX213" fmla="*/ 4883272 w 4929901"/>
              <a:gd name="connsiteY213" fmla="*/ 1700213 h 1895840"/>
              <a:gd name="connsiteX214" fmla="*/ 4927723 w 4929901"/>
              <a:gd name="connsiteY214" fmla="*/ 1681163 h 1895840"/>
              <a:gd name="connsiteX215" fmla="*/ 4919786 w 4929901"/>
              <a:gd name="connsiteY215" fmla="*/ 488950 h 1895840"/>
              <a:gd name="connsiteX216" fmla="*/ 4843585 w 4929901"/>
              <a:gd name="connsiteY216" fmla="*/ 84137 h 1895840"/>
              <a:gd name="connsiteX217" fmla="*/ 4699123 w 4929901"/>
              <a:gd name="connsiteY217" fmla="*/ 0 h 1895840"/>
              <a:gd name="connsiteX218" fmla="*/ 4160960 w 4929901"/>
              <a:gd name="connsiteY218" fmla="*/ 9525 h 1895840"/>
              <a:gd name="connsiteX219" fmla="*/ 4118098 w 4929901"/>
              <a:gd name="connsiteY219" fmla="*/ 14287 h 1895840"/>
              <a:gd name="connsiteX220" fmla="*/ 3999035 w 4929901"/>
              <a:gd name="connsiteY220" fmla="*/ 19050 h 1895840"/>
              <a:gd name="connsiteX221" fmla="*/ 3979985 w 4929901"/>
              <a:gd name="connsiteY221" fmla="*/ 23812 h 1895840"/>
              <a:gd name="connsiteX222" fmla="*/ 2760785 w 4929901"/>
              <a:gd name="connsiteY222" fmla="*/ 23812 h 1895840"/>
              <a:gd name="connsiteX223" fmla="*/ 2427410 w 4929901"/>
              <a:gd name="connsiteY223" fmla="*/ 14287 h 1895840"/>
              <a:gd name="connsiteX224" fmla="*/ 1565398 w 4929901"/>
              <a:gd name="connsiteY224" fmla="*/ 9525 h 1895840"/>
              <a:gd name="connsiteX225" fmla="*/ 208085 w 4929901"/>
              <a:gd name="connsiteY225" fmla="*/ 9525 h 1895840"/>
              <a:gd name="connsiteX226" fmla="*/ 160460 w 4929901"/>
              <a:gd name="connsiteY226" fmla="*/ 19050 h 1895840"/>
              <a:gd name="connsiteX227" fmla="*/ 127123 w 4929901"/>
              <a:gd name="connsiteY227" fmla="*/ 23812 h 1895840"/>
              <a:gd name="connsiteX228" fmla="*/ 112835 w 4929901"/>
              <a:gd name="connsiteY228" fmla="*/ 28575 h 1895840"/>
              <a:gd name="connsiteX229" fmla="*/ 55685 w 4929901"/>
              <a:gd name="connsiteY229" fmla="*/ 42862 h 1895840"/>
              <a:gd name="connsiteX230" fmla="*/ 27110 w 4929901"/>
              <a:gd name="connsiteY230" fmla="*/ 52387 h 1895840"/>
              <a:gd name="connsiteX231" fmla="*/ 12823 w 4929901"/>
              <a:gd name="connsiteY231" fmla="*/ 61912 h 1895840"/>
              <a:gd name="connsiteX232" fmla="*/ 8060 w 4929901"/>
              <a:gd name="connsiteY232" fmla="*/ 80963 h 18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4929901" h="1895840">
                <a:moveTo>
                  <a:pt x="8060" y="80963"/>
                </a:moveTo>
                <a:cubicBezTo>
                  <a:pt x="13616" y="85726"/>
                  <a:pt x="33404" y="87545"/>
                  <a:pt x="46160" y="90488"/>
                </a:cubicBezTo>
                <a:cubicBezTo>
                  <a:pt x="54048" y="92308"/>
                  <a:pt x="62120" y="93287"/>
                  <a:pt x="69973" y="95250"/>
                </a:cubicBezTo>
                <a:cubicBezTo>
                  <a:pt x="102077" y="103276"/>
                  <a:pt x="65959" y="95572"/>
                  <a:pt x="98548" y="109538"/>
                </a:cubicBezTo>
                <a:cubicBezTo>
                  <a:pt x="104564" y="112116"/>
                  <a:pt x="111248" y="112713"/>
                  <a:pt x="117598" y="114300"/>
                </a:cubicBezTo>
                <a:cubicBezTo>
                  <a:pt x="202815" y="171113"/>
                  <a:pt x="112758" y="114780"/>
                  <a:pt x="384298" y="128588"/>
                </a:cubicBezTo>
                <a:cubicBezTo>
                  <a:pt x="397064" y="129237"/>
                  <a:pt x="413633" y="140170"/>
                  <a:pt x="427160" y="142875"/>
                </a:cubicBezTo>
                <a:cubicBezTo>
                  <a:pt x="443035" y="146050"/>
                  <a:pt x="459079" y="148473"/>
                  <a:pt x="474785" y="152400"/>
                </a:cubicBezTo>
                <a:cubicBezTo>
                  <a:pt x="481135" y="153988"/>
                  <a:pt x="487395" y="155992"/>
                  <a:pt x="493835" y="157163"/>
                </a:cubicBezTo>
                <a:cubicBezTo>
                  <a:pt x="504879" y="159171"/>
                  <a:pt x="516060" y="160338"/>
                  <a:pt x="527173" y="161925"/>
                </a:cubicBezTo>
                <a:cubicBezTo>
                  <a:pt x="536698" y="168275"/>
                  <a:pt x="544888" y="177355"/>
                  <a:pt x="555748" y="180975"/>
                </a:cubicBezTo>
                <a:lnTo>
                  <a:pt x="598610" y="195263"/>
                </a:lnTo>
                <a:cubicBezTo>
                  <a:pt x="603373" y="200025"/>
                  <a:pt x="608586" y="204376"/>
                  <a:pt x="612898" y="209550"/>
                </a:cubicBezTo>
                <a:cubicBezTo>
                  <a:pt x="629928" y="229985"/>
                  <a:pt x="613941" y="219151"/>
                  <a:pt x="636710" y="238125"/>
                </a:cubicBezTo>
                <a:cubicBezTo>
                  <a:pt x="649019" y="248382"/>
                  <a:pt x="650967" y="247640"/>
                  <a:pt x="665285" y="252413"/>
                </a:cubicBezTo>
                <a:cubicBezTo>
                  <a:pt x="666873" y="257175"/>
                  <a:pt x="666912" y="262780"/>
                  <a:pt x="670048" y="266700"/>
                </a:cubicBezTo>
                <a:cubicBezTo>
                  <a:pt x="673624" y="271169"/>
                  <a:pt x="679074" y="273970"/>
                  <a:pt x="684335" y="276225"/>
                </a:cubicBezTo>
                <a:cubicBezTo>
                  <a:pt x="702487" y="284005"/>
                  <a:pt x="753647" y="285176"/>
                  <a:pt x="760535" y="285750"/>
                </a:cubicBezTo>
                <a:cubicBezTo>
                  <a:pt x="770060" y="288925"/>
                  <a:pt x="779171" y="293855"/>
                  <a:pt x="789110" y="295275"/>
                </a:cubicBezTo>
                <a:lnTo>
                  <a:pt x="822448" y="300038"/>
                </a:lnTo>
                <a:cubicBezTo>
                  <a:pt x="831992" y="301506"/>
                  <a:pt x="841464" y="303434"/>
                  <a:pt x="851023" y="304800"/>
                </a:cubicBezTo>
                <a:cubicBezTo>
                  <a:pt x="863693" y="306610"/>
                  <a:pt x="876423" y="307975"/>
                  <a:pt x="889123" y="309563"/>
                </a:cubicBezTo>
                <a:cubicBezTo>
                  <a:pt x="890710" y="322263"/>
                  <a:pt x="891595" y="335071"/>
                  <a:pt x="893885" y="347663"/>
                </a:cubicBezTo>
                <a:cubicBezTo>
                  <a:pt x="894783" y="352602"/>
                  <a:pt x="897663" y="357027"/>
                  <a:pt x="898648" y="361950"/>
                </a:cubicBezTo>
                <a:cubicBezTo>
                  <a:pt x="900849" y="372957"/>
                  <a:pt x="898390" y="385248"/>
                  <a:pt x="903410" y="395288"/>
                </a:cubicBezTo>
                <a:cubicBezTo>
                  <a:pt x="905655" y="399778"/>
                  <a:pt x="912935" y="398463"/>
                  <a:pt x="917698" y="400050"/>
                </a:cubicBezTo>
                <a:cubicBezTo>
                  <a:pt x="922460" y="406400"/>
                  <a:pt x="929651" y="411514"/>
                  <a:pt x="931985" y="419100"/>
                </a:cubicBezTo>
                <a:cubicBezTo>
                  <a:pt x="940482" y="446716"/>
                  <a:pt x="928862" y="460119"/>
                  <a:pt x="946273" y="481013"/>
                </a:cubicBezTo>
                <a:cubicBezTo>
                  <a:pt x="949937" y="485410"/>
                  <a:pt x="954963" y="489339"/>
                  <a:pt x="960560" y="490538"/>
                </a:cubicBezTo>
                <a:cubicBezTo>
                  <a:pt x="977705" y="494212"/>
                  <a:pt x="995485" y="493713"/>
                  <a:pt x="1012948" y="495300"/>
                </a:cubicBezTo>
                <a:cubicBezTo>
                  <a:pt x="1019298" y="496888"/>
                  <a:pt x="1026887" y="495974"/>
                  <a:pt x="1031998" y="500063"/>
                </a:cubicBezTo>
                <a:cubicBezTo>
                  <a:pt x="1035918" y="503199"/>
                  <a:pt x="1036760" y="509330"/>
                  <a:pt x="1036760" y="514350"/>
                </a:cubicBezTo>
                <a:cubicBezTo>
                  <a:pt x="1036760" y="523131"/>
                  <a:pt x="1033101" y="550243"/>
                  <a:pt x="1027235" y="561975"/>
                </a:cubicBezTo>
                <a:cubicBezTo>
                  <a:pt x="1024675" y="567095"/>
                  <a:pt x="1020885" y="571500"/>
                  <a:pt x="1017710" y="576263"/>
                </a:cubicBezTo>
                <a:cubicBezTo>
                  <a:pt x="1019298" y="581025"/>
                  <a:pt x="1017886" y="588511"/>
                  <a:pt x="1022473" y="590550"/>
                </a:cubicBezTo>
                <a:cubicBezTo>
                  <a:pt x="1034169" y="595748"/>
                  <a:pt x="1047981" y="593023"/>
                  <a:pt x="1060573" y="595313"/>
                </a:cubicBezTo>
                <a:cubicBezTo>
                  <a:pt x="1065512" y="596211"/>
                  <a:pt x="1070098" y="598488"/>
                  <a:pt x="1074860" y="600075"/>
                </a:cubicBezTo>
                <a:cubicBezTo>
                  <a:pt x="1079623" y="604838"/>
                  <a:pt x="1084836" y="609189"/>
                  <a:pt x="1089148" y="614363"/>
                </a:cubicBezTo>
                <a:cubicBezTo>
                  <a:pt x="1092812" y="618760"/>
                  <a:pt x="1093170" y="627078"/>
                  <a:pt x="1098673" y="628650"/>
                </a:cubicBezTo>
                <a:cubicBezTo>
                  <a:pt x="1106456" y="630874"/>
                  <a:pt x="1114548" y="625475"/>
                  <a:pt x="1122485" y="623888"/>
                </a:cubicBezTo>
                <a:cubicBezTo>
                  <a:pt x="1124073" y="619125"/>
                  <a:pt x="1124112" y="613520"/>
                  <a:pt x="1127248" y="609600"/>
                </a:cubicBezTo>
                <a:cubicBezTo>
                  <a:pt x="1149015" y="582391"/>
                  <a:pt x="1228969" y="604677"/>
                  <a:pt x="1232023" y="604838"/>
                </a:cubicBezTo>
                <a:cubicBezTo>
                  <a:pt x="1269759" y="617417"/>
                  <a:pt x="1250694" y="612713"/>
                  <a:pt x="1289173" y="619125"/>
                </a:cubicBezTo>
                <a:cubicBezTo>
                  <a:pt x="1293935" y="622300"/>
                  <a:pt x="1299884" y="624181"/>
                  <a:pt x="1303460" y="628650"/>
                </a:cubicBezTo>
                <a:cubicBezTo>
                  <a:pt x="1314272" y="642165"/>
                  <a:pt x="1304474" y="679210"/>
                  <a:pt x="1303460" y="685800"/>
                </a:cubicBezTo>
                <a:cubicBezTo>
                  <a:pt x="1302465" y="692269"/>
                  <a:pt x="1301625" y="698996"/>
                  <a:pt x="1298698" y="704850"/>
                </a:cubicBezTo>
                <a:cubicBezTo>
                  <a:pt x="1295148" y="711950"/>
                  <a:pt x="1289173" y="717550"/>
                  <a:pt x="1284410" y="723900"/>
                </a:cubicBezTo>
                <a:cubicBezTo>
                  <a:pt x="1289173" y="725488"/>
                  <a:pt x="1295148" y="725113"/>
                  <a:pt x="1298698" y="728663"/>
                </a:cubicBezTo>
                <a:cubicBezTo>
                  <a:pt x="1310669" y="740634"/>
                  <a:pt x="1308169" y="757077"/>
                  <a:pt x="1312985" y="771525"/>
                </a:cubicBezTo>
                <a:cubicBezTo>
                  <a:pt x="1317242" y="784295"/>
                  <a:pt x="1325346" y="797228"/>
                  <a:pt x="1336798" y="804863"/>
                </a:cubicBezTo>
                <a:cubicBezTo>
                  <a:pt x="1340975" y="807648"/>
                  <a:pt x="1346069" y="809428"/>
                  <a:pt x="1351085" y="809625"/>
                </a:cubicBezTo>
                <a:cubicBezTo>
                  <a:pt x="1427243" y="812612"/>
                  <a:pt x="1503485" y="812800"/>
                  <a:pt x="1579685" y="814388"/>
                </a:cubicBezTo>
                <a:cubicBezTo>
                  <a:pt x="1584448" y="815975"/>
                  <a:pt x="1589103" y="817932"/>
                  <a:pt x="1593973" y="819150"/>
                </a:cubicBezTo>
                <a:cubicBezTo>
                  <a:pt x="1601826" y="821113"/>
                  <a:pt x="1613769" y="816885"/>
                  <a:pt x="1617785" y="823913"/>
                </a:cubicBezTo>
                <a:cubicBezTo>
                  <a:pt x="1621315" y="830091"/>
                  <a:pt x="1611337" y="857545"/>
                  <a:pt x="1608260" y="866775"/>
                </a:cubicBezTo>
                <a:cubicBezTo>
                  <a:pt x="1611435" y="871538"/>
                  <a:pt x="1613315" y="877487"/>
                  <a:pt x="1617785" y="881063"/>
                </a:cubicBezTo>
                <a:cubicBezTo>
                  <a:pt x="1621705" y="884199"/>
                  <a:pt x="1628937" y="881905"/>
                  <a:pt x="1632073" y="885825"/>
                </a:cubicBezTo>
                <a:cubicBezTo>
                  <a:pt x="1652277" y="911079"/>
                  <a:pt x="1619099" y="900675"/>
                  <a:pt x="1651123" y="914400"/>
                </a:cubicBezTo>
                <a:cubicBezTo>
                  <a:pt x="1657139" y="916978"/>
                  <a:pt x="1663904" y="917282"/>
                  <a:pt x="1670173" y="919163"/>
                </a:cubicBezTo>
                <a:cubicBezTo>
                  <a:pt x="1679790" y="922048"/>
                  <a:pt x="1698748" y="928688"/>
                  <a:pt x="1698748" y="928688"/>
                </a:cubicBezTo>
                <a:cubicBezTo>
                  <a:pt x="1733915" y="924292"/>
                  <a:pt x="1762045" y="918198"/>
                  <a:pt x="1798760" y="928688"/>
                </a:cubicBezTo>
                <a:cubicBezTo>
                  <a:pt x="1803587" y="930067"/>
                  <a:pt x="1801935" y="938213"/>
                  <a:pt x="1803523" y="942975"/>
                </a:cubicBezTo>
                <a:cubicBezTo>
                  <a:pt x="1811460" y="941388"/>
                  <a:pt x="1819482" y="940176"/>
                  <a:pt x="1827335" y="938213"/>
                </a:cubicBezTo>
                <a:cubicBezTo>
                  <a:pt x="1832205" y="936995"/>
                  <a:pt x="1836796" y="934829"/>
                  <a:pt x="1841623" y="933450"/>
                </a:cubicBezTo>
                <a:cubicBezTo>
                  <a:pt x="1847917" y="931652"/>
                  <a:pt x="1854323" y="930275"/>
                  <a:pt x="1860673" y="928688"/>
                </a:cubicBezTo>
                <a:cubicBezTo>
                  <a:pt x="1874960" y="930275"/>
                  <a:pt x="1890188" y="928111"/>
                  <a:pt x="1903535" y="933450"/>
                </a:cubicBezTo>
                <a:cubicBezTo>
                  <a:pt x="1908196" y="935315"/>
                  <a:pt x="1903535" y="946150"/>
                  <a:pt x="1908298" y="947738"/>
                </a:cubicBezTo>
                <a:cubicBezTo>
                  <a:pt x="1915977" y="950298"/>
                  <a:pt x="1924173" y="944563"/>
                  <a:pt x="1932110" y="942975"/>
                </a:cubicBezTo>
                <a:cubicBezTo>
                  <a:pt x="1933698" y="938213"/>
                  <a:pt x="1933323" y="932238"/>
                  <a:pt x="1936873" y="928688"/>
                </a:cubicBezTo>
                <a:cubicBezTo>
                  <a:pt x="1941893" y="923668"/>
                  <a:pt x="1949759" y="922685"/>
                  <a:pt x="1955923" y="919163"/>
                </a:cubicBezTo>
                <a:cubicBezTo>
                  <a:pt x="1960893" y="916323"/>
                  <a:pt x="1965448" y="912813"/>
                  <a:pt x="1970210" y="909638"/>
                </a:cubicBezTo>
                <a:cubicBezTo>
                  <a:pt x="1978148" y="911225"/>
                  <a:pt x="1985973" y="913553"/>
                  <a:pt x="1994023" y="914400"/>
                </a:cubicBezTo>
                <a:cubicBezTo>
                  <a:pt x="2016182" y="916733"/>
                  <a:pt x="2038755" y="915291"/>
                  <a:pt x="2060698" y="919163"/>
                </a:cubicBezTo>
                <a:cubicBezTo>
                  <a:pt x="2066335" y="920158"/>
                  <a:pt x="2069866" y="926128"/>
                  <a:pt x="2074985" y="928688"/>
                </a:cubicBezTo>
                <a:cubicBezTo>
                  <a:pt x="2079475" y="930933"/>
                  <a:pt x="2084510" y="931863"/>
                  <a:pt x="2089273" y="933450"/>
                </a:cubicBezTo>
                <a:cubicBezTo>
                  <a:pt x="2095623" y="939800"/>
                  <a:pt x="2100708" y="947740"/>
                  <a:pt x="2108323" y="952500"/>
                </a:cubicBezTo>
                <a:cubicBezTo>
                  <a:pt x="2113874" y="955969"/>
                  <a:pt x="2120828" y="957263"/>
                  <a:pt x="2127373" y="957263"/>
                </a:cubicBezTo>
                <a:cubicBezTo>
                  <a:pt x="2140172" y="957263"/>
                  <a:pt x="2152823" y="954446"/>
                  <a:pt x="2165473" y="952500"/>
                </a:cubicBezTo>
                <a:cubicBezTo>
                  <a:pt x="2186823" y="949215"/>
                  <a:pt x="2186186" y="948771"/>
                  <a:pt x="2203573" y="942975"/>
                </a:cubicBezTo>
                <a:cubicBezTo>
                  <a:pt x="2205160" y="933450"/>
                  <a:pt x="2202722" y="922258"/>
                  <a:pt x="2208335" y="914400"/>
                </a:cubicBezTo>
                <a:cubicBezTo>
                  <a:pt x="2212139" y="909074"/>
                  <a:pt x="2220872" y="910289"/>
                  <a:pt x="2227385" y="909638"/>
                </a:cubicBezTo>
                <a:cubicBezTo>
                  <a:pt x="2252708" y="907106"/>
                  <a:pt x="2278185" y="906463"/>
                  <a:pt x="2303585" y="904875"/>
                </a:cubicBezTo>
                <a:cubicBezTo>
                  <a:pt x="2315558" y="868962"/>
                  <a:pt x="2298015" y="911839"/>
                  <a:pt x="2322635" y="881063"/>
                </a:cubicBezTo>
                <a:cubicBezTo>
                  <a:pt x="2325771" y="877143"/>
                  <a:pt x="2326180" y="871645"/>
                  <a:pt x="2327398" y="866775"/>
                </a:cubicBezTo>
                <a:cubicBezTo>
                  <a:pt x="2330948" y="852576"/>
                  <a:pt x="2332295" y="837798"/>
                  <a:pt x="2336923" y="823913"/>
                </a:cubicBezTo>
                <a:cubicBezTo>
                  <a:pt x="2340451" y="813330"/>
                  <a:pt x="2350857" y="804333"/>
                  <a:pt x="2360735" y="800100"/>
                </a:cubicBezTo>
                <a:cubicBezTo>
                  <a:pt x="2366751" y="797522"/>
                  <a:pt x="2373491" y="797136"/>
                  <a:pt x="2379785" y="795338"/>
                </a:cubicBezTo>
                <a:cubicBezTo>
                  <a:pt x="2421450" y="783434"/>
                  <a:pt x="2357150" y="793415"/>
                  <a:pt x="2455985" y="785813"/>
                </a:cubicBezTo>
                <a:cubicBezTo>
                  <a:pt x="2457573" y="781050"/>
                  <a:pt x="2459763" y="776448"/>
                  <a:pt x="2460748" y="771525"/>
                </a:cubicBezTo>
                <a:cubicBezTo>
                  <a:pt x="2469746" y="726533"/>
                  <a:pt x="2460857" y="752096"/>
                  <a:pt x="2470273" y="719138"/>
                </a:cubicBezTo>
                <a:cubicBezTo>
                  <a:pt x="2471652" y="714311"/>
                  <a:pt x="2471485" y="708400"/>
                  <a:pt x="2475035" y="704850"/>
                </a:cubicBezTo>
                <a:cubicBezTo>
                  <a:pt x="2478585" y="701300"/>
                  <a:pt x="2484560" y="701675"/>
                  <a:pt x="2489323" y="700088"/>
                </a:cubicBezTo>
                <a:cubicBezTo>
                  <a:pt x="2494085" y="695325"/>
                  <a:pt x="2498436" y="690112"/>
                  <a:pt x="2503610" y="685800"/>
                </a:cubicBezTo>
                <a:cubicBezTo>
                  <a:pt x="2508007" y="682136"/>
                  <a:pt x="2513850" y="680322"/>
                  <a:pt x="2517898" y="676275"/>
                </a:cubicBezTo>
                <a:cubicBezTo>
                  <a:pt x="2521945" y="672228"/>
                  <a:pt x="2524248" y="666750"/>
                  <a:pt x="2527423" y="661988"/>
                </a:cubicBezTo>
                <a:cubicBezTo>
                  <a:pt x="2529010" y="657225"/>
                  <a:pt x="2529747" y="652088"/>
                  <a:pt x="2532185" y="647700"/>
                </a:cubicBezTo>
                <a:cubicBezTo>
                  <a:pt x="2547392" y="620326"/>
                  <a:pt x="2547794" y="620581"/>
                  <a:pt x="2570285" y="604838"/>
                </a:cubicBezTo>
                <a:cubicBezTo>
                  <a:pt x="2579663" y="598273"/>
                  <a:pt x="2588000" y="589408"/>
                  <a:pt x="2598860" y="585788"/>
                </a:cubicBezTo>
                <a:cubicBezTo>
                  <a:pt x="2619357" y="578955"/>
                  <a:pt x="2608278" y="582242"/>
                  <a:pt x="2632198" y="576263"/>
                </a:cubicBezTo>
                <a:cubicBezTo>
                  <a:pt x="2644898" y="577850"/>
                  <a:pt x="2658415" y="576272"/>
                  <a:pt x="2670298" y="581025"/>
                </a:cubicBezTo>
                <a:cubicBezTo>
                  <a:pt x="2675613" y="583151"/>
                  <a:pt x="2675776" y="591265"/>
                  <a:pt x="2679823" y="595313"/>
                </a:cubicBezTo>
                <a:cubicBezTo>
                  <a:pt x="2683870" y="599360"/>
                  <a:pt x="2689348" y="601663"/>
                  <a:pt x="2694110" y="604838"/>
                </a:cubicBezTo>
                <a:cubicBezTo>
                  <a:pt x="2697285" y="609600"/>
                  <a:pt x="2701075" y="614006"/>
                  <a:pt x="2703635" y="619125"/>
                </a:cubicBezTo>
                <a:cubicBezTo>
                  <a:pt x="2705880" y="623615"/>
                  <a:pt x="2704848" y="629863"/>
                  <a:pt x="2708398" y="633413"/>
                </a:cubicBezTo>
                <a:cubicBezTo>
                  <a:pt x="2711948" y="636963"/>
                  <a:pt x="2717923" y="636588"/>
                  <a:pt x="2722685" y="638175"/>
                </a:cubicBezTo>
                <a:cubicBezTo>
                  <a:pt x="2740148" y="636588"/>
                  <a:pt x="2757692" y="635730"/>
                  <a:pt x="2775073" y="633413"/>
                </a:cubicBezTo>
                <a:cubicBezTo>
                  <a:pt x="2787065" y="631814"/>
                  <a:pt x="2813681" y="622131"/>
                  <a:pt x="2822698" y="619125"/>
                </a:cubicBezTo>
                <a:cubicBezTo>
                  <a:pt x="2840160" y="620713"/>
                  <a:pt x="2857686" y="621713"/>
                  <a:pt x="2875085" y="623888"/>
                </a:cubicBezTo>
                <a:cubicBezTo>
                  <a:pt x="2883117" y="624892"/>
                  <a:pt x="2890803" y="628650"/>
                  <a:pt x="2898898" y="628650"/>
                </a:cubicBezTo>
                <a:cubicBezTo>
                  <a:pt x="2911697" y="628650"/>
                  <a:pt x="2924298" y="625475"/>
                  <a:pt x="2936998" y="623888"/>
                </a:cubicBezTo>
                <a:cubicBezTo>
                  <a:pt x="2991220" y="605814"/>
                  <a:pt x="2955550" y="614953"/>
                  <a:pt x="3046535" y="609600"/>
                </a:cubicBezTo>
                <a:cubicBezTo>
                  <a:pt x="3051298" y="606425"/>
                  <a:pt x="3056426" y="603739"/>
                  <a:pt x="3060823" y="600075"/>
                </a:cubicBezTo>
                <a:cubicBezTo>
                  <a:pt x="3078872" y="585035"/>
                  <a:pt x="3068563" y="585833"/>
                  <a:pt x="3089398" y="581025"/>
                </a:cubicBezTo>
                <a:cubicBezTo>
                  <a:pt x="3105173" y="577385"/>
                  <a:pt x="3137023" y="571500"/>
                  <a:pt x="3137023" y="571500"/>
                </a:cubicBezTo>
                <a:cubicBezTo>
                  <a:pt x="3171948" y="573088"/>
                  <a:pt x="3207067" y="572255"/>
                  <a:pt x="3241798" y="576263"/>
                </a:cubicBezTo>
                <a:cubicBezTo>
                  <a:pt x="3340783" y="587685"/>
                  <a:pt x="3200767" y="583789"/>
                  <a:pt x="3275135" y="590550"/>
                </a:cubicBezTo>
                <a:cubicBezTo>
                  <a:pt x="3305215" y="593285"/>
                  <a:pt x="3335460" y="593725"/>
                  <a:pt x="3365623" y="595313"/>
                </a:cubicBezTo>
                <a:cubicBezTo>
                  <a:pt x="3378323" y="598488"/>
                  <a:pt x="3393250" y="596984"/>
                  <a:pt x="3403723" y="604838"/>
                </a:cubicBezTo>
                <a:cubicBezTo>
                  <a:pt x="3426789" y="622137"/>
                  <a:pt x="3415243" y="616615"/>
                  <a:pt x="3437060" y="623888"/>
                </a:cubicBezTo>
                <a:cubicBezTo>
                  <a:pt x="3438648" y="600075"/>
                  <a:pt x="3437899" y="575991"/>
                  <a:pt x="3441823" y="552450"/>
                </a:cubicBezTo>
                <a:cubicBezTo>
                  <a:pt x="3442764" y="546804"/>
                  <a:pt x="3448788" y="543282"/>
                  <a:pt x="3451348" y="538163"/>
                </a:cubicBezTo>
                <a:cubicBezTo>
                  <a:pt x="3453593" y="533673"/>
                  <a:pt x="3454731" y="528702"/>
                  <a:pt x="3456110" y="523875"/>
                </a:cubicBezTo>
                <a:cubicBezTo>
                  <a:pt x="3457908" y="517581"/>
                  <a:pt x="3457626" y="510508"/>
                  <a:pt x="3460873" y="504825"/>
                </a:cubicBezTo>
                <a:cubicBezTo>
                  <a:pt x="3464215" y="498977"/>
                  <a:pt x="3470398" y="495300"/>
                  <a:pt x="3475160" y="490538"/>
                </a:cubicBezTo>
                <a:cubicBezTo>
                  <a:pt x="3476748" y="484188"/>
                  <a:pt x="3479158" y="477989"/>
                  <a:pt x="3479923" y="471488"/>
                </a:cubicBezTo>
                <a:cubicBezTo>
                  <a:pt x="3482341" y="450931"/>
                  <a:pt x="3481282" y="429992"/>
                  <a:pt x="3484685" y="409575"/>
                </a:cubicBezTo>
                <a:cubicBezTo>
                  <a:pt x="3486090" y="401143"/>
                  <a:pt x="3491288" y="393797"/>
                  <a:pt x="3494210" y="385763"/>
                </a:cubicBezTo>
                <a:cubicBezTo>
                  <a:pt x="3497641" y="376327"/>
                  <a:pt x="3497711" y="365220"/>
                  <a:pt x="3503735" y="357188"/>
                </a:cubicBezTo>
                <a:cubicBezTo>
                  <a:pt x="3524048" y="330105"/>
                  <a:pt x="3510492" y="340649"/>
                  <a:pt x="3546598" y="328613"/>
                </a:cubicBezTo>
                <a:lnTo>
                  <a:pt x="3560885" y="323850"/>
                </a:lnTo>
                <a:lnTo>
                  <a:pt x="3575173" y="319088"/>
                </a:lnTo>
                <a:cubicBezTo>
                  <a:pt x="3598985" y="320675"/>
                  <a:pt x="3622985" y="320475"/>
                  <a:pt x="3646610" y="323850"/>
                </a:cubicBezTo>
                <a:cubicBezTo>
                  <a:pt x="3656549" y="325270"/>
                  <a:pt x="3665174" y="332605"/>
                  <a:pt x="3675185" y="333375"/>
                </a:cubicBezTo>
                <a:lnTo>
                  <a:pt x="3737098" y="338138"/>
                </a:lnTo>
                <a:cubicBezTo>
                  <a:pt x="3754321" y="343879"/>
                  <a:pt x="3758408" y="347716"/>
                  <a:pt x="3779960" y="338138"/>
                </a:cubicBezTo>
                <a:cubicBezTo>
                  <a:pt x="3786115" y="335403"/>
                  <a:pt x="3789485" y="328613"/>
                  <a:pt x="3794248" y="323850"/>
                </a:cubicBezTo>
                <a:cubicBezTo>
                  <a:pt x="3803773" y="325438"/>
                  <a:pt x="3813455" y="326271"/>
                  <a:pt x="3822823" y="328613"/>
                </a:cubicBezTo>
                <a:cubicBezTo>
                  <a:pt x="3832563" y="331048"/>
                  <a:pt x="3851398" y="338138"/>
                  <a:pt x="3851398" y="338138"/>
                </a:cubicBezTo>
                <a:cubicBezTo>
                  <a:pt x="3878318" y="378517"/>
                  <a:pt x="3839100" y="314643"/>
                  <a:pt x="3865685" y="414338"/>
                </a:cubicBezTo>
                <a:cubicBezTo>
                  <a:pt x="3867160" y="419869"/>
                  <a:pt x="3875210" y="420688"/>
                  <a:pt x="3879973" y="423863"/>
                </a:cubicBezTo>
                <a:cubicBezTo>
                  <a:pt x="3906614" y="414981"/>
                  <a:pt x="3898104" y="415654"/>
                  <a:pt x="3941885" y="423863"/>
                </a:cubicBezTo>
                <a:cubicBezTo>
                  <a:pt x="3951753" y="425713"/>
                  <a:pt x="3970460" y="433388"/>
                  <a:pt x="3970460" y="433388"/>
                </a:cubicBezTo>
                <a:cubicBezTo>
                  <a:pt x="3973635" y="438150"/>
                  <a:pt x="3975516" y="444099"/>
                  <a:pt x="3979985" y="447675"/>
                </a:cubicBezTo>
                <a:cubicBezTo>
                  <a:pt x="3983905" y="450811"/>
                  <a:pt x="3989783" y="450193"/>
                  <a:pt x="3994273" y="452438"/>
                </a:cubicBezTo>
                <a:cubicBezTo>
                  <a:pt x="4027160" y="468882"/>
                  <a:pt x="3987965" y="456815"/>
                  <a:pt x="4027610" y="466725"/>
                </a:cubicBezTo>
                <a:cubicBezTo>
                  <a:pt x="4030785" y="471488"/>
                  <a:pt x="4036565" y="475317"/>
                  <a:pt x="4037135" y="481013"/>
                </a:cubicBezTo>
                <a:cubicBezTo>
                  <a:pt x="4037657" y="486230"/>
                  <a:pt x="4033242" y="518500"/>
                  <a:pt x="4027610" y="528638"/>
                </a:cubicBezTo>
                <a:cubicBezTo>
                  <a:pt x="4022051" y="538645"/>
                  <a:pt x="4008560" y="557213"/>
                  <a:pt x="4008560" y="557213"/>
                </a:cubicBezTo>
                <a:cubicBezTo>
                  <a:pt x="4005163" y="567405"/>
                  <a:pt x="4002962" y="578185"/>
                  <a:pt x="3994273" y="585788"/>
                </a:cubicBezTo>
                <a:cubicBezTo>
                  <a:pt x="3985658" y="593326"/>
                  <a:pt x="3965698" y="604838"/>
                  <a:pt x="3965698" y="604838"/>
                </a:cubicBezTo>
                <a:cubicBezTo>
                  <a:pt x="3964110" y="609600"/>
                  <a:pt x="3963720" y="614948"/>
                  <a:pt x="3960935" y="619125"/>
                </a:cubicBezTo>
                <a:cubicBezTo>
                  <a:pt x="3929564" y="666182"/>
                  <a:pt x="3906706" y="584914"/>
                  <a:pt x="3951410" y="738188"/>
                </a:cubicBezTo>
                <a:cubicBezTo>
                  <a:pt x="3954221" y="747827"/>
                  <a:pt x="3979985" y="747713"/>
                  <a:pt x="3979985" y="747713"/>
                </a:cubicBezTo>
                <a:cubicBezTo>
                  <a:pt x="3981573" y="755650"/>
                  <a:pt x="3981906" y="763946"/>
                  <a:pt x="3984748" y="771525"/>
                </a:cubicBezTo>
                <a:cubicBezTo>
                  <a:pt x="3986758" y="776884"/>
                  <a:pt x="3993563" y="780133"/>
                  <a:pt x="3994273" y="785813"/>
                </a:cubicBezTo>
                <a:cubicBezTo>
                  <a:pt x="4012276" y="929845"/>
                  <a:pt x="3986524" y="848296"/>
                  <a:pt x="4003798" y="900113"/>
                </a:cubicBezTo>
                <a:cubicBezTo>
                  <a:pt x="3999035" y="904875"/>
                  <a:pt x="3990254" y="907706"/>
                  <a:pt x="3989510" y="914400"/>
                </a:cubicBezTo>
                <a:cubicBezTo>
                  <a:pt x="3988401" y="924379"/>
                  <a:pt x="3999035" y="942975"/>
                  <a:pt x="3999035" y="942975"/>
                </a:cubicBezTo>
                <a:cubicBezTo>
                  <a:pt x="3995860" y="954088"/>
                  <a:pt x="3995635" y="966512"/>
                  <a:pt x="3989510" y="976313"/>
                </a:cubicBezTo>
                <a:cubicBezTo>
                  <a:pt x="3986849" y="980570"/>
                  <a:pt x="3979143" y="977939"/>
                  <a:pt x="3975223" y="981075"/>
                </a:cubicBezTo>
                <a:cubicBezTo>
                  <a:pt x="3970753" y="984651"/>
                  <a:pt x="3970006" y="991594"/>
                  <a:pt x="3965698" y="995363"/>
                </a:cubicBezTo>
                <a:cubicBezTo>
                  <a:pt x="3957083" y="1002901"/>
                  <a:pt x="3937123" y="1014413"/>
                  <a:pt x="3937123" y="1014413"/>
                </a:cubicBezTo>
                <a:cubicBezTo>
                  <a:pt x="3933948" y="1019175"/>
                  <a:pt x="3929853" y="1023439"/>
                  <a:pt x="3927598" y="1028700"/>
                </a:cubicBezTo>
                <a:cubicBezTo>
                  <a:pt x="3925020" y="1034716"/>
                  <a:pt x="3926924" y="1042639"/>
                  <a:pt x="3922835" y="1047750"/>
                </a:cubicBezTo>
                <a:cubicBezTo>
                  <a:pt x="3919699" y="1051670"/>
                  <a:pt x="3913248" y="1050750"/>
                  <a:pt x="3908548" y="1052513"/>
                </a:cubicBezTo>
                <a:cubicBezTo>
                  <a:pt x="3900543" y="1055515"/>
                  <a:pt x="3892240" y="1057944"/>
                  <a:pt x="3884735" y="1062038"/>
                </a:cubicBezTo>
                <a:cubicBezTo>
                  <a:pt x="3874685" y="1067520"/>
                  <a:pt x="3856160" y="1081088"/>
                  <a:pt x="3856160" y="1081088"/>
                </a:cubicBezTo>
                <a:cubicBezTo>
                  <a:pt x="3854573" y="1087438"/>
                  <a:pt x="3853976" y="1094122"/>
                  <a:pt x="3851398" y="1100138"/>
                </a:cubicBezTo>
                <a:cubicBezTo>
                  <a:pt x="3846203" y="1112261"/>
                  <a:pt x="3839130" y="1118177"/>
                  <a:pt x="3827585" y="1123950"/>
                </a:cubicBezTo>
                <a:cubicBezTo>
                  <a:pt x="3823095" y="1126195"/>
                  <a:pt x="3818060" y="1127125"/>
                  <a:pt x="3813298" y="1128713"/>
                </a:cubicBezTo>
                <a:cubicBezTo>
                  <a:pt x="3816473" y="1133475"/>
                  <a:pt x="3817853" y="1140160"/>
                  <a:pt x="3822823" y="1143000"/>
                </a:cubicBezTo>
                <a:cubicBezTo>
                  <a:pt x="3829851" y="1147016"/>
                  <a:pt x="3838956" y="1145203"/>
                  <a:pt x="3846635" y="1147763"/>
                </a:cubicBezTo>
                <a:cubicBezTo>
                  <a:pt x="3853370" y="1150008"/>
                  <a:pt x="3859335" y="1154113"/>
                  <a:pt x="3865685" y="1157288"/>
                </a:cubicBezTo>
                <a:cubicBezTo>
                  <a:pt x="3867273" y="1163638"/>
                  <a:pt x="3870448" y="1169793"/>
                  <a:pt x="3870448" y="1176338"/>
                </a:cubicBezTo>
                <a:cubicBezTo>
                  <a:pt x="3870448" y="1198543"/>
                  <a:pt x="3851905" y="1187180"/>
                  <a:pt x="3884735" y="1195388"/>
                </a:cubicBezTo>
                <a:cubicBezTo>
                  <a:pt x="3886323" y="1203325"/>
                  <a:pt x="3885152" y="1212371"/>
                  <a:pt x="3889498" y="1219200"/>
                </a:cubicBezTo>
                <a:cubicBezTo>
                  <a:pt x="3896730" y="1230564"/>
                  <a:pt x="3918073" y="1247775"/>
                  <a:pt x="3918073" y="1247775"/>
                </a:cubicBezTo>
                <a:cubicBezTo>
                  <a:pt x="3915462" y="1268657"/>
                  <a:pt x="3908803" y="1289295"/>
                  <a:pt x="3918073" y="1309688"/>
                </a:cubicBezTo>
                <a:cubicBezTo>
                  <a:pt x="3922810" y="1320110"/>
                  <a:pt x="3937123" y="1338263"/>
                  <a:pt x="3937123" y="1338263"/>
                </a:cubicBezTo>
                <a:cubicBezTo>
                  <a:pt x="3932360" y="1341438"/>
                  <a:pt x="3924408" y="1342284"/>
                  <a:pt x="3922835" y="1347788"/>
                </a:cubicBezTo>
                <a:cubicBezTo>
                  <a:pt x="3920611" y="1355571"/>
                  <a:pt x="3927598" y="1363505"/>
                  <a:pt x="3927598" y="1371600"/>
                </a:cubicBezTo>
                <a:cubicBezTo>
                  <a:pt x="3927598" y="1393882"/>
                  <a:pt x="3925438" y="1416146"/>
                  <a:pt x="3922835" y="1438275"/>
                </a:cubicBezTo>
                <a:cubicBezTo>
                  <a:pt x="3921035" y="1453573"/>
                  <a:pt x="3911245" y="1462447"/>
                  <a:pt x="3899023" y="1471613"/>
                </a:cubicBezTo>
                <a:cubicBezTo>
                  <a:pt x="3893343" y="1475873"/>
                  <a:pt x="3886323" y="1477963"/>
                  <a:pt x="3879973" y="1481138"/>
                </a:cubicBezTo>
                <a:cubicBezTo>
                  <a:pt x="3868285" y="1496722"/>
                  <a:pt x="3854169" y="1505973"/>
                  <a:pt x="3870448" y="1528763"/>
                </a:cubicBezTo>
                <a:cubicBezTo>
                  <a:pt x="3874253" y="1534089"/>
                  <a:pt x="3883148" y="1531938"/>
                  <a:pt x="3889498" y="1533525"/>
                </a:cubicBezTo>
                <a:cubicBezTo>
                  <a:pt x="3894260" y="1536700"/>
                  <a:pt x="3900209" y="1538581"/>
                  <a:pt x="3903785" y="1543050"/>
                </a:cubicBezTo>
                <a:cubicBezTo>
                  <a:pt x="3914068" y="1555904"/>
                  <a:pt x="3906314" y="1595504"/>
                  <a:pt x="3903785" y="1600200"/>
                </a:cubicBezTo>
                <a:cubicBezTo>
                  <a:pt x="3898358" y="1610279"/>
                  <a:pt x="3883304" y="1611155"/>
                  <a:pt x="3875210" y="1619250"/>
                </a:cubicBezTo>
                <a:cubicBezTo>
                  <a:pt x="3856876" y="1637585"/>
                  <a:pt x="3864659" y="1627934"/>
                  <a:pt x="3851398" y="1647825"/>
                </a:cubicBezTo>
                <a:cubicBezTo>
                  <a:pt x="3854573" y="1654175"/>
                  <a:pt x="3856427" y="1661380"/>
                  <a:pt x="3860923" y="1666875"/>
                </a:cubicBezTo>
                <a:cubicBezTo>
                  <a:pt x="3870874" y="1679038"/>
                  <a:pt x="3885542" y="1687137"/>
                  <a:pt x="3894260" y="1700213"/>
                </a:cubicBezTo>
                <a:lnTo>
                  <a:pt x="3903785" y="1714500"/>
                </a:lnTo>
                <a:cubicBezTo>
                  <a:pt x="3905373" y="1730375"/>
                  <a:pt x="3906122" y="1746356"/>
                  <a:pt x="3908548" y="1762125"/>
                </a:cubicBezTo>
                <a:cubicBezTo>
                  <a:pt x="3909311" y="1767087"/>
                  <a:pt x="3909760" y="1772863"/>
                  <a:pt x="3913310" y="1776413"/>
                </a:cubicBezTo>
                <a:cubicBezTo>
                  <a:pt x="3916860" y="1779963"/>
                  <a:pt x="3922835" y="1779588"/>
                  <a:pt x="3927598" y="1781175"/>
                </a:cubicBezTo>
                <a:cubicBezTo>
                  <a:pt x="3962080" y="1804163"/>
                  <a:pt x="3945934" y="1795105"/>
                  <a:pt x="3975223" y="1809750"/>
                </a:cubicBezTo>
                <a:cubicBezTo>
                  <a:pt x="3979985" y="1816100"/>
                  <a:pt x="3984200" y="1822900"/>
                  <a:pt x="3989510" y="1828800"/>
                </a:cubicBezTo>
                <a:cubicBezTo>
                  <a:pt x="4006301" y="1847457"/>
                  <a:pt x="4021883" y="1861869"/>
                  <a:pt x="4041898" y="1876425"/>
                </a:cubicBezTo>
                <a:cubicBezTo>
                  <a:pt x="4051156" y="1883158"/>
                  <a:pt x="4055392" y="1898385"/>
                  <a:pt x="4070473" y="1895475"/>
                </a:cubicBezTo>
                <a:cubicBezTo>
                  <a:pt x="4085554" y="1892565"/>
                  <a:pt x="4107778" y="1867165"/>
                  <a:pt x="4132384" y="1858963"/>
                </a:cubicBezTo>
                <a:cubicBezTo>
                  <a:pt x="4156990" y="1850761"/>
                  <a:pt x="4202235" y="1854465"/>
                  <a:pt x="4218110" y="1846263"/>
                </a:cubicBezTo>
                <a:cubicBezTo>
                  <a:pt x="4261766" y="1835680"/>
                  <a:pt x="4339553" y="1839913"/>
                  <a:pt x="4375272" y="1833563"/>
                </a:cubicBezTo>
                <a:cubicBezTo>
                  <a:pt x="4390249" y="1828570"/>
                  <a:pt x="4430041" y="1823243"/>
                  <a:pt x="4448298" y="1811337"/>
                </a:cubicBezTo>
                <a:cubicBezTo>
                  <a:pt x="4466555" y="1799431"/>
                  <a:pt x="4469465" y="1770592"/>
                  <a:pt x="4484811" y="1762125"/>
                </a:cubicBezTo>
                <a:cubicBezTo>
                  <a:pt x="4500157" y="1753658"/>
                  <a:pt x="4514974" y="1767681"/>
                  <a:pt x="4540374" y="1760537"/>
                </a:cubicBezTo>
                <a:cubicBezTo>
                  <a:pt x="4574623" y="1749119"/>
                  <a:pt x="4605989" y="1777736"/>
                  <a:pt x="4624510" y="1770063"/>
                </a:cubicBezTo>
                <a:cubicBezTo>
                  <a:pt x="4643031" y="1762390"/>
                  <a:pt x="4640385" y="1722437"/>
                  <a:pt x="4651498" y="1714500"/>
                </a:cubicBezTo>
                <a:cubicBezTo>
                  <a:pt x="4662611" y="1706563"/>
                  <a:pt x="4676899" y="1724026"/>
                  <a:pt x="4691186" y="1722439"/>
                </a:cubicBezTo>
                <a:cubicBezTo>
                  <a:pt x="4734598" y="1711585"/>
                  <a:pt x="4726640" y="1748103"/>
                  <a:pt x="4741986" y="1751013"/>
                </a:cubicBezTo>
                <a:cubicBezTo>
                  <a:pt x="4757332" y="1753923"/>
                  <a:pt x="4770825" y="1742282"/>
                  <a:pt x="4783260" y="1739901"/>
                </a:cubicBezTo>
                <a:cubicBezTo>
                  <a:pt x="4795695" y="1737520"/>
                  <a:pt x="4805485" y="1739900"/>
                  <a:pt x="4816598" y="1736725"/>
                </a:cubicBezTo>
                <a:cubicBezTo>
                  <a:pt x="4821360" y="1733550"/>
                  <a:pt x="4826123" y="1723760"/>
                  <a:pt x="4837235" y="1717675"/>
                </a:cubicBezTo>
                <a:cubicBezTo>
                  <a:pt x="4848347" y="1711590"/>
                  <a:pt x="4868191" y="1706298"/>
                  <a:pt x="4883272" y="1700213"/>
                </a:cubicBezTo>
                <a:cubicBezTo>
                  <a:pt x="4898353" y="1694128"/>
                  <a:pt x="4883273" y="1677988"/>
                  <a:pt x="4927723" y="1681163"/>
                </a:cubicBezTo>
                <a:cubicBezTo>
                  <a:pt x="4917934" y="1400440"/>
                  <a:pt x="4942805" y="769938"/>
                  <a:pt x="4919786" y="488950"/>
                </a:cubicBezTo>
                <a:cubicBezTo>
                  <a:pt x="4881719" y="491189"/>
                  <a:pt x="4881677" y="82365"/>
                  <a:pt x="4843585" y="84137"/>
                </a:cubicBezTo>
                <a:lnTo>
                  <a:pt x="4699123" y="0"/>
                </a:lnTo>
                <a:cubicBezTo>
                  <a:pt x="4506125" y="38595"/>
                  <a:pt x="4705784" y="212"/>
                  <a:pt x="4160960" y="9525"/>
                </a:cubicBezTo>
                <a:cubicBezTo>
                  <a:pt x="4146587" y="9771"/>
                  <a:pt x="4132448" y="13443"/>
                  <a:pt x="4118098" y="14287"/>
                </a:cubicBezTo>
                <a:cubicBezTo>
                  <a:pt x="4078447" y="16619"/>
                  <a:pt x="4038723" y="17462"/>
                  <a:pt x="3999035" y="19050"/>
                </a:cubicBezTo>
                <a:cubicBezTo>
                  <a:pt x="3992685" y="20637"/>
                  <a:pt x="3986530" y="23706"/>
                  <a:pt x="3979985" y="23812"/>
                </a:cubicBezTo>
                <a:cubicBezTo>
                  <a:pt x="3453954" y="32296"/>
                  <a:pt x="3302772" y="27798"/>
                  <a:pt x="2760785" y="23812"/>
                </a:cubicBezTo>
                <a:cubicBezTo>
                  <a:pt x="2630420" y="5190"/>
                  <a:pt x="2720923" y="16693"/>
                  <a:pt x="2427410" y="14287"/>
                </a:cubicBezTo>
                <a:lnTo>
                  <a:pt x="1565398" y="9525"/>
                </a:lnTo>
                <a:cubicBezTo>
                  <a:pt x="1028066" y="-3910"/>
                  <a:pt x="1181325" y="-1925"/>
                  <a:pt x="208085" y="9525"/>
                </a:cubicBezTo>
                <a:cubicBezTo>
                  <a:pt x="191897" y="9715"/>
                  <a:pt x="176487" y="16761"/>
                  <a:pt x="160460" y="19050"/>
                </a:cubicBezTo>
                <a:lnTo>
                  <a:pt x="127123" y="23812"/>
                </a:lnTo>
                <a:cubicBezTo>
                  <a:pt x="122360" y="25400"/>
                  <a:pt x="117686" y="27281"/>
                  <a:pt x="112835" y="28575"/>
                </a:cubicBezTo>
                <a:cubicBezTo>
                  <a:pt x="93862" y="33634"/>
                  <a:pt x="74314" y="36652"/>
                  <a:pt x="55685" y="42862"/>
                </a:cubicBezTo>
                <a:lnTo>
                  <a:pt x="27110" y="52387"/>
                </a:lnTo>
                <a:cubicBezTo>
                  <a:pt x="22348" y="55562"/>
                  <a:pt x="17942" y="59352"/>
                  <a:pt x="12823" y="61912"/>
                </a:cubicBezTo>
                <a:cubicBezTo>
                  <a:pt x="-9067" y="72857"/>
                  <a:pt x="2504" y="76200"/>
                  <a:pt x="8060" y="80963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4E205668-27F0-40B1-809A-0968E7107CB9}"/>
              </a:ext>
            </a:extLst>
          </p:cNvPr>
          <p:cNvSpPr/>
          <p:nvPr/>
        </p:nvSpPr>
        <p:spPr>
          <a:xfrm>
            <a:off x="125701" y="1755655"/>
            <a:ext cx="4028394" cy="2330566"/>
          </a:xfrm>
          <a:custGeom>
            <a:avLst/>
            <a:gdLst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20206 w 5663744"/>
              <a:gd name="connsiteY356" fmla="*/ 2440674 h 3664637"/>
              <a:gd name="connsiteX357" fmla="*/ 205919 w 5663744"/>
              <a:gd name="connsiteY357" fmla="*/ 2478774 h 3664637"/>
              <a:gd name="connsiteX358" fmla="*/ 201156 w 5663744"/>
              <a:gd name="connsiteY358" fmla="*/ 2526399 h 3664637"/>
              <a:gd name="connsiteX359" fmla="*/ 196394 w 5663744"/>
              <a:gd name="connsiteY359" fmla="*/ 2540687 h 3664637"/>
              <a:gd name="connsiteX360" fmla="*/ 182106 w 5663744"/>
              <a:gd name="connsiteY360" fmla="*/ 2602599 h 3664637"/>
              <a:gd name="connsiteX361" fmla="*/ 163056 w 5663744"/>
              <a:gd name="connsiteY361" fmla="*/ 2707374 h 3664637"/>
              <a:gd name="connsiteX362" fmla="*/ 158294 w 5663744"/>
              <a:gd name="connsiteY362" fmla="*/ 2721662 h 3664637"/>
              <a:gd name="connsiteX363" fmla="*/ 148769 w 5663744"/>
              <a:gd name="connsiteY363" fmla="*/ 2735949 h 3664637"/>
              <a:gd name="connsiteX364" fmla="*/ 139244 w 5663744"/>
              <a:gd name="connsiteY364" fmla="*/ 2754999 h 3664637"/>
              <a:gd name="connsiteX365" fmla="*/ 120193 w 5663744"/>
              <a:gd name="connsiteY365" fmla="*/ 2778812 h 3664637"/>
              <a:gd name="connsiteX366" fmla="*/ 105906 w 5663744"/>
              <a:gd name="connsiteY366" fmla="*/ 2816912 h 3664637"/>
              <a:gd name="connsiteX367" fmla="*/ 101143 w 5663744"/>
              <a:gd name="connsiteY367" fmla="*/ 2835962 h 3664637"/>
              <a:gd name="connsiteX368" fmla="*/ 82093 w 5663744"/>
              <a:gd name="connsiteY368" fmla="*/ 2874062 h 3664637"/>
              <a:gd name="connsiteX369" fmla="*/ 72568 w 5663744"/>
              <a:gd name="connsiteY369" fmla="*/ 2921687 h 3664637"/>
              <a:gd name="connsiteX370" fmla="*/ 67806 w 5663744"/>
              <a:gd name="connsiteY370" fmla="*/ 2964549 h 3664637"/>
              <a:gd name="connsiteX371" fmla="*/ 53518 w 5663744"/>
              <a:gd name="connsiteY371" fmla="*/ 2997887 h 3664637"/>
              <a:gd name="connsiteX372" fmla="*/ 43993 w 5663744"/>
              <a:gd name="connsiteY372" fmla="*/ 3059799 h 3664637"/>
              <a:gd name="connsiteX373" fmla="*/ 39231 w 5663744"/>
              <a:gd name="connsiteY373" fmla="*/ 3083612 h 3664637"/>
              <a:gd name="connsiteX374" fmla="*/ 29706 w 5663744"/>
              <a:gd name="connsiteY374" fmla="*/ 3102662 h 3664637"/>
              <a:gd name="connsiteX375" fmla="*/ 24943 w 5663744"/>
              <a:gd name="connsiteY375" fmla="*/ 3155049 h 3664637"/>
              <a:gd name="connsiteX376" fmla="*/ 15418 w 5663744"/>
              <a:gd name="connsiteY376" fmla="*/ 3183624 h 3664637"/>
              <a:gd name="connsiteX377" fmla="*/ 10656 w 5663744"/>
              <a:gd name="connsiteY377" fmla="*/ 3202674 h 3664637"/>
              <a:gd name="connsiteX378" fmla="*/ 1131 w 5663744"/>
              <a:gd name="connsiteY378" fmla="*/ 3278874 h 3664637"/>
              <a:gd name="connsiteX379" fmla="*/ 10656 w 5663744"/>
              <a:gd name="connsiteY379" fmla="*/ 3545574 h 3664637"/>
              <a:gd name="connsiteX380" fmla="*/ 15418 w 5663744"/>
              <a:gd name="connsiteY380" fmla="*/ 3564624 h 3664637"/>
              <a:gd name="connsiteX381" fmla="*/ 20181 w 5663744"/>
              <a:gd name="connsiteY381" fmla="*/ 3617012 h 3664637"/>
              <a:gd name="connsiteX382" fmla="*/ 24943 w 5663744"/>
              <a:gd name="connsiteY382" fmla="*/ 3636062 h 3664637"/>
              <a:gd name="connsiteX383" fmla="*/ 48756 w 5663744"/>
              <a:gd name="connsiteY383" fmla="*/ 3659874 h 3664637"/>
              <a:gd name="connsiteX384" fmla="*/ 67806 w 5663744"/>
              <a:gd name="connsiteY384" fmla="*/ 3664637 h 3664637"/>
              <a:gd name="connsiteX385" fmla="*/ 124956 w 5663744"/>
              <a:gd name="connsiteY385" fmla="*/ 3655112 h 3664637"/>
              <a:gd name="connsiteX386" fmla="*/ 139244 w 5663744"/>
              <a:gd name="connsiteY386" fmla="*/ 3650349 h 3664637"/>
              <a:gd name="connsiteX387" fmla="*/ 153531 w 5663744"/>
              <a:gd name="connsiteY387" fmla="*/ 3640824 h 3664637"/>
              <a:gd name="connsiteX388" fmla="*/ 172581 w 5663744"/>
              <a:gd name="connsiteY388" fmla="*/ 3636062 h 3664637"/>
              <a:gd name="connsiteX389" fmla="*/ 215444 w 5663744"/>
              <a:gd name="connsiteY389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20206 w 5663744"/>
              <a:gd name="connsiteY356" fmla="*/ 2440674 h 3664637"/>
              <a:gd name="connsiteX357" fmla="*/ 205919 w 5663744"/>
              <a:gd name="connsiteY357" fmla="*/ 2478774 h 3664637"/>
              <a:gd name="connsiteX358" fmla="*/ 201156 w 5663744"/>
              <a:gd name="connsiteY358" fmla="*/ 2526399 h 3664637"/>
              <a:gd name="connsiteX359" fmla="*/ 196394 w 5663744"/>
              <a:gd name="connsiteY359" fmla="*/ 2540687 h 3664637"/>
              <a:gd name="connsiteX360" fmla="*/ 163056 w 5663744"/>
              <a:gd name="connsiteY360" fmla="*/ 2707374 h 3664637"/>
              <a:gd name="connsiteX361" fmla="*/ 158294 w 5663744"/>
              <a:gd name="connsiteY361" fmla="*/ 2721662 h 3664637"/>
              <a:gd name="connsiteX362" fmla="*/ 148769 w 5663744"/>
              <a:gd name="connsiteY362" fmla="*/ 2735949 h 3664637"/>
              <a:gd name="connsiteX363" fmla="*/ 139244 w 5663744"/>
              <a:gd name="connsiteY363" fmla="*/ 2754999 h 3664637"/>
              <a:gd name="connsiteX364" fmla="*/ 120193 w 5663744"/>
              <a:gd name="connsiteY364" fmla="*/ 2778812 h 3664637"/>
              <a:gd name="connsiteX365" fmla="*/ 105906 w 5663744"/>
              <a:gd name="connsiteY365" fmla="*/ 2816912 h 3664637"/>
              <a:gd name="connsiteX366" fmla="*/ 101143 w 5663744"/>
              <a:gd name="connsiteY366" fmla="*/ 2835962 h 3664637"/>
              <a:gd name="connsiteX367" fmla="*/ 82093 w 5663744"/>
              <a:gd name="connsiteY367" fmla="*/ 2874062 h 3664637"/>
              <a:gd name="connsiteX368" fmla="*/ 72568 w 5663744"/>
              <a:gd name="connsiteY368" fmla="*/ 2921687 h 3664637"/>
              <a:gd name="connsiteX369" fmla="*/ 67806 w 5663744"/>
              <a:gd name="connsiteY369" fmla="*/ 2964549 h 3664637"/>
              <a:gd name="connsiteX370" fmla="*/ 53518 w 5663744"/>
              <a:gd name="connsiteY370" fmla="*/ 2997887 h 3664637"/>
              <a:gd name="connsiteX371" fmla="*/ 43993 w 5663744"/>
              <a:gd name="connsiteY371" fmla="*/ 3059799 h 3664637"/>
              <a:gd name="connsiteX372" fmla="*/ 39231 w 5663744"/>
              <a:gd name="connsiteY372" fmla="*/ 3083612 h 3664637"/>
              <a:gd name="connsiteX373" fmla="*/ 29706 w 5663744"/>
              <a:gd name="connsiteY373" fmla="*/ 3102662 h 3664637"/>
              <a:gd name="connsiteX374" fmla="*/ 24943 w 5663744"/>
              <a:gd name="connsiteY374" fmla="*/ 3155049 h 3664637"/>
              <a:gd name="connsiteX375" fmla="*/ 15418 w 5663744"/>
              <a:gd name="connsiteY375" fmla="*/ 3183624 h 3664637"/>
              <a:gd name="connsiteX376" fmla="*/ 10656 w 5663744"/>
              <a:gd name="connsiteY376" fmla="*/ 3202674 h 3664637"/>
              <a:gd name="connsiteX377" fmla="*/ 1131 w 5663744"/>
              <a:gd name="connsiteY377" fmla="*/ 3278874 h 3664637"/>
              <a:gd name="connsiteX378" fmla="*/ 10656 w 5663744"/>
              <a:gd name="connsiteY378" fmla="*/ 3545574 h 3664637"/>
              <a:gd name="connsiteX379" fmla="*/ 15418 w 5663744"/>
              <a:gd name="connsiteY379" fmla="*/ 3564624 h 3664637"/>
              <a:gd name="connsiteX380" fmla="*/ 20181 w 5663744"/>
              <a:gd name="connsiteY380" fmla="*/ 3617012 h 3664637"/>
              <a:gd name="connsiteX381" fmla="*/ 24943 w 5663744"/>
              <a:gd name="connsiteY381" fmla="*/ 3636062 h 3664637"/>
              <a:gd name="connsiteX382" fmla="*/ 48756 w 5663744"/>
              <a:gd name="connsiteY382" fmla="*/ 3659874 h 3664637"/>
              <a:gd name="connsiteX383" fmla="*/ 67806 w 5663744"/>
              <a:gd name="connsiteY383" fmla="*/ 3664637 h 3664637"/>
              <a:gd name="connsiteX384" fmla="*/ 124956 w 5663744"/>
              <a:gd name="connsiteY384" fmla="*/ 3655112 h 3664637"/>
              <a:gd name="connsiteX385" fmla="*/ 139244 w 5663744"/>
              <a:gd name="connsiteY385" fmla="*/ 3650349 h 3664637"/>
              <a:gd name="connsiteX386" fmla="*/ 153531 w 5663744"/>
              <a:gd name="connsiteY386" fmla="*/ 3640824 h 3664637"/>
              <a:gd name="connsiteX387" fmla="*/ 172581 w 5663744"/>
              <a:gd name="connsiteY387" fmla="*/ 3636062 h 3664637"/>
              <a:gd name="connsiteX388" fmla="*/ 215444 w 5663744"/>
              <a:gd name="connsiteY388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20206 w 5663744"/>
              <a:gd name="connsiteY356" fmla="*/ 2440674 h 3664637"/>
              <a:gd name="connsiteX357" fmla="*/ 201156 w 5663744"/>
              <a:gd name="connsiteY357" fmla="*/ 2526399 h 3664637"/>
              <a:gd name="connsiteX358" fmla="*/ 196394 w 5663744"/>
              <a:gd name="connsiteY358" fmla="*/ 2540687 h 3664637"/>
              <a:gd name="connsiteX359" fmla="*/ 163056 w 5663744"/>
              <a:gd name="connsiteY359" fmla="*/ 2707374 h 3664637"/>
              <a:gd name="connsiteX360" fmla="*/ 158294 w 5663744"/>
              <a:gd name="connsiteY360" fmla="*/ 2721662 h 3664637"/>
              <a:gd name="connsiteX361" fmla="*/ 148769 w 5663744"/>
              <a:gd name="connsiteY361" fmla="*/ 2735949 h 3664637"/>
              <a:gd name="connsiteX362" fmla="*/ 139244 w 5663744"/>
              <a:gd name="connsiteY362" fmla="*/ 2754999 h 3664637"/>
              <a:gd name="connsiteX363" fmla="*/ 120193 w 5663744"/>
              <a:gd name="connsiteY363" fmla="*/ 2778812 h 3664637"/>
              <a:gd name="connsiteX364" fmla="*/ 105906 w 5663744"/>
              <a:gd name="connsiteY364" fmla="*/ 2816912 h 3664637"/>
              <a:gd name="connsiteX365" fmla="*/ 101143 w 5663744"/>
              <a:gd name="connsiteY365" fmla="*/ 2835962 h 3664637"/>
              <a:gd name="connsiteX366" fmla="*/ 82093 w 5663744"/>
              <a:gd name="connsiteY366" fmla="*/ 2874062 h 3664637"/>
              <a:gd name="connsiteX367" fmla="*/ 72568 w 5663744"/>
              <a:gd name="connsiteY367" fmla="*/ 2921687 h 3664637"/>
              <a:gd name="connsiteX368" fmla="*/ 67806 w 5663744"/>
              <a:gd name="connsiteY368" fmla="*/ 2964549 h 3664637"/>
              <a:gd name="connsiteX369" fmla="*/ 53518 w 5663744"/>
              <a:gd name="connsiteY369" fmla="*/ 2997887 h 3664637"/>
              <a:gd name="connsiteX370" fmla="*/ 43993 w 5663744"/>
              <a:gd name="connsiteY370" fmla="*/ 3059799 h 3664637"/>
              <a:gd name="connsiteX371" fmla="*/ 39231 w 5663744"/>
              <a:gd name="connsiteY371" fmla="*/ 3083612 h 3664637"/>
              <a:gd name="connsiteX372" fmla="*/ 29706 w 5663744"/>
              <a:gd name="connsiteY372" fmla="*/ 3102662 h 3664637"/>
              <a:gd name="connsiteX373" fmla="*/ 24943 w 5663744"/>
              <a:gd name="connsiteY373" fmla="*/ 3155049 h 3664637"/>
              <a:gd name="connsiteX374" fmla="*/ 15418 w 5663744"/>
              <a:gd name="connsiteY374" fmla="*/ 3183624 h 3664637"/>
              <a:gd name="connsiteX375" fmla="*/ 10656 w 5663744"/>
              <a:gd name="connsiteY375" fmla="*/ 3202674 h 3664637"/>
              <a:gd name="connsiteX376" fmla="*/ 1131 w 5663744"/>
              <a:gd name="connsiteY376" fmla="*/ 3278874 h 3664637"/>
              <a:gd name="connsiteX377" fmla="*/ 10656 w 5663744"/>
              <a:gd name="connsiteY377" fmla="*/ 3545574 h 3664637"/>
              <a:gd name="connsiteX378" fmla="*/ 15418 w 5663744"/>
              <a:gd name="connsiteY378" fmla="*/ 3564624 h 3664637"/>
              <a:gd name="connsiteX379" fmla="*/ 20181 w 5663744"/>
              <a:gd name="connsiteY379" fmla="*/ 3617012 h 3664637"/>
              <a:gd name="connsiteX380" fmla="*/ 24943 w 5663744"/>
              <a:gd name="connsiteY380" fmla="*/ 3636062 h 3664637"/>
              <a:gd name="connsiteX381" fmla="*/ 48756 w 5663744"/>
              <a:gd name="connsiteY381" fmla="*/ 3659874 h 3664637"/>
              <a:gd name="connsiteX382" fmla="*/ 67806 w 5663744"/>
              <a:gd name="connsiteY382" fmla="*/ 3664637 h 3664637"/>
              <a:gd name="connsiteX383" fmla="*/ 124956 w 5663744"/>
              <a:gd name="connsiteY383" fmla="*/ 3655112 h 3664637"/>
              <a:gd name="connsiteX384" fmla="*/ 139244 w 5663744"/>
              <a:gd name="connsiteY384" fmla="*/ 3650349 h 3664637"/>
              <a:gd name="connsiteX385" fmla="*/ 153531 w 5663744"/>
              <a:gd name="connsiteY385" fmla="*/ 3640824 h 3664637"/>
              <a:gd name="connsiteX386" fmla="*/ 172581 w 5663744"/>
              <a:gd name="connsiteY386" fmla="*/ 3636062 h 3664637"/>
              <a:gd name="connsiteX387" fmla="*/ 215444 w 5663744"/>
              <a:gd name="connsiteY387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53544 w 5663744"/>
              <a:gd name="connsiteY354" fmla="*/ 2369237 h 3664637"/>
              <a:gd name="connsiteX355" fmla="*/ 224969 w 5663744"/>
              <a:gd name="connsiteY355" fmla="*/ 2426387 h 3664637"/>
              <a:gd name="connsiteX356" fmla="*/ 201156 w 5663744"/>
              <a:gd name="connsiteY356" fmla="*/ 2526399 h 3664637"/>
              <a:gd name="connsiteX357" fmla="*/ 196394 w 5663744"/>
              <a:gd name="connsiteY357" fmla="*/ 2540687 h 3664637"/>
              <a:gd name="connsiteX358" fmla="*/ 163056 w 5663744"/>
              <a:gd name="connsiteY358" fmla="*/ 2707374 h 3664637"/>
              <a:gd name="connsiteX359" fmla="*/ 158294 w 5663744"/>
              <a:gd name="connsiteY359" fmla="*/ 2721662 h 3664637"/>
              <a:gd name="connsiteX360" fmla="*/ 148769 w 5663744"/>
              <a:gd name="connsiteY360" fmla="*/ 2735949 h 3664637"/>
              <a:gd name="connsiteX361" fmla="*/ 139244 w 5663744"/>
              <a:gd name="connsiteY361" fmla="*/ 2754999 h 3664637"/>
              <a:gd name="connsiteX362" fmla="*/ 120193 w 5663744"/>
              <a:gd name="connsiteY362" fmla="*/ 2778812 h 3664637"/>
              <a:gd name="connsiteX363" fmla="*/ 105906 w 5663744"/>
              <a:gd name="connsiteY363" fmla="*/ 2816912 h 3664637"/>
              <a:gd name="connsiteX364" fmla="*/ 101143 w 5663744"/>
              <a:gd name="connsiteY364" fmla="*/ 2835962 h 3664637"/>
              <a:gd name="connsiteX365" fmla="*/ 82093 w 5663744"/>
              <a:gd name="connsiteY365" fmla="*/ 2874062 h 3664637"/>
              <a:gd name="connsiteX366" fmla="*/ 72568 w 5663744"/>
              <a:gd name="connsiteY366" fmla="*/ 2921687 h 3664637"/>
              <a:gd name="connsiteX367" fmla="*/ 67806 w 5663744"/>
              <a:gd name="connsiteY367" fmla="*/ 2964549 h 3664637"/>
              <a:gd name="connsiteX368" fmla="*/ 53518 w 5663744"/>
              <a:gd name="connsiteY368" fmla="*/ 2997887 h 3664637"/>
              <a:gd name="connsiteX369" fmla="*/ 43993 w 5663744"/>
              <a:gd name="connsiteY369" fmla="*/ 3059799 h 3664637"/>
              <a:gd name="connsiteX370" fmla="*/ 39231 w 5663744"/>
              <a:gd name="connsiteY370" fmla="*/ 3083612 h 3664637"/>
              <a:gd name="connsiteX371" fmla="*/ 29706 w 5663744"/>
              <a:gd name="connsiteY371" fmla="*/ 3102662 h 3664637"/>
              <a:gd name="connsiteX372" fmla="*/ 24943 w 5663744"/>
              <a:gd name="connsiteY372" fmla="*/ 3155049 h 3664637"/>
              <a:gd name="connsiteX373" fmla="*/ 15418 w 5663744"/>
              <a:gd name="connsiteY373" fmla="*/ 3183624 h 3664637"/>
              <a:gd name="connsiteX374" fmla="*/ 10656 w 5663744"/>
              <a:gd name="connsiteY374" fmla="*/ 3202674 h 3664637"/>
              <a:gd name="connsiteX375" fmla="*/ 1131 w 5663744"/>
              <a:gd name="connsiteY375" fmla="*/ 3278874 h 3664637"/>
              <a:gd name="connsiteX376" fmla="*/ 10656 w 5663744"/>
              <a:gd name="connsiteY376" fmla="*/ 3545574 h 3664637"/>
              <a:gd name="connsiteX377" fmla="*/ 15418 w 5663744"/>
              <a:gd name="connsiteY377" fmla="*/ 3564624 h 3664637"/>
              <a:gd name="connsiteX378" fmla="*/ 20181 w 5663744"/>
              <a:gd name="connsiteY378" fmla="*/ 3617012 h 3664637"/>
              <a:gd name="connsiteX379" fmla="*/ 24943 w 5663744"/>
              <a:gd name="connsiteY379" fmla="*/ 3636062 h 3664637"/>
              <a:gd name="connsiteX380" fmla="*/ 48756 w 5663744"/>
              <a:gd name="connsiteY380" fmla="*/ 3659874 h 3664637"/>
              <a:gd name="connsiteX381" fmla="*/ 67806 w 5663744"/>
              <a:gd name="connsiteY381" fmla="*/ 3664637 h 3664637"/>
              <a:gd name="connsiteX382" fmla="*/ 124956 w 5663744"/>
              <a:gd name="connsiteY382" fmla="*/ 3655112 h 3664637"/>
              <a:gd name="connsiteX383" fmla="*/ 139244 w 5663744"/>
              <a:gd name="connsiteY383" fmla="*/ 3650349 h 3664637"/>
              <a:gd name="connsiteX384" fmla="*/ 153531 w 5663744"/>
              <a:gd name="connsiteY384" fmla="*/ 3640824 h 3664637"/>
              <a:gd name="connsiteX385" fmla="*/ 172581 w 5663744"/>
              <a:gd name="connsiteY385" fmla="*/ 3636062 h 3664637"/>
              <a:gd name="connsiteX386" fmla="*/ 215444 w 5663744"/>
              <a:gd name="connsiteY386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24969 w 5663744"/>
              <a:gd name="connsiteY354" fmla="*/ 2426387 h 3664637"/>
              <a:gd name="connsiteX355" fmla="*/ 201156 w 5663744"/>
              <a:gd name="connsiteY355" fmla="*/ 2526399 h 3664637"/>
              <a:gd name="connsiteX356" fmla="*/ 196394 w 5663744"/>
              <a:gd name="connsiteY356" fmla="*/ 2540687 h 3664637"/>
              <a:gd name="connsiteX357" fmla="*/ 163056 w 5663744"/>
              <a:gd name="connsiteY357" fmla="*/ 2707374 h 3664637"/>
              <a:gd name="connsiteX358" fmla="*/ 158294 w 5663744"/>
              <a:gd name="connsiteY358" fmla="*/ 2721662 h 3664637"/>
              <a:gd name="connsiteX359" fmla="*/ 148769 w 5663744"/>
              <a:gd name="connsiteY359" fmla="*/ 2735949 h 3664637"/>
              <a:gd name="connsiteX360" fmla="*/ 139244 w 5663744"/>
              <a:gd name="connsiteY360" fmla="*/ 2754999 h 3664637"/>
              <a:gd name="connsiteX361" fmla="*/ 120193 w 5663744"/>
              <a:gd name="connsiteY361" fmla="*/ 2778812 h 3664637"/>
              <a:gd name="connsiteX362" fmla="*/ 105906 w 5663744"/>
              <a:gd name="connsiteY362" fmla="*/ 2816912 h 3664637"/>
              <a:gd name="connsiteX363" fmla="*/ 101143 w 5663744"/>
              <a:gd name="connsiteY363" fmla="*/ 2835962 h 3664637"/>
              <a:gd name="connsiteX364" fmla="*/ 82093 w 5663744"/>
              <a:gd name="connsiteY364" fmla="*/ 2874062 h 3664637"/>
              <a:gd name="connsiteX365" fmla="*/ 72568 w 5663744"/>
              <a:gd name="connsiteY365" fmla="*/ 2921687 h 3664637"/>
              <a:gd name="connsiteX366" fmla="*/ 67806 w 5663744"/>
              <a:gd name="connsiteY366" fmla="*/ 2964549 h 3664637"/>
              <a:gd name="connsiteX367" fmla="*/ 53518 w 5663744"/>
              <a:gd name="connsiteY367" fmla="*/ 2997887 h 3664637"/>
              <a:gd name="connsiteX368" fmla="*/ 43993 w 5663744"/>
              <a:gd name="connsiteY368" fmla="*/ 3059799 h 3664637"/>
              <a:gd name="connsiteX369" fmla="*/ 39231 w 5663744"/>
              <a:gd name="connsiteY369" fmla="*/ 3083612 h 3664637"/>
              <a:gd name="connsiteX370" fmla="*/ 29706 w 5663744"/>
              <a:gd name="connsiteY370" fmla="*/ 3102662 h 3664637"/>
              <a:gd name="connsiteX371" fmla="*/ 24943 w 5663744"/>
              <a:gd name="connsiteY371" fmla="*/ 3155049 h 3664637"/>
              <a:gd name="connsiteX372" fmla="*/ 15418 w 5663744"/>
              <a:gd name="connsiteY372" fmla="*/ 3183624 h 3664637"/>
              <a:gd name="connsiteX373" fmla="*/ 10656 w 5663744"/>
              <a:gd name="connsiteY373" fmla="*/ 3202674 h 3664637"/>
              <a:gd name="connsiteX374" fmla="*/ 1131 w 5663744"/>
              <a:gd name="connsiteY374" fmla="*/ 3278874 h 3664637"/>
              <a:gd name="connsiteX375" fmla="*/ 10656 w 5663744"/>
              <a:gd name="connsiteY375" fmla="*/ 3545574 h 3664637"/>
              <a:gd name="connsiteX376" fmla="*/ 15418 w 5663744"/>
              <a:gd name="connsiteY376" fmla="*/ 3564624 h 3664637"/>
              <a:gd name="connsiteX377" fmla="*/ 20181 w 5663744"/>
              <a:gd name="connsiteY377" fmla="*/ 3617012 h 3664637"/>
              <a:gd name="connsiteX378" fmla="*/ 24943 w 5663744"/>
              <a:gd name="connsiteY378" fmla="*/ 3636062 h 3664637"/>
              <a:gd name="connsiteX379" fmla="*/ 48756 w 5663744"/>
              <a:gd name="connsiteY379" fmla="*/ 3659874 h 3664637"/>
              <a:gd name="connsiteX380" fmla="*/ 67806 w 5663744"/>
              <a:gd name="connsiteY380" fmla="*/ 3664637 h 3664637"/>
              <a:gd name="connsiteX381" fmla="*/ 124956 w 5663744"/>
              <a:gd name="connsiteY381" fmla="*/ 3655112 h 3664637"/>
              <a:gd name="connsiteX382" fmla="*/ 139244 w 5663744"/>
              <a:gd name="connsiteY382" fmla="*/ 3650349 h 3664637"/>
              <a:gd name="connsiteX383" fmla="*/ 153531 w 5663744"/>
              <a:gd name="connsiteY383" fmla="*/ 3640824 h 3664637"/>
              <a:gd name="connsiteX384" fmla="*/ 172581 w 5663744"/>
              <a:gd name="connsiteY384" fmla="*/ 3636062 h 3664637"/>
              <a:gd name="connsiteX385" fmla="*/ 215444 w 5663744"/>
              <a:gd name="connsiteY385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67831 w 5663744"/>
              <a:gd name="connsiteY353" fmla="*/ 2307324 h 3664637"/>
              <a:gd name="connsiteX354" fmla="*/ 201156 w 5663744"/>
              <a:gd name="connsiteY354" fmla="*/ 2526399 h 3664637"/>
              <a:gd name="connsiteX355" fmla="*/ 196394 w 5663744"/>
              <a:gd name="connsiteY355" fmla="*/ 2540687 h 3664637"/>
              <a:gd name="connsiteX356" fmla="*/ 163056 w 5663744"/>
              <a:gd name="connsiteY356" fmla="*/ 2707374 h 3664637"/>
              <a:gd name="connsiteX357" fmla="*/ 158294 w 5663744"/>
              <a:gd name="connsiteY357" fmla="*/ 2721662 h 3664637"/>
              <a:gd name="connsiteX358" fmla="*/ 148769 w 5663744"/>
              <a:gd name="connsiteY358" fmla="*/ 2735949 h 3664637"/>
              <a:gd name="connsiteX359" fmla="*/ 139244 w 5663744"/>
              <a:gd name="connsiteY359" fmla="*/ 2754999 h 3664637"/>
              <a:gd name="connsiteX360" fmla="*/ 120193 w 5663744"/>
              <a:gd name="connsiteY360" fmla="*/ 2778812 h 3664637"/>
              <a:gd name="connsiteX361" fmla="*/ 105906 w 5663744"/>
              <a:gd name="connsiteY361" fmla="*/ 2816912 h 3664637"/>
              <a:gd name="connsiteX362" fmla="*/ 101143 w 5663744"/>
              <a:gd name="connsiteY362" fmla="*/ 2835962 h 3664637"/>
              <a:gd name="connsiteX363" fmla="*/ 82093 w 5663744"/>
              <a:gd name="connsiteY363" fmla="*/ 2874062 h 3664637"/>
              <a:gd name="connsiteX364" fmla="*/ 72568 w 5663744"/>
              <a:gd name="connsiteY364" fmla="*/ 2921687 h 3664637"/>
              <a:gd name="connsiteX365" fmla="*/ 67806 w 5663744"/>
              <a:gd name="connsiteY365" fmla="*/ 2964549 h 3664637"/>
              <a:gd name="connsiteX366" fmla="*/ 53518 w 5663744"/>
              <a:gd name="connsiteY366" fmla="*/ 2997887 h 3664637"/>
              <a:gd name="connsiteX367" fmla="*/ 43993 w 5663744"/>
              <a:gd name="connsiteY367" fmla="*/ 3059799 h 3664637"/>
              <a:gd name="connsiteX368" fmla="*/ 39231 w 5663744"/>
              <a:gd name="connsiteY368" fmla="*/ 3083612 h 3664637"/>
              <a:gd name="connsiteX369" fmla="*/ 29706 w 5663744"/>
              <a:gd name="connsiteY369" fmla="*/ 3102662 h 3664637"/>
              <a:gd name="connsiteX370" fmla="*/ 24943 w 5663744"/>
              <a:gd name="connsiteY370" fmla="*/ 3155049 h 3664637"/>
              <a:gd name="connsiteX371" fmla="*/ 15418 w 5663744"/>
              <a:gd name="connsiteY371" fmla="*/ 3183624 h 3664637"/>
              <a:gd name="connsiteX372" fmla="*/ 10656 w 5663744"/>
              <a:gd name="connsiteY372" fmla="*/ 3202674 h 3664637"/>
              <a:gd name="connsiteX373" fmla="*/ 1131 w 5663744"/>
              <a:gd name="connsiteY373" fmla="*/ 3278874 h 3664637"/>
              <a:gd name="connsiteX374" fmla="*/ 10656 w 5663744"/>
              <a:gd name="connsiteY374" fmla="*/ 3545574 h 3664637"/>
              <a:gd name="connsiteX375" fmla="*/ 15418 w 5663744"/>
              <a:gd name="connsiteY375" fmla="*/ 3564624 h 3664637"/>
              <a:gd name="connsiteX376" fmla="*/ 20181 w 5663744"/>
              <a:gd name="connsiteY376" fmla="*/ 3617012 h 3664637"/>
              <a:gd name="connsiteX377" fmla="*/ 24943 w 5663744"/>
              <a:gd name="connsiteY377" fmla="*/ 3636062 h 3664637"/>
              <a:gd name="connsiteX378" fmla="*/ 48756 w 5663744"/>
              <a:gd name="connsiteY378" fmla="*/ 3659874 h 3664637"/>
              <a:gd name="connsiteX379" fmla="*/ 67806 w 5663744"/>
              <a:gd name="connsiteY379" fmla="*/ 3664637 h 3664637"/>
              <a:gd name="connsiteX380" fmla="*/ 124956 w 5663744"/>
              <a:gd name="connsiteY380" fmla="*/ 3655112 h 3664637"/>
              <a:gd name="connsiteX381" fmla="*/ 139244 w 5663744"/>
              <a:gd name="connsiteY381" fmla="*/ 3650349 h 3664637"/>
              <a:gd name="connsiteX382" fmla="*/ 153531 w 5663744"/>
              <a:gd name="connsiteY382" fmla="*/ 3640824 h 3664637"/>
              <a:gd name="connsiteX383" fmla="*/ 172581 w 5663744"/>
              <a:gd name="connsiteY383" fmla="*/ 3636062 h 3664637"/>
              <a:gd name="connsiteX384" fmla="*/ 215444 w 5663744"/>
              <a:gd name="connsiteY384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77356 w 5663744"/>
              <a:gd name="connsiteY352" fmla="*/ 2288274 h 3664637"/>
              <a:gd name="connsiteX353" fmla="*/ 201156 w 5663744"/>
              <a:gd name="connsiteY353" fmla="*/ 2526399 h 3664637"/>
              <a:gd name="connsiteX354" fmla="*/ 196394 w 5663744"/>
              <a:gd name="connsiteY354" fmla="*/ 2540687 h 3664637"/>
              <a:gd name="connsiteX355" fmla="*/ 163056 w 5663744"/>
              <a:gd name="connsiteY355" fmla="*/ 2707374 h 3664637"/>
              <a:gd name="connsiteX356" fmla="*/ 158294 w 5663744"/>
              <a:gd name="connsiteY356" fmla="*/ 2721662 h 3664637"/>
              <a:gd name="connsiteX357" fmla="*/ 148769 w 5663744"/>
              <a:gd name="connsiteY357" fmla="*/ 2735949 h 3664637"/>
              <a:gd name="connsiteX358" fmla="*/ 139244 w 5663744"/>
              <a:gd name="connsiteY358" fmla="*/ 2754999 h 3664637"/>
              <a:gd name="connsiteX359" fmla="*/ 120193 w 5663744"/>
              <a:gd name="connsiteY359" fmla="*/ 2778812 h 3664637"/>
              <a:gd name="connsiteX360" fmla="*/ 105906 w 5663744"/>
              <a:gd name="connsiteY360" fmla="*/ 2816912 h 3664637"/>
              <a:gd name="connsiteX361" fmla="*/ 101143 w 5663744"/>
              <a:gd name="connsiteY361" fmla="*/ 2835962 h 3664637"/>
              <a:gd name="connsiteX362" fmla="*/ 82093 w 5663744"/>
              <a:gd name="connsiteY362" fmla="*/ 2874062 h 3664637"/>
              <a:gd name="connsiteX363" fmla="*/ 72568 w 5663744"/>
              <a:gd name="connsiteY363" fmla="*/ 2921687 h 3664637"/>
              <a:gd name="connsiteX364" fmla="*/ 67806 w 5663744"/>
              <a:gd name="connsiteY364" fmla="*/ 2964549 h 3664637"/>
              <a:gd name="connsiteX365" fmla="*/ 53518 w 5663744"/>
              <a:gd name="connsiteY365" fmla="*/ 2997887 h 3664637"/>
              <a:gd name="connsiteX366" fmla="*/ 43993 w 5663744"/>
              <a:gd name="connsiteY366" fmla="*/ 3059799 h 3664637"/>
              <a:gd name="connsiteX367" fmla="*/ 39231 w 5663744"/>
              <a:gd name="connsiteY367" fmla="*/ 3083612 h 3664637"/>
              <a:gd name="connsiteX368" fmla="*/ 29706 w 5663744"/>
              <a:gd name="connsiteY368" fmla="*/ 3102662 h 3664637"/>
              <a:gd name="connsiteX369" fmla="*/ 24943 w 5663744"/>
              <a:gd name="connsiteY369" fmla="*/ 3155049 h 3664637"/>
              <a:gd name="connsiteX370" fmla="*/ 15418 w 5663744"/>
              <a:gd name="connsiteY370" fmla="*/ 3183624 h 3664637"/>
              <a:gd name="connsiteX371" fmla="*/ 10656 w 5663744"/>
              <a:gd name="connsiteY371" fmla="*/ 3202674 h 3664637"/>
              <a:gd name="connsiteX372" fmla="*/ 1131 w 5663744"/>
              <a:gd name="connsiteY372" fmla="*/ 3278874 h 3664637"/>
              <a:gd name="connsiteX373" fmla="*/ 10656 w 5663744"/>
              <a:gd name="connsiteY373" fmla="*/ 3545574 h 3664637"/>
              <a:gd name="connsiteX374" fmla="*/ 15418 w 5663744"/>
              <a:gd name="connsiteY374" fmla="*/ 3564624 h 3664637"/>
              <a:gd name="connsiteX375" fmla="*/ 20181 w 5663744"/>
              <a:gd name="connsiteY375" fmla="*/ 3617012 h 3664637"/>
              <a:gd name="connsiteX376" fmla="*/ 24943 w 5663744"/>
              <a:gd name="connsiteY376" fmla="*/ 3636062 h 3664637"/>
              <a:gd name="connsiteX377" fmla="*/ 48756 w 5663744"/>
              <a:gd name="connsiteY377" fmla="*/ 3659874 h 3664637"/>
              <a:gd name="connsiteX378" fmla="*/ 67806 w 5663744"/>
              <a:gd name="connsiteY378" fmla="*/ 3664637 h 3664637"/>
              <a:gd name="connsiteX379" fmla="*/ 124956 w 5663744"/>
              <a:gd name="connsiteY379" fmla="*/ 3655112 h 3664637"/>
              <a:gd name="connsiteX380" fmla="*/ 139244 w 5663744"/>
              <a:gd name="connsiteY380" fmla="*/ 3650349 h 3664637"/>
              <a:gd name="connsiteX381" fmla="*/ 153531 w 5663744"/>
              <a:gd name="connsiteY381" fmla="*/ 3640824 h 3664637"/>
              <a:gd name="connsiteX382" fmla="*/ 172581 w 5663744"/>
              <a:gd name="connsiteY382" fmla="*/ 3636062 h 3664637"/>
              <a:gd name="connsiteX383" fmla="*/ 215444 w 5663744"/>
              <a:gd name="connsiteY383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82119 w 5663744"/>
              <a:gd name="connsiteY351" fmla="*/ 2273987 h 3664637"/>
              <a:gd name="connsiteX352" fmla="*/ 201156 w 5663744"/>
              <a:gd name="connsiteY352" fmla="*/ 2526399 h 3664637"/>
              <a:gd name="connsiteX353" fmla="*/ 196394 w 5663744"/>
              <a:gd name="connsiteY353" fmla="*/ 2540687 h 3664637"/>
              <a:gd name="connsiteX354" fmla="*/ 163056 w 5663744"/>
              <a:gd name="connsiteY354" fmla="*/ 2707374 h 3664637"/>
              <a:gd name="connsiteX355" fmla="*/ 158294 w 5663744"/>
              <a:gd name="connsiteY355" fmla="*/ 2721662 h 3664637"/>
              <a:gd name="connsiteX356" fmla="*/ 148769 w 5663744"/>
              <a:gd name="connsiteY356" fmla="*/ 2735949 h 3664637"/>
              <a:gd name="connsiteX357" fmla="*/ 139244 w 5663744"/>
              <a:gd name="connsiteY357" fmla="*/ 2754999 h 3664637"/>
              <a:gd name="connsiteX358" fmla="*/ 120193 w 5663744"/>
              <a:gd name="connsiteY358" fmla="*/ 2778812 h 3664637"/>
              <a:gd name="connsiteX359" fmla="*/ 105906 w 5663744"/>
              <a:gd name="connsiteY359" fmla="*/ 2816912 h 3664637"/>
              <a:gd name="connsiteX360" fmla="*/ 101143 w 5663744"/>
              <a:gd name="connsiteY360" fmla="*/ 2835962 h 3664637"/>
              <a:gd name="connsiteX361" fmla="*/ 82093 w 5663744"/>
              <a:gd name="connsiteY361" fmla="*/ 2874062 h 3664637"/>
              <a:gd name="connsiteX362" fmla="*/ 72568 w 5663744"/>
              <a:gd name="connsiteY362" fmla="*/ 2921687 h 3664637"/>
              <a:gd name="connsiteX363" fmla="*/ 67806 w 5663744"/>
              <a:gd name="connsiteY363" fmla="*/ 2964549 h 3664637"/>
              <a:gd name="connsiteX364" fmla="*/ 53518 w 5663744"/>
              <a:gd name="connsiteY364" fmla="*/ 2997887 h 3664637"/>
              <a:gd name="connsiteX365" fmla="*/ 43993 w 5663744"/>
              <a:gd name="connsiteY365" fmla="*/ 3059799 h 3664637"/>
              <a:gd name="connsiteX366" fmla="*/ 39231 w 5663744"/>
              <a:gd name="connsiteY366" fmla="*/ 3083612 h 3664637"/>
              <a:gd name="connsiteX367" fmla="*/ 29706 w 5663744"/>
              <a:gd name="connsiteY367" fmla="*/ 3102662 h 3664637"/>
              <a:gd name="connsiteX368" fmla="*/ 24943 w 5663744"/>
              <a:gd name="connsiteY368" fmla="*/ 3155049 h 3664637"/>
              <a:gd name="connsiteX369" fmla="*/ 15418 w 5663744"/>
              <a:gd name="connsiteY369" fmla="*/ 3183624 h 3664637"/>
              <a:gd name="connsiteX370" fmla="*/ 10656 w 5663744"/>
              <a:gd name="connsiteY370" fmla="*/ 3202674 h 3664637"/>
              <a:gd name="connsiteX371" fmla="*/ 1131 w 5663744"/>
              <a:gd name="connsiteY371" fmla="*/ 3278874 h 3664637"/>
              <a:gd name="connsiteX372" fmla="*/ 10656 w 5663744"/>
              <a:gd name="connsiteY372" fmla="*/ 3545574 h 3664637"/>
              <a:gd name="connsiteX373" fmla="*/ 15418 w 5663744"/>
              <a:gd name="connsiteY373" fmla="*/ 3564624 h 3664637"/>
              <a:gd name="connsiteX374" fmla="*/ 20181 w 5663744"/>
              <a:gd name="connsiteY374" fmla="*/ 3617012 h 3664637"/>
              <a:gd name="connsiteX375" fmla="*/ 24943 w 5663744"/>
              <a:gd name="connsiteY375" fmla="*/ 3636062 h 3664637"/>
              <a:gd name="connsiteX376" fmla="*/ 48756 w 5663744"/>
              <a:gd name="connsiteY376" fmla="*/ 3659874 h 3664637"/>
              <a:gd name="connsiteX377" fmla="*/ 67806 w 5663744"/>
              <a:gd name="connsiteY377" fmla="*/ 3664637 h 3664637"/>
              <a:gd name="connsiteX378" fmla="*/ 124956 w 5663744"/>
              <a:gd name="connsiteY378" fmla="*/ 3655112 h 3664637"/>
              <a:gd name="connsiteX379" fmla="*/ 139244 w 5663744"/>
              <a:gd name="connsiteY379" fmla="*/ 3650349 h 3664637"/>
              <a:gd name="connsiteX380" fmla="*/ 153531 w 5663744"/>
              <a:gd name="connsiteY380" fmla="*/ 3640824 h 3664637"/>
              <a:gd name="connsiteX381" fmla="*/ 172581 w 5663744"/>
              <a:gd name="connsiteY381" fmla="*/ 3636062 h 3664637"/>
              <a:gd name="connsiteX382" fmla="*/ 215444 w 5663744"/>
              <a:gd name="connsiteY382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01156 w 5663744"/>
              <a:gd name="connsiteY351" fmla="*/ 2526399 h 3664637"/>
              <a:gd name="connsiteX352" fmla="*/ 196394 w 5663744"/>
              <a:gd name="connsiteY352" fmla="*/ 2540687 h 3664637"/>
              <a:gd name="connsiteX353" fmla="*/ 163056 w 5663744"/>
              <a:gd name="connsiteY353" fmla="*/ 2707374 h 3664637"/>
              <a:gd name="connsiteX354" fmla="*/ 158294 w 5663744"/>
              <a:gd name="connsiteY354" fmla="*/ 2721662 h 3664637"/>
              <a:gd name="connsiteX355" fmla="*/ 148769 w 5663744"/>
              <a:gd name="connsiteY355" fmla="*/ 2735949 h 3664637"/>
              <a:gd name="connsiteX356" fmla="*/ 139244 w 5663744"/>
              <a:gd name="connsiteY356" fmla="*/ 2754999 h 3664637"/>
              <a:gd name="connsiteX357" fmla="*/ 120193 w 5663744"/>
              <a:gd name="connsiteY357" fmla="*/ 2778812 h 3664637"/>
              <a:gd name="connsiteX358" fmla="*/ 105906 w 5663744"/>
              <a:gd name="connsiteY358" fmla="*/ 2816912 h 3664637"/>
              <a:gd name="connsiteX359" fmla="*/ 101143 w 5663744"/>
              <a:gd name="connsiteY359" fmla="*/ 2835962 h 3664637"/>
              <a:gd name="connsiteX360" fmla="*/ 82093 w 5663744"/>
              <a:gd name="connsiteY360" fmla="*/ 2874062 h 3664637"/>
              <a:gd name="connsiteX361" fmla="*/ 72568 w 5663744"/>
              <a:gd name="connsiteY361" fmla="*/ 2921687 h 3664637"/>
              <a:gd name="connsiteX362" fmla="*/ 67806 w 5663744"/>
              <a:gd name="connsiteY362" fmla="*/ 2964549 h 3664637"/>
              <a:gd name="connsiteX363" fmla="*/ 53518 w 5663744"/>
              <a:gd name="connsiteY363" fmla="*/ 2997887 h 3664637"/>
              <a:gd name="connsiteX364" fmla="*/ 43993 w 5663744"/>
              <a:gd name="connsiteY364" fmla="*/ 3059799 h 3664637"/>
              <a:gd name="connsiteX365" fmla="*/ 39231 w 5663744"/>
              <a:gd name="connsiteY365" fmla="*/ 3083612 h 3664637"/>
              <a:gd name="connsiteX366" fmla="*/ 29706 w 5663744"/>
              <a:gd name="connsiteY366" fmla="*/ 3102662 h 3664637"/>
              <a:gd name="connsiteX367" fmla="*/ 24943 w 5663744"/>
              <a:gd name="connsiteY367" fmla="*/ 3155049 h 3664637"/>
              <a:gd name="connsiteX368" fmla="*/ 15418 w 5663744"/>
              <a:gd name="connsiteY368" fmla="*/ 3183624 h 3664637"/>
              <a:gd name="connsiteX369" fmla="*/ 10656 w 5663744"/>
              <a:gd name="connsiteY369" fmla="*/ 3202674 h 3664637"/>
              <a:gd name="connsiteX370" fmla="*/ 1131 w 5663744"/>
              <a:gd name="connsiteY370" fmla="*/ 3278874 h 3664637"/>
              <a:gd name="connsiteX371" fmla="*/ 10656 w 5663744"/>
              <a:gd name="connsiteY371" fmla="*/ 3545574 h 3664637"/>
              <a:gd name="connsiteX372" fmla="*/ 15418 w 5663744"/>
              <a:gd name="connsiteY372" fmla="*/ 3564624 h 3664637"/>
              <a:gd name="connsiteX373" fmla="*/ 20181 w 5663744"/>
              <a:gd name="connsiteY373" fmla="*/ 3617012 h 3664637"/>
              <a:gd name="connsiteX374" fmla="*/ 24943 w 5663744"/>
              <a:gd name="connsiteY374" fmla="*/ 3636062 h 3664637"/>
              <a:gd name="connsiteX375" fmla="*/ 48756 w 5663744"/>
              <a:gd name="connsiteY375" fmla="*/ 3659874 h 3664637"/>
              <a:gd name="connsiteX376" fmla="*/ 67806 w 5663744"/>
              <a:gd name="connsiteY376" fmla="*/ 3664637 h 3664637"/>
              <a:gd name="connsiteX377" fmla="*/ 124956 w 5663744"/>
              <a:gd name="connsiteY377" fmla="*/ 3655112 h 3664637"/>
              <a:gd name="connsiteX378" fmla="*/ 139244 w 5663744"/>
              <a:gd name="connsiteY378" fmla="*/ 3650349 h 3664637"/>
              <a:gd name="connsiteX379" fmla="*/ 153531 w 5663744"/>
              <a:gd name="connsiteY379" fmla="*/ 3640824 h 3664637"/>
              <a:gd name="connsiteX380" fmla="*/ 172581 w 5663744"/>
              <a:gd name="connsiteY380" fmla="*/ 3636062 h 3664637"/>
              <a:gd name="connsiteX381" fmla="*/ 215444 w 5663744"/>
              <a:gd name="connsiteY381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96394 w 5663744"/>
              <a:gd name="connsiteY351" fmla="*/ 2540687 h 3664637"/>
              <a:gd name="connsiteX352" fmla="*/ 163056 w 5663744"/>
              <a:gd name="connsiteY352" fmla="*/ 2707374 h 3664637"/>
              <a:gd name="connsiteX353" fmla="*/ 158294 w 5663744"/>
              <a:gd name="connsiteY353" fmla="*/ 2721662 h 3664637"/>
              <a:gd name="connsiteX354" fmla="*/ 148769 w 5663744"/>
              <a:gd name="connsiteY354" fmla="*/ 2735949 h 3664637"/>
              <a:gd name="connsiteX355" fmla="*/ 139244 w 5663744"/>
              <a:gd name="connsiteY355" fmla="*/ 2754999 h 3664637"/>
              <a:gd name="connsiteX356" fmla="*/ 120193 w 5663744"/>
              <a:gd name="connsiteY356" fmla="*/ 2778812 h 3664637"/>
              <a:gd name="connsiteX357" fmla="*/ 105906 w 5663744"/>
              <a:gd name="connsiteY357" fmla="*/ 2816912 h 3664637"/>
              <a:gd name="connsiteX358" fmla="*/ 101143 w 5663744"/>
              <a:gd name="connsiteY358" fmla="*/ 2835962 h 3664637"/>
              <a:gd name="connsiteX359" fmla="*/ 82093 w 5663744"/>
              <a:gd name="connsiteY359" fmla="*/ 2874062 h 3664637"/>
              <a:gd name="connsiteX360" fmla="*/ 72568 w 5663744"/>
              <a:gd name="connsiteY360" fmla="*/ 2921687 h 3664637"/>
              <a:gd name="connsiteX361" fmla="*/ 67806 w 5663744"/>
              <a:gd name="connsiteY361" fmla="*/ 2964549 h 3664637"/>
              <a:gd name="connsiteX362" fmla="*/ 53518 w 5663744"/>
              <a:gd name="connsiteY362" fmla="*/ 2997887 h 3664637"/>
              <a:gd name="connsiteX363" fmla="*/ 43993 w 5663744"/>
              <a:gd name="connsiteY363" fmla="*/ 3059799 h 3664637"/>
              <a:gd name="connsiteX364" fmla="*/ 39231 w 5663744"/>
              <a:gd name="connsiteY364" fmla="*/ 3083612 h 3664637"/>
              <a:gd name="connsiteX365" fmla="*/ 29706 w 5663744"/>
              <a:gd name="connsiteY365" fmla="*/ 3102662 h 3664637"/>
              <a:gd name="connsiteX366" fmla="*/ 24943 w 5663744"/>
              <a:gd name="connsiteY366" fmla="*/ 3155049 h 3664637"/>
              <a:gd name="connsiteX367" fmla="*/ 15418 w 5663744"/>
              <a:gd name="connsiteY367" fmla="*/ 3183624 h 3664637"/>
              <a:gd name="connsiteX368" fmla="*/ 10656 w 5663744"/>
              <a:gd name="connsiteY368" fmla="*/ 3202674 h 3664637"/>
              <a:gd name="connsiteX369" fmla="*/ 1131 w 5663744"/>
              <a:gd name="connsiteY369" fmla="*/ 3278874 h 3664637"/>
              <a:gd name="connsiteX370" fmla="*/ 10656 w 5663744"/>
              <a:gd name="connsiteY370" fmla="*/ 3545574 h 3664637"/>
              <a:gd name="connsiteX371" fmla="*/ 15418 w 5663744"/>
              <a:gd name="connsiteY371" fmla="*/ 3564624 h 3664637"/>
              <a:gd name="connsiteX372" fmla="*/ 20181 w 5663744"/>
              <a:gd name="connsiteY372" fmla="*/ 3617012 h 3664637"/>
              <a:gd name="connsiteX373" fmla="*/ 24943 w 5663744"/>
              <a:gd name="connsiteY373" fmla="*/ 3636062 h 3664637"/>
              <a:gd name="connsiteX374" fmla="*/ 48756 w 5663744"/>
              <a:gd name="connsiteY374" fmla="*/ 3659874 h 3664637"/>
              <a:gd name="connsiteX375" fmla="*/ 67806 w 5663744"/>
              <a:gd name="connsiteY375" fmla="*/ 3664637 h 3664637"/>
              <a:gd name="connsiteX376" fmla="*/ 124956 w 5663744"/>
              <a:gd name="connsiteY376" fmla="*/ 3655112 h 3664637"/>
              <a:gd name="connsiteX377" fmla="*/ 139244 w 5663744"/>
              <a:gd name="connsiteY377" fmla="*/ 3650349 h 3664637"/>
              <a:gd name="connsiteX378" fmla="*/ 153531 w 5663744"/>
              <a:gd name="connsiteY378" fmla="*/ 3640824 h 3664637"/>
              <a:gd name="connsiteX379" fmla="*/ 172581 w 5663744"/>
              <a:gd name="connsiteY379" fmla="*/ 3636062 h 3664637"/>
              <a:gd name="connsiteX380" fmla="*/ 215444 w 5663744"/>
              <a:gd name="connsiteY380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58294 w 5663744"/>
              <a:gd name="connsiteY352" fmla="*/ 2721662 h 3664637"/>
              <a:gd name="connsiteX353" fmla="*/ 148769 w 5663744"/>
              <a:gd name="connsiteY353" fmla="*/ 2735949 h 3664637"/>
              <a:gd name="connsiteX354" fmla="*/ 139244 w 5663744"/>
              <a:gd name="connsiteY354" fmla="*/ 2754999 h 3664637"/>
              <a:gd name="connsiteX355" fmla="*/ 120193 w 5663744"/>
              <a:gd name="connsiteY355" fmla="*/ 2778812 h 3664637"/>
              <a:gd name="connsiteX356" fmla="*/ 105906 w 5663744"/>
              <a:gd name="connsiteY356" fmla="*/ 2816912 h 3664637"/>
              <a:gd name="connsiteX357" fmla="*/ 101143 w 5663744"/>
              <a:gd name="connsiteY357" fmla="*/ 2835962 h 3664637"/>
              <a:gd name="connsiteX358" fmla="*/ 82093 w 5663744"/>
              <a:gd name="connsiteY358" fmla="*/ 2874062 h 3664637"/>
              <a:gd name="connsiteX359" fmla="*/ 72568 w 5663744"/>
              <a:gd name="connsiteY359" fmla="*/ 2921687 h 3664637"/>
              <a:gd name="connsiteX360" fmla="*/ 67806 w 5663744"/>
              <a:gd name="connsiteY360" fmla="*/ 2964549 h 3664637"/>
              <a:gd name="connsiteX361" fmla="*/ 53518 w 5663744"/>
              <a:gd name="connsiteY361" fmla="*/ 2997887 h 3664637"/>
              <a:gd name="connsiteX362" fmla="*/ 43993 w 5663744"/>
              <a:gd name="connsiteY362" fmla="*/ 3059799 h 3664637"/>
              <a:gd name="connsiteX363" fmla="*/ 39231 w 5663744"/>
              <a:gd name="connsiteY363" fmla="*/ 3083612 h 3664637"/>
              <a:gd name="connsiteX364" fmla="*/ 29706 w 5663744"/>
              <a:gd name="connsiteY364" fmla="*/ 3102662 h 3664637"/>
              <a:gd name="connsiteX365" fmla="*/ 24943 w 5663744"/>
              <a:gd name="connsiteY365" fmla="*/ 3155049 h 3664637"/>
              <a:gd name="connsiteX366" fmla="*/ 15418 w 5663744"/>
              <a:gd name="connsiteY366" fmla="*/ 3183624 h 3664637"/>
              <a:gd name="connsiteX367" fmla="*/ 10656 w 5663744"/>
              <a:gd name="connsiteY367" fmla="*/ 3202674 h 3664637"/>
              <a:gd name="connsiteX368" fmla="*/ 1131 w 5663744"/>
              <a:gd name="connsiteY368" fmla="*/ 3278874 h 3664637"/>
              <a:gd name="connsiteX369" fmla="*/ 10656 w 5663744"/>
              <a:gd name="connsiteY369" fmla="*/ 3545574 h 3664637"/>
              <a:gd name="connsiteX370" fmla="*/ 15418 w 5663744"/>
              <a:gd name="connsiteY370" fmla="*/ 3564624 h 3664637"/>
              <a:gd name="connsiteX371" fmla="*/ 20181 w 5663744"/>
              <a:gd name="connsiteY371" fmla="*/ 3617012 h 3664637"/>
              <a:gd name="connsiteX372" fmla="*/ 24943 w 5663744"/>
              <a:gd name="connsiteY372" fmla="*/ 3636062 h 3664637"/>
              <a:gd name="connsiteX373" fmla="*/ 48756 w 5663744"/>
              <a:gd name="connsiteY373" fmla="*/ 3659874 h 3664637"/>
              <a:gd name="connsiteX374" fmla="*/ 67806 w 5663744"/>
              <a:gd name="connsiteY374" fmla="*/ 3664637 h 3664637"/>
              <a:gd name="connsiteX375" fmla="*/ 124956 w 5663744"/>
              <a:gd name="connsiteY375" fmla="*/ 3655112 h 3664637"/>
              <a:gd name="connsiteX376" fmla="*/ 139244 w 5663744"/>
              <a:gd name="connsiteY376" fmla="*/ 3650349 h 3664637"/>
              <a:gd name="connsiteX377" fmla="*/ 153531 w 5663744"/>
              <a:gd name="connsiteY377" fmla="*/ 3640824 h 3664637"/>
              <a:gd name="connsiteX378" fmla="*/ 172581 w 5663744"/>
              <a:gd name="connsiteY378" fmla="*/ 3636062 h 3664637"/>
              <a:gd name="connsiteX379" fmla="*/ 215444 w 5663744"/>
              <a:gd name="connsiteY379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48769 w 5663744"/>
              <a:gd name="connsiteY352" fmla="*/ 2735949 h 3664637"/>
              <a:gd name="connsiteX353" fmla="*/ 139244 w 5663744"/>
              <a:gd name="connsiteY353" fmla="*/ 2754999 h 3664637"/>
              <a:gd name="connsiteX354" fmla="*/ 120193 w 5663744"/>
              <a:gd name="connsiteY354" fmla="*/ 2778812 h 3664637"/>
              <a:gd name="connsiteX355" fmla="*/ 105906 w 5663744"/>
              <a:gd name="connsiteY355" fmla="*/ 2816912 h 3664637"/>
              <a:gd name="connsiteX356" fmla="*/ 101143 w 5663744"/>
              <a:gd name="connsiteY356" fmla="*/ 2835962 h 3664637"/>
              <a:gd name="connsiteX357" fmla="*/ 82093 w 5663744"/>
              <a:gd name="connsiteY357" fmla="*/ 2874062 h 3664637"/>
              <a:gd name="connsiteX358" fmla="*/ 72568 w 5663744"/>
              <a:gd name="connsiteY358" fmla="*/ 2921687 h 3664637"/>
              <a:gd name="connsiteX359" fmla="*/ 67806 w 5663744"/>
              <a:gd name="connsiteY359" fmla="*/ 2964549 h 3664637"/>
              <a:gd name="connsiteX360" fmla="*/ 53518 w 5663744"/>
              <a:gd name="connsiteY360" fmla="*/ 2997887 h 3664637"/>
              <a:gd name="connsiteX361" fmla="*/ 43993 w 5663744"/>
              <a:gd name="connsiteY361" fmla="*/ 3059799 h 3664637"/>
              <a:gd name="connsiteX362" fmla="*/ 39231 w 5663744"/>
              <a:gd name="connsiteY362" fmla="*/ 3083612 h 3664637"/>
              <a:gd name="connsiteX363" fmla="*/ 29706 w 5663744"/>
              <a:gd name="connsiteY363" fmla="*/ 3102662 h 3664637"/>
              <a:gd name="connsiteX364" fmla="*/ 24943 w 5663744"/>
              <a:gd name="connsiteY364" fmla="*/ 3155049 h 3664637"/>
              <a:gd name="connsiteX365" fmla="*/ 15418 w 5663744"/>
              <a:gd name="connsiteY365" fmla="*/ 3183624 h 3664637"/>
              <a:gd name="connsiteX366" fmla="*/ 10656 w 5663744"/>
              <a:gd name="connsiteY366" fmla="*/ 3202674 h 3664637"/>
              <a:gd name="connsiteX367" fmla="*/ 1131 w 5663744"/>
              <a:gd name="connsiteY367" fmla="*/ 3278874 h 3664637"/>
              <a:gd name="connsiteX368" fmla="*/ 10656 w 5663744"/>
              <a:gd name="connsiteY368" fmla="*/ 3545574 h 3664637"/>
              <a:gd name="connsiteX369" fmla="*/ 15418 w 5663744"/>
              <a:gd name="connsiteY369" fmla="*/ 3564624 h 3664637"/>
              <a:gd name="connsiteX370" fmla="*/ 20181 w 5663744"/>
              <a:gd name="connsiteY370" fmla="*/ 3617012 h 3664637"/>
              <a:gd name="connsiteX371" fmla="*/ 24943 w 5663744"/>
              <a:gd name="connsiteY371" fmla="*/ 3636062 h 3664637"/>
              <a:gd name="connsiteX372" fmla="*/ 48756 w 5663744"/>
              <a:gd name="connsiteY372" fmla="*/ 3659874 h 3664637"/>
              <a:gd name="connsiteX373" fmla="*/ 67806 w 5663744"/>
              <a:gd name="connsiteY373" fmla="*/ 3664637 h 3664637"/>
              <a:gd name="connsiteX374" fmla="*/ 124956 w 5663744"/>
              <a:gd name="connsiteY374" fmla="*/ 3655112 h 3664637"/>
              <a:gd name="connsiteX375" fmla="*/ 139244 w 5663744"/>
              <a:gd name="connsiteY375" fmla="*/ 3650349 h 3664637"/>
              <a:gd name="connsiteX376" fmla="*/ 153531 w 5663744"/>
              <a:gd name="connsiteY376" fmla="*/ 3640824 h 3664637"/>
              <a:gd name="connsiteX377" fmla="*/ 172581 w 5663744"/>
              <a:gd name="connsiteY377" fmla="*/ 3636062 h 3664637"/>
              <a:gd name="connsiteX378" fmla="*/ 215444 w 5663744"/>
              <a:gd name="connsiteY378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48769 w 5663744"/>
              <a:gd name="connsiteY352" fmla="*/ 2735949 h 3664637"/>
              <a:gd name="connsiteX353" fmla="*/ 120193 w 5663744"/>
              <a:gd name="connsiteY353" fmla="*/ 2778812 h 3664637"/>
              <a:gd name="connsiteX354" fmla="*/ 105906 w 5663744"/>
              <a:gd name="connsiteY354" fmla="*/ 2816912 h 3664637"/>
              <a:gd name="connsiteX355" fmla="*/ 101143 w 5663744"/>
              <a:gd name="connsiteY355" fmla="*/ 2835962 h 3664637"/>
              <a:gd name="connsiteX356" fmla="*/ 82093 w 5663744"/>
              <a:gd name="connsiteY356" fmla="*/ 2874062 h 3664637"/>
              <a:gd name="connsiteX357" fmla="*/ 72568 w 5663744"/>
              <a:gd name="connsiteY357" fmla="*/ 2921687 h 3664637"/>
              <a:gd name="connsiteX358" fmla="*/ 67806 w 5663744"/>
              <a:gd name="connsiteY358" fmla="*/ 2964549 h 3664637"/>
              <a:gd name="connsiteX359" fmla="*/ 53518 w 5663744"/>
              <a:gd name="connsiteY359" fmla="*/ 2997887 h 3664637"/>
              <a:gd name="connsiteX360" fmla="*/ 43993 w 5663744"/>
              <a:gd name="connsiteY360" fmla="*/ 3059799 h 3664637"/>
              <a:gd name="connsiteX361" fmla="*/ 39231 w 5663744"/>
              <a:gd name="connsiteY361" fmla="*/ 3083612 h 3664637"/>
              <a:gd name="connsiteX362" fmla="*/ 29706 w 5663744"/>
              <a:gd name="connsiteY362" fmla="*/ 3102662 h 3664637"/>
              <a:gd name="connsiteX363" fmla="*/ 24943 w 5663744"/>
              <a:gd name="connsiteY363" fmla="*/ 3155049 h 3664637"/>
              <a:gd name="connsiteX364" fmla="*/ 15418 w 5663744"/>
              <a:gd name="connsiteY364" fmla="*/ 3183624 h 3664637"/>
              <a:gd name="connsiteX365" fmla="*/ 10656 w 5663744"/>
              <a:gd name="connsiteY365" fmla="*/ 3202674 h 3664637"/>
              <a:gd name="connsiteX366" fmla="*/ 1131 w 5663744"/>
              <a:gd name="connsiteY366" fmla="*/ 3278874 h 3664637"/>
              <a:gd name="connsiteX367" fmla="*/ 10656 w 5663744"/>
              <a:gd name="connsiteY367" fmla="*/ 3545574 h 3664637"/>
              <a:gd name="connsiteX368" fmla="*/ 15418 w 5663744"/>
              <a:gd name="connsiteY368" fmla="*/ 3564624 h 3664637"/>
              <a:gd name="connsiteX369" fmla="*/ 20181 w 5663744"/>
              <a:gd name="connsiteY369" fmla="*/ 3617012 h 3664637"/>
              <a:gd name="connsiteX370" fmla="*/ 24943 w 5663744"/>
              <a:gd name="connsiteY370" fmla="*/ 3636062 h 3664637"/>
              <a:gd name="connsiteX371" fmla="*/ 48756 w 5663744"/>
              <a:gd name="connsiteY371" fmla="*/ 3659874 h 3664637"/>
              <a:gd name="connsiteX372" fmla="*/ 67806 w 5663744"/>
              <a:gd name="connsiteY372" fmla="*/ 3664637 h 3664637"/>
              <a:gd name="connsiteX373" fmla="*/ 124956 w 5663744"/>
              <a:gd name="connsiteY373" fmla="*/ 3655112 h 3664637"/>
              <a:gd name="connsiteX374" fmla="*/ 139244 w 5663744"/>
              <a:gd name="connsiteY374" fmla="*/ 3650349 h 3664637"/>
              <a:gd name="connsiteX375" fmla="*/ 153531 w 5663744"/>
              <a:gd name="connsiteY375" fmla="*/ 3640824 h 3664637"/>
              <a:gd name="connsiteX376" fmla="*/ 172581 w 5663744"/>
              <a:gd name="connsiteY376" fmla="*/ 3636062 h 3664637"/>
              <a:gd name="connsiteX377" fmla="*/ 215444 w 5663744"/>
              <a:gd name="connsiteY377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63056 w 5663744"/>
              <a:gd name="connsiteY351" fmla="*/ 2707374 h 3664637"/>
              <a:gd name="connsiteX352" fmla="*/ 148769 w 5663744"/>
              <a:gd name="connsiteY352" fmla="*/ 2735949 h 3664637"/>
              <a:gd name="connsiteX353" fmla="*/ 105906 w 5663744"/>
              <a:gd name="connsiteY353" fmla="*/ 2816912 h 3664637"/>
              <a:gd name="connsiteX354" fmla="*/ 101143 w 5663744"/>
              <a:gd name="connsiteY354" fmla="*/ 2835962 h 3664637"/>
              <a:gd name="connsiteX355" fmla="*/ 82093 w 5663744"/>
              <a:gd name="connsiteY355" fmla="*/ 2874062 h 3664637"/>
              <a:gd name="connsiteX356" fmla="*/ 72568 w 5663744"/>
              <a:gd name="connsiteY356" fmla="*/ 2921687 h 3664637"/>
              <a:gd name="connsiteX357" fmla="*/ 67806 w 5663744"/>
              <a:gd name="connsiteY357" fmla="*/ 2964549 h 3664637"/>
              <a:gd name="connsiteX358" fmla="*/ 53518 w 5663744"/>
              <a:gd name="connsiteY358" fmla="*/ 2997887 h 3664637"/>
              <a:gd name="connsiteX359" fmla="*/ 43993 w 5663744"/>
              <a:gd name="connsiteY359" fmla="*/ 3059799 h 3664637"/>
              <a:gd name="connsiteX360" fmla="*/ 39231 w 5663744"/>
              <a:gd name="connsiteY360" fmla="*/ 3083612 h 3664637"/>
              <a:gd name="connsiteX361" fmla="*/ 29706 w 5663744"/>
              <a:gd name="connsiteY361" fmla="*/ 3102662 h 3664637"/>
              <a:gd name="connsiteX362" fmla="*/ 24943 w 5663744"/>
              <a:gd name="connsiteY362" fmla="*/ 3155049 h 3664637"/>
              <a:gd name="connsiteX363" fmla="*/ 15418 w 5663744"/>
              <a:gd name="connsiteY363" fmla="*/ 3183624 h 3664637"/>
              <a:gd name="connsiteX364" fmla="*/ 10656 w 5663744"/>
              <a:gd name="connsiteY364" fmla="*/ 3202674 h 3664637"/>
              <a:gd name="connsiteX365" fmla="*/ 1131 w 5663744"/>
              <a:gd name="connsiteY365" fmla="*/ 3278874 h 3664637"/>
              <a:gd name="connsiteX366" fmla="*/ 10656 w 5663744"/>
              <a:gd name="connsiteY366" fmla="*/ 3545574 h 3664637"/>
              <a:gd name="connsiteX367" fmla="*/ 15418 w 5663744"/>
              <a:gd name="connsiteY367" fmla="*/ 3564624 h 3664637"/>
              <a:gd name="connsiteX368" fmla="*/ 20181 w 5663744"/>
              <a:gd name="connsiteY368" fmla="*/ 3617012 h 3664637"/>
              <a:gd name="connsiteX369" fmla="*/ 24943 w 5663744"/>
              <a:gd name="connsiteY369" fmla="*/ 3636062 h 3664637"/>
              <a:gd name="connsiteX370" fmla="*/ 48756 w 5663744"/>
              <a:gd name="connsiteY370" fmla="*/ 3659874 h 3664637"/>
              <a:gd name="connsiteX371" fmla="*/ 67806 w 5663744"/>
              <a:gd name="connsiteY371" fmla="*/ 3664637 h 3664637"/>
              <a:gd name="connsiteX372" fmla="*/ 124956 w 5663744"/>
              <a:gd name="connsiteY372" fmla="*/ 3655112 h 3664637"/>
              <a:gd name="connsiteX373" fmla="*/ 139244 w 5663744"/>
              <a:gd name="connsiteY373" fmla="*/ 3650349 h 3664637"/>
              <a:gd name="connsiteX374" fmla="*/ 153531 w 5663744"/>
              <a:gd name="connsiteY374" fmla="*/ 3640824 h 3664637"/>
              <a:gd name="connsiteX375" fmla="*/ 172581 w 5663744"/>
              <a:gd name="connsiteY375" fmla="*/ 3636062 h 3664637"/>
              <a:gd name="connsiteX376" fmla="*/ 215444 w 5663744"/>
              <a:gd name="connsiteY376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48769 w 5663744"/>
              <a:gd name="connsiteY351" fmla="*/ 2735949 h 3664637"/>
              <a:gd name="connsiteX352" fmla="*/ 105906 w 5663744"/>
              <a:gd name="connsiteY352" fmla="*/ 2816912 h 3664637"/>
              <a:gd name="connsiteX353" fmla="*/ 101143 w 5663744"/>
              <a:gd name="connsiteY353" fmla="*/ 2835962 h 3664637"/>
              <a:gd name="connsiteX354" fmla="*/ 82093 w 5663744"/>
              <a:gd name="connsiteY354" fmla="*/ 2874062 h 3664637"/>
              <a:gd name="connsiteX355" fmla="*/ 72568 w 5663744"/>
              <a:gd name="connsiteY355" fmla="*/ 2921687 h 3664637"/>
              <a:gd name="connsiteX356" fmla="*/ 67806 w 5663744"/>
              <a:gd name="connsiteY356" fmla="*/ 2964549 h 3664637"/>
              <a:gd name="connsiteX357" fmla="*/ 53518 w 5663744"/>
              <a:gd name="connsiteY357" fmla="*/ 2997887 h 3664637"/>
              <a:gd name="connsiteX358" fmla="*/ 43993 w 5663744"/>
              <a:gd name="connsiteY358" fmla="*/ 3059799 h 3664637"/>
              <a:gd name="connsiteX359" fmla="*/ 39231 w 5663744"/>
              <a:gd name="connsiteY359" fmla="*/ 3083612 h 3664637"/>
              <a:gd name="connsiteX360" fmla="*/ 29706 w 5663744"/>
              <a:gd name="connsiteY360" fmla="*/ 3102662 h 3664637"/>
              <a:gd name="connsiteX361" fmla="*/ 24943 w 5663744"/>
              <a:gd name="connsiteY361" fmla="*/ 3155049 h 3664637"/>
              <a:gd name="connsiteX362" fmla="*/ 15418 w 5663744"/>
              <a:gd name="connsiteY362" fmla="*/ 3183624 h 3664637"/>
              <a:gd name="connsiteX363" fmla="*/ 10656 w 5663744"/>
              <a:gd name="connsiteY363" fmla="*/ 3202674 h 3664637"/>
              <a:gd name="connsiteX364" fmla="*/ 1131 w 5663744"/>
              <a:gd name="connsiteY364" fmla="*/ 3278874 h 3664637"/>
              <a:gd name="connsiteX365" fmla="*/ 10656 w 5663744"/>
              <a:gd name="connsiteY365" fmla="*/ 3545574 h 3664637"/>
              <a:gd name="connsiteX366" fmla="*/ 15418 w 5663744"/>
              <a:gd name="connsiteY366" fmla="*/ 3564624 h 3664637"/>
              <a:gd name="connsiteX367" fmla="*/ 20181 w 5663744"/>
              <a:gd name="connsiteY367" fmla="*/ 3617012 h 3664637"/>
              <a:gd name="connsiteX368" fmla="*/ 24943 w 5663744"/>
              <a:gd name="connsiteY368" fmla="*/ 3636062 h 3664637"/>
              <a:gd name="connsiteX369" fmla="*/ 48756 w 5663744"/>
              <a:gd name="connsiteY369" fmla="*/ 3659874 h 3664637"/>
              <a:gd name="connsiteX370" fmla="*/ 67806 w 5663744"/>
              <a:gd name="connsiteY370" fmla="*/ 3664637 h 3664637"/>
              <a:gd name="connsiteX371" fmla="*/ 124956 w 5663744"/>
              <a:gd name="connsiteY371" fmla="*/ 3655112 h 3664637"/>
              <a:gd name="connsiteX372" fmla="*/ 139244 w 5663744"/>
              <a:gd name="connsiteY372" fmla="*/ 3650349 h 3664637"/>
              <a:gd name="connsiteX373" fmla="*/ 153531 w 5663744"/>
              <a:gd name="connsiteY373" fmla="*/ 3640824 h 3664637"/>
              <a:gd name="connsiteX374" fmla="*/ 172581 w 5663744"/>
              <a:gd name="connsiteY374" fmla="*/ 3636062 h 3664637"/>
              <a:gd name="connsiteX375" fmla="*/ 215444 w 5663744"/>
              <a:gd name="connsiteY375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05906 w 5663744"/>
              <a:gd name="connsiteY351" fmla="*/ 2816912 h 3664637"/>
              <a:gd name="connsiteX352" fmla="*/ 101143 w 5663744"/>
              <a:gd name="connsiteY352" fmla="*/ 2835962 h 3664637"/>
              <a:gd name="connsiteX353" fmla="*/ 82093 w 5663744"/>
              <a:gd name="connsiteY353" fmla="*/ 2874062 h 3664637"/>
              <a:gd name="connsiteX354" fmla="*/ 72568 w 5663744"/>
              <a:gd name="connsiteY354" fmla="*/ 2921687 h 3664637"/>
              <a:gd name="connsiteX355" fmla="*/ 67806 w 5663744"/>
              <a:gd name="connsiteY355" fmla="*/ 2964549 h 3664637"/>
              <a:gd name="connsiteX356" fmla="*/ 53518 w 5663744"/>
              <a:gd name="connsiteY356" fmla="*/ 2997887 h 3664637"/>
              <a:gd name="connsiteX357" fmla="*/ 43993 w 5663744"/>
              <a:gd name="connsiteY357" fmla="*/ 3059799 h 3664637"/>
              <a:gd name="connsiteX358" fmla="*/ 39231 w 5663744"/>
              <a:gd name="connsiteY358" fmla="*/ 3083612 h 3664637"/>
              <a:gd name="connsiteX359" fmla="*/ 29706 w 5663744"/>
              <a:gd name="connsiteY359" fmla="*/ 3102662 h 3664637"/>
              <a:gd name="connsiteX360" fmla="*/ 24943 w 5663744"/>
              <a:gd name="connsiteY360" fmla="*/ 3155049 h 3664637"/>
              <a:gd name="connsiteX361" fmla="*/ 15418 w 5663744"/>
              <a:gd name="connsiteY361" fmla="*/ 3183624 h 3664637"/>
              <a:gd name="connsiteX362" fmla="*/ 10656 w 5663744"/>
              <a:gd name="connsiteY362" fmla="*/ 3202674 h 3664637"/>
              <a:gd name="connsiteX363" fmla="*/ 1131 w 5663744"/>
              <a:gd name="connsiteY363" fmla="*/ 3278874 h 3664637"/>
              <a:gd name="connsiteX364" fmla="*/ 10656 w 5663744"/>
              <a:gd name="connsiteY364" fmla="*/ 3545574 h 3664637"/>
              <a:gd name="connsiteX365" fmla="*/ 15418 w 5663744"/>
              <a:gd name="connsiteY365" fmla="*/ 3564624 h 3664637"/>
              <a:gd name="connsiteX366" fmla="*/ 20181 w 5663744"/>
              <a:gd name="connsiteY366" fmla="*/ 3617012 h 3664637"/>
              <a:gd name="connsiteX367" fmla="*/ 24943 w 5663744"/>
              <a:gd name="connsiteY367" fmla="*/ 3636062 h 3664637"/>
              <a:gd name="connsiteX368" fmla="*/ 48756 w 5663744"/>
              <a:gd name="connsiteY368" fmla="*/ 3659874 h 3664637"/>
              <a:gd name="connsiteX369" fmla="*/ 67806 w 5663744"/>
              <a:gd name="connsiteY369" fmla="*/ 3664637 h 3664637"/>
              <a:gd name="connsiteX370" fmla="*/ 124956 w 5663744"/>
              <a:gd name="connsiteY370" fmla="*/ 3655112 h 3664637"/>
              <a:gd name="connsiteX371" fmla="*/ 139244 w 5663744"/>
              <a:gd name="connsiteY371" fmla="*/ 3650349 h 3664637"/>
              <a:gd name="connsiteX372" fmla="*/ 153531 w 5663744"/>
              <a:gd name="connsiteY372" fmla="*/ 3640824 h 3664637"/>
              <a:gd name="connsiteX373" fmla="*/ 172581 w 5663744"/>
              <a:gd name="connsiteY373" fmla="*/ 3636062 h 3664637"/>
              <a:gd name="connsiteX374" fmla="*/ 215444 w 5663744"/>
              <a:gd name="connsiteY374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105906 w 5663744"/>
              <a:gd name="connsiteY351" fmla="*/ 2816912 h 3664637"/>
              <a:gd name="connsiteX352" fmla="*/ 82093 w 5663744"/>
              <a:gd name="connsiteY352" fmla="*/ 2874062 h 3664637"/>
              <a:gd name="connsiteX353" fmla="*/ 72568 w 5663744"/>
              <a:gd name="connsiteY353" fmla="*/ 2921687 h 3664637"/>
              <a:gd name="connsiteX354" fmla="*/ 67806 w 5663744"/>
              <a:gd name="connsiteY354" fmla="*/ 2964549 h 3664637"/>
              <a:gd name="connsiteX355" fmla="*/ 53518 w 5663744"/>
              <a:gd name="connsiteY355" fmla="*/ 2997887 h 3664637"/>
              <a:gd name="connsiteX356" fmla="*/ 43993 w 5663744"/>
              <a:gd name="connsiteY356" fmla="*/ 3059799 h 3664637"/>
              <a:gd name="connsiteX357" fmla="*/ 39231 w 5663744"/>
              <a:gd name="connsiteY357" fmla="*/ 3083612 h 3664637"/>
              <a:gd name="connsiteX358" fmla="*/ 29706 w 5663744"/>
              <a:gd name="connsiteY358" fmla="*/ 3102662 h 3664637"/>
              <a:gd name="connsiteX359" fmla="*/ 24943 w 5663744"/>
              <a:gd name="connsiteY359" fmla="*/ 3155049 h 3664637"/>
              <a:gd name="connsiteX360" fmla="*/ 15418 w 5663744"/>
              <a:gd name="connsiteY360" fmla="*/ 3183624 h 3664637"/>
              <a:gd name="connsiteX361" fmla="*/ 10656 w 5663744"/>
              <a:gd name="connsiteY361" fmla="*/ 3202674 h 3664637"/>
              <a:gd name="connsiteX362" fmla="*/ 1131 w 5663744"/>
              <a:gd name="connsiteY362" fmla="*/ 3278874 h 3664637"/>
              <a:gd name="connsiteX363" fmla="*/ 10656 w 5663744"/>
              <a:gd name="connsiteY363" fmla="*/ 3545574 h 3664637"/>
              <a:gd name="connsiteX364" fmla="*/ 15418 w 5663744"/>
              <a:gd name="connsiteY364" fmla="*/ 3564624 h 3664637"/>
              <a:gd name="connsiteX365" fmla="*/ 20181 w 5663744"/>
              <a:gd name="connsiteY365" fmla="*/ 3617012 h 3664637"/>
              <a:gd name="connsiteX366" fmla="*/ 24943 w 5663744"/>
              <a:gd name="connsiteY366" fmla="*/ 3636062 h 3664637"/>
              <a:gd name="connsiteX367" fmla="*/ 48756 w 5663744"/>
              <a:gd name="connsiteY367" fmla="*/ 3659874 h 3664637"/>
              <a:gd name="connsiteX368" fmla="*/ 67806 w 5663744"/>
              <a:gd name="connsiteY368" fmla="*/ 3664637 h 3664637"/>
              <a:gd name="connsiteX369" fmla="*/ 124956 w 5663744"/>
              <a:gd name="connsiteY369" fmla="*/ 3655112 h 3664637"/>
              <a:gd name="connsiteX370" fmla="*/ 139244 w 5663744"/>
              <a:gd name="connsiteY370" fmla="*/ 3650349 h 3664637"/>
              <a:gd name="connsiteX371" fmla="*/ 153531 w 5663744"/>
              <a:gd name="connsiteY371" fmla="*/ 3640824 h 3664637"/>
              <a:gd name="connsiteX372" fmla="*/ 172581 w 5663744"/>
              <a:gd name="connsiteY372" fmla="*/ 3636062 h 3664637"/>
              <a:gd name="connsiteX373" fmla="*/ 215444 w 5663744"/>
              <a:gd name="connsiteY373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72568 w 5663744"/>
              <a:gd name="connsiteY352" fmla="*/ 2921687 h 3664637"/>
              <a:gd name="connsiteX353" fmla="*/ 67806 w 5663744"/>
              <a:gd name="connsiteY353" fmla="*/ 2964549 h 3664637"/>
              <a:gd name="connsiteX354" fmla="*/ 53518 w 5663744"/>
              <a:gd name="connsiteY354" fmla="*/ 2997887 h 3664637"/>
              <a:gd name="connsiteX355" fmla="*/ 43993 w 5663744"/>
              <a:gd name="connsiteY355" fmla="*/ 3059799 h 3664637"/>
              <a:gd name="connsiteX356" fmla="*/ 39231 w 5663744"/>
              <a:gd name="connsiteY356" fmla="*/ 3083612 h 3664637"/>
              <a:gd name="connsiteX357" fmla="*/ 29706 w 5663744"/>
              <a:gd name="connsiteY357" fmla="*/ 3102662 h 3664637"/>
              <a:gd name="connsiteX358" fmla="*/ 24943 w 5663744"/>
              <a:gd name="connsiteY358" fmla="*/ 3155049 h 3664637"/>
              <a:gd name="connsiteX359" fmla="*/ 15418 w 5663744"/>
              <a:gd name="connsiteY359" fmla="*/ 3183624 h 3664637"/>
              <a:gd name="connsiteX360" fmla="*/ 10656 w 5663744"/>
              <a:gd name="connsiteY360" fmla="*/ 3202674 h 3664637"/>
              <a:gd name="connsiteX361" fmla="*/ 1131 w 5663744"/>
              <a:gd name="connsiteY361" fmla="*/ 3278874 h 3664637"/>
              <a:gd name="connsiteX362" fmla="*/ 10656 w 5663744"/>
              <a:gd name="connsiteY362" fmla="*/ 3545574 h 3664637"/>
              <a:gd name="connsiteX363" fmla="*/ 15418 w 5663744"/>
              <a:gd name="connsiteY363" fmla="*/ 3564624 h 3664637"/>
              <a:gd name="connsiteX364" fmla="*/ 20181 w 5663744"/>
              <a:gd name="connsiteY364" fmla="*/ 3617012 h 3664637"/>
              <a:gd name="connsiteX365" fmla="*/ 24943 w 5663744"/>
              <a:gd name="connsiteY365" fmla="*/ 3636062 h 3664637"/>
              <a:gd name="connsiteX366" fmla="*/ 48756 w 5663744"/>
              <a:gd name="connsiteY366" fmla="*/ 3659874 h 3664637"/>
              <a:gd name="connsiteX367" fmla="*/ 67806 w 5663744"/>
              <a:gd name="connsiteY367" fmla="*/ 3664637 h 3664637"/>
              <a:gd name="connsiteX368" fmla="*/ 124956 w 5663744"/>
              <a:gd name="connsiteY368" fmla="*/ 3655112 h 3664637"/>
              <a:gd name="connsiteX369" fmla="*/ 139244 w 5663744"/>
              <a:gd name="connsiteY369" fmla="*/ 3650349 h 3664637"/>
              <a:gd name="connsiteX370" fmla="*/ 153531 w 5663744"/>
              <a:gd name="connsiteY370" fmla="*/ 3640824 h 3664637"/>
              <a:gd name="connsiteX371" fmla="*/ 172581 w 5663744"/>
              <a:gd name="connsiteY371" fmla="*/ 3636062 h 3664637"/>
              <a:gd name="connsiteX372" fmla="*/ 215444 w 5663744"/>
              <a:gd name="connsiteY372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72568 w 5663744"/>
              <a:gd name="connsiteY352" fmla="*/ 2921687 h 3664637"/>
              <a:gd name="connsiteX353" fmla="*/ 53518 w 5663744"/>
              <a:gd name="connsiteY353" fmla="*/ 2997887 h 3664637"/>
              <a:gd name="connsiteX354" fmla="*/ 43993 w 5663744"/>
              <a:gd name="connsiteY354" fmla="*/ 3059799 h 3664637"/>
              <a:gd name="connsiteX355" fmla="*/ 39231 w 5663744"/>
              <a:gd name="connsiteY355" fmla="*/ 3083612 h 3664637"/>
              <a:gd name="connsiteX356" fmla="*/ 29706 w 5663744"/>
              <a:gd name="connsiteY356" fmla="*/ 3102662 h 3664637"/>
              <a:gd name="connsiteX357" fmla="*/ 24943 w 5663744"/>
              <a:gd name="connsiteY357" fmla="*/ 3155049 h 3664637"/>
              <a:gd name="connsiteX358" fmla="*/ 15418 w 5663744"/>
              <a:gd name="connsiteY358" fmla="*/ 3183624 h 3664637"/>
              <a:gd name="connsiteX359" fmla="*/ 10656 w 5663744"/>
              <a:gd name="connsiteY359" fmla="*/ 3202674 h 3664637"/>
              <a:gd name="connsiteX360" fmla="*/ 1131 w 5663744"/>
              <a:gd name="connsiteY360" fmla="*/ 3278874 h 3664637"/>
              <a:gd name="connsiteX361" fmla="*/ 10656 w 5663744"/>
              <a:gd name="connsiteY361" fmla="*/ 3545574 h 3664637"/>
              <a:gd name="connsiteX362" fmla="*/ 15418 w 5663744"/>
              <a:gd name="connsiteY362" fmla="*/ 3564624 h 3664637"/>
              <a:gd name="connsiteX363" fmla="*/ 20181 w 5663744"/>
              <a:gd name="connsiteY363" fmla="*/ 3617012 h 3664637"/>
              <a:gd name="connsiteX364" fmla="*/ 24943 w 5663744"/>
              <a:gd name="connsiteY364" fmla="*/ 3636062 h 3664637"/>
              <a:gd name="connsiteX365" fmla="*/ 48756 w 5663744"/>
              <a:gd name="connsiteY365" fmla="*/ 3659874 h 3664637"/>
              <a:gd name="connsiteX366" fmla="*/ 67806 w 5663744"/>
              <a:gd name="connsiteY366" fmla="*/ 3664637 h 3664637"/>
              <a:gd name="connsiteX367" fmla="*/ 124956 w 5663744"/>
              <a:gd name="connsiteY367" fmla="*/ 3655112 h 3664637"/>
              <a:gd name="connsiteX368" fmla="*/ 139244 w 5663744"/>
              <a:gd name="connsiteY368" fmla="*/ 3650349 h 3664637"/>
              <a:gd name="connsiteX369" fmla="*/ 153531 w 5663744"/>
              <a:gd name="connsiteY369" fmla="*/ 3640824 h 3664637"/>
              <a:gd name="connsiteX370" fmla="*/ 172581 w 5663744"/>
              <a:gd name="connsiteY370" fmla="*/ 3636062 h 3664637"/>
              <a:gd name="connsiteX371" fmla="*/ 215444 w 5663744"/>
              <a:gd name="connsiteY371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72568 w 5663744"/>
              <a:gd name="connsiteY352" fmla="*/ 2921687 h 3664637"/>
              <a:gd name="connsiteX353" fmla="*/ 43993 w 5663744"/>
              <a:gd name="connsiteY353" fmla="*/ 3059799 h 3664637"/>
              <a:gd name="connsiteX354" fmla="*/ 39231 w 5663744"/>
              <a:gd name="connsiteY354" fmla="*/ 3083612 h 3664637"/>
              <a:gd name="connsiteX355" fmla="*/ 29706 w 5663744"/>
              <a:gd name="connsiteY355" fmla="*/ 3102662 h 3664637"/>
              <a:gd name="connsiteX356" fmla="*/ 24943 w 5663744"/>
              <a:gd name="connsiteY356" fmla="*/ 3155049 h 3664637"/>
              <a:gd name="connsiteX357" fmla="*/ 15418 w 5663744"/>
              <a:gd name="connsiteY357" fmla="*/ 3183624 h 3664637"/>
              <a:gd name="connsiteX358" fmla="*/ 10656 w 5663744"/>
              <a:gd name="connsiteY358" fmla="*/ 3202674 h 3664637"/>
              <a:gd name="connsiteX359" fmla="*/ 1131 w 5663744"/>
              <a:gd name="connsiteY359" fmla="*/ 3278874 h 3664637"/>
              <a:gd name="connsiteX360" fmla="*/ 10656 w 5663744"/>
              <a:gd name="connsiteY360" fmla="*/ 3545574 h 3664637"/>
              <a:gd name="connsiteX361" fmla="*/ 15418 w 5663744"/>
              <a:gd name="connsiteY361" fmla="*/ 3564624 h 3664637"/>
              <a:gd name="connsiteX362" fmla="*/ 20181 w 5663744"/>
              <a:gd name="connsiteY362" fmla="*/ 3617012 h 3664637"/>
              <a:gd name="connsiteX363" fmla="*/ 24943 w 5663744"/>
              <a:gd name="connsiteY363" fmla="*/ 3636062 h 3664637"/>
              <a:gd name="connsiteX364" fmla="*/ 48756 w 5663744"/>
              <a:gd name="connsiteY364" fmla="*/ 3659874 h 3664637"/>
              <a:gd name="connsiteX365" fmla="*/ 67806 w 5663744"/>
              <a:gd name="connsiteY365" fmla="*/ 3664637 h 3664637"/>
              <a:gd name="connsiteX366" fmla="*/ 124956 w 5663744"/>
              <a:gd name="connsiteY366" fmla="*/ 3655112 h 3664637"/>
              <a:gd name="connsiteX367" fmla="*/ 139244 w 5663744"/>
              <a:gd name="connsiteY367" fmla="*/ 3650349 h 3664637"/>
              <a:gd name="connsiteX368" fmla="*/ 153531 w 5663744"/>
              <a:gd name="connsiteY368" fmla="*/ 3640824 h 3664637"/>
              <a:gd name="connsiteX369" fmla="*/ 172581 w 5663744"/>
              <a:gd name="connsiteY369" fmla="*/ 3636062 h 3664637"/>
              <a:gd name="connsiteX370" fmla="*/ 215444 w 5663744"/>
              <a:gd name="connsiteY370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82093 w 5663744"/>
              <a:gd name="connsiteY351" fmla="*/ 2874062 h 3664637"/>
              <a:gd name="connsiteX352" fmla="*/ 43993 w 5663744"/>
              <a:gd name="connsiteY352" fmla="*/ 3059799 h 3664637"/>
              <a:gd name="connsiteX353" fmla="*/ 39231 w 5663744"/>
              <a:gd name="connsiteY353" fmla="*/ 3083612 h 3664637"/>
              <a:gd name="connsiteX354" fmla="*/ 29706 w 5663744"/>
              <a:gd name="connsiteY354" fmla="*/ 3102662 h 3664637"/>
              <a:gd name="connsiteX355" fmla="*/ 24943 w 5663744"/>
              <a:gd name="connsiteY355" fmla="*/ 3155049 h 3664637"/>
              <a:gd name="connsiteX356" fmla="*/ 15418 w 5663744"/>
              <a:gd name="connsiteY356" fmla="*/ 3183624 h 3664637"/>
              <a:gd name="connsiteX357" fmla="*/ 10656 w 5663744"/>
              <a:gd name="connsiteY357" fmla="*/ 3202674 h 3664637"/>
              <a:gd name="connsiteX358" fmla="*/ 1131 w 5663744"/>
              <a:gd name="connsiteY358" fmla="*/ 3278874 h 3664637"/>
              <a:gd name="connsiteX359" fmla="*/ 10656 w 5663744"/>
              <a:gd name="connsiteY359" fmla="*/ 3545574 h 3664637"/>
              <a:gd name="connsiteX360" fmla="*/ 15418 w 5663744"/>
              <a:gd name="connsiteY360" fmla="*/ 3564624 h 3664637"/>
              <a:gd name="connsiteX361" fmla="*/ 20181 w 5663744"/>
              <a:gd name="connsiteY361" fmla="*/ 3617012 h 3664637"/>
              <a:gd name="connsiteX362" fmla="*/ 24943 w 5663744"/>
              <a:gd name="connsiteY362" fmla="*/ 3636062 h 3664637"/>
              <a:gd name="connsiteX363" fmla="*/ 48756 w 5663744"/>
              <a:gd name="connsiteY363" fmla="*/ 3659874 h 3664637"/>
              <a:gd name="connsiteX364" fmla="*/ 67806 w 5663744"/>
              <a:gd name="connsiteY364" fmla="*/ 3664637 h 3664637"/>
              <a:gd name="connsiteX365" fmla="*/ 124956 w 5663744"/>
              <a:gd name="connsiteY365" fmla="*/ 3655112 h 3664637"/>
              <a:gd name="connsiteX366" fmla="*/ 139244 w 5663744"/>
              <a:gd name="connsiteY366" fmla="*/ 3650349 h 3664637"/>
              <a:gd name="connsiteX367" fmla="*/ 153531 w 5663744"/>
              <a:gd name="connsiteY367" fmla="*/ 3640824 h 3664637"/>
              <a:gd name="connsiteX368" fmla="*/ 172581 w 5663744"/>
              <a:gd name="connsiteY368" fmla="*/ 3636062 h 3664637"/>
              <a:gd name="connsiteX369" fmla="*/ 215444 w 5663744"/>
              <a:gd name="connsiteY369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43993 w 5663744"/>
              <a:gd name="connsiteY351" fmla="*/ 3059799 h 3664637"/>
              <a:gd name="connsiteX352" fmla="*/ 39231 w 5663744"/>
              <a:gd name="connsiteY352" fmla="*/ 3083612 h 3664637"/>
              <a:gd name="connsiteX353" fmla="*/ 29706 w 5663744"/>
              <a:gd name="connsiteY353" fmla="*/ 3102662 h 3664637"/>
              <a:gd name="connsiteX354" fmla="*/ 24943 w 5663744"/>
              <a:gd name="connsiteY354" fmla="*/ 3155049 h 3664637"/>
              <a:gd name="connsiteX355" fmla="*/ 15418 w 5663744"/>
              <a:gd name="connsiteY355" fmla="*/ 3183624 h 3664637"/>
              <a:gd name="connsiteX356" fmla="*/ 10656 w 5663744"/>
              <a:gd name="connsiteY356" fmla="*/ 3202674 h 3664637"/>
              <a:gd name="connsiteX357" fmla="*/ 1131 w 5663744"/>
              <a:gd name="connsiteY357" fmla="*/ 3278874 h 3664637"/>
              <a:gd name="connsiteX358" fmla="*/ 10656 w 5663744"/>
              <a:gd name="connsiteY358" fmla="*/ 3545574 h 3664637"/>
              <a:gd name="connsiteX359" fmla="*/ 15418 w 5663744"/>
              <a:gd name="connsiteY359" fmla="*/ 3564624 h 3664637"/>
              <a:gd name="connsiteX360" fmla="*/ 20181 w 5663744"/>
              <a:gd name="connsiteY360" fmla="*/ 3617012 h 3664637"/>
              <a:gd name="connsiteX361" fmla="*/ 24943 w 5663744"/>
              <a:gd name="connsiteY361" fmla="*/ 3636062 h 3664637"/>
              <a:gd name="connsiteX362" fmla="*/ 48756 w 5663744"/>
              <a:gd name="connsiteY362" fmla="*/ 3659874 h 3664637"/>
              <a:gd name="connsiteX363" fmla="*/ 67806 w 5663744"/>
              <a:gd name="connsiteY363" fmla="*/ 3664637 h 3664637"/>
              <a:gd name="connsiteX364" fmla="*/ 124956 w 5663744"/>
              <a:gd name="connsiteY364" fmla="*/ 3655112 h 3664637"/>
              <a:gd name="connsiteX365" fmla="*/ 139244 w 5663744"/>
              <a:gd name="connsiteY365" fmla="*/ 3650349 h 3664637"/>
              <a:gd name="connsiteX366" fmla="*/ 153531 w 5663744"/>
              <a:gd name="connsiteY366" fmla="*/ 3640824 h 3664637"/>
              <a:gd name="connsiteX367" fmla="*/ 172581 w 5663744"/>
              <a:gd name="connsiteY367" fmla="*/ 3636062 h 3664637"/>
              <a:gd name="connsiteX368" fmla="*/ 215444 w 5663744"/>
              <a:gd name="connsiteY368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43993 w 5663744"/>
              <a:gd name="connsiteY351" fmla="*/ 3059799 h 3664637"/>
              <a:gd name="connsiteX352" fmla="*/ 29706 w 5663744"/>
              <a:gd name="connsiteY352" fmla="*/ 3102662 h 3664637"/>
              <a:gd name="connsiteX353" fmla="*/ 24943 w 5663744"/>
              <a:gd name="connsiteY353" fmla="*/ 3155049 h 3664637"/>
              <a:gd name="connsiteX354" fmla="*/ 15418 w 5663744"/>
              <a:gd name="connsiteY354" fmla="*/ 3183624 h 3664637"/>
              <a:gd name="connsiteX355" fmla="*/ 10656 w 5663744"/>
              <a:gd name="connsiteY355" fmla="*/ 3202674 h 3664637"/>
              <a:gd name="connsiteX356" fmla="*/ 1131 w 5663744"/>
              <a:gd name="connsiteY356" fmla="*/ 3278874 h 3664637"/>
              <a:gd name="connsiteX357" fmla="*/ 10656 w 5663744"/>
              <a:gd name="connsiteY357" fmla="*/ 3545574 h 3664637"/>
              <a:gd name="connsiteX358" fmla="*/ 15418 w 5663744"/>
              <a:gd name="connsiteY358" fmla="*/ 3564624 h 3664637"/>
              <a:gd name="connsiteX359" fmla="*/ 20181 w 5663744"/>
              <a:gd name="connsiteY359" fmla="*/ 3617012 h 3664637"/>
              <a:gd name="connsiteX360" fmla="*/ 24943 w 5663744"/>
              <a:gd name="connsiteY360" fmla="*/ 3636062 h 3664637"/>
              <a:gd name="connsiteX361" fmla="*/ 48756 w 5663744"/>
              <a:gd name="connsiteY361" fmla="*/ 3659874 h 3664637"/>
              <a:gd name="connsiteX362" fmla="*/ 67806 w 5663744"/>
              <a:gd name="connsiteY362" fmla="*/ 3664637 h 3664637"/>
              <a:gd name="connsiteX363" fmla="*/ 124956 w 5663744"/>
              <a:gd name="connsiteY363" fmla="*/ 3655112 h 3664637"/>
              <a:gd name="connsiteX364" fmla="*/ 139244 w 5663744"/>
              <a:gd name="connsiteY364" fmla="*/ 3650349 h 3664637"/>
              <a:gd name="connsiteX365" fmla="*/ 153531 w 5663744"/>
              <a:gd name="connsiteY365" fmla="*/ 3640824 h 3664637"/>
              <a:gd name="connsiteX366" fmla="*/ 172581 w 5663744"/>
              <a:gd name="connsiteY366" fmla="*/ 3636062 h 3664637"/>
              <a:gd name="connsiteX367" fmla="*/ 215444 w 5663744"/>
              <a:gd name="connsiteY367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43993 w 5663744"/>
              <a:gd name="connsiteY351" fmla="*/ 3059799 h 3664637"/>
              <a:gd name="connsiteX352" fmla="*/ 24943 w 5663744"/>
              <a:gd name="connsiteY352" fmla="*/ 3155049 h 3664637"/>
              <a:gd name="connsiteX353" fmla="*/ 15418 w 5663744"/>
              <a:gd name="connsiteY353" fmla="*/ 3183624 h 3664637"/>
              <a:gd name="connsiteX354" fmla="*/ 10656 w 5663744"/>
              <a:gd name="connsiteY354" fmla="*/ 3202674 h 3664637"/>
              <a:gd name="connsiteX355" fmla="*/ 1131 w 5663744"/>
              <a:gd name="connsiteY355" fmla="*/ 3278874 h 3664637"/>
              <a:gd name="connsiteX356" fmla="*/ 10656 w 5663744"/>
              <a:gd name="connsiteY356" fmla="*/ 3545574 h 3664637"/>
              <a:gd name="connsiteX357" fmla="*/ 15418 w 5663744"/>
              <a:gd name="connsiteY357" fmla="*/ 3564624 h 3664637"/>
              <a:gd name="connsiteX358" fmla="*/ 20181 w 5663744"/>
              <a:gd name="connsiteY358" fmla="*/ 3617012 h 3664637"/>
              <a:gd name="connsiteX359" fmla="*/ 24943 w 5663744"/>
              <a:gd name="connsiteY359" fmla="*/ 3636062 h 3664637"/>
              <a:gd name="connsiteX360" fmla="*/ 48756 w 5663744"/>
              <a:gd name="connsiteY360" fmla="*/ 3659874 h 3664637"/>
              <a:gd name="connsiteX361" fmla="*/ 67806 w 5663744"/>
              <a:gd name="connsiteY361" fmla="*/ 3664637 h 3664637"/>
              <a:gd name="connsiteX362" fmla="*/ 124956 w 5663744"/>
              <a:gd name="connsiteY362" fmla="*/ 3655112 h 3664637"/>
              <a:gd name="connsiteX363" fmla="*/ 139244 w 5663744"/>
              <a:gd name="connsiteY363" fmla="*/ 3650349 h 3664637"/>
              <a:gd name="connsiteX364" fmla="*/ 153531 w 5663744"/>
              <a:gd name="connsiteY364" fmla="*/ 3640824 h 3664637"/>
              <a:gd name="connsiteX365" fmla="*/ 172581 w 5663744"/>
              <a:gd name="connsiteY365" fmla="*/ 3636062 h 3664637"/>
              <a:gd name="connsiteX366" fmla="*/ 215444 w 5663744"/>
              <a:gd name="connsiteY366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4943 w 5663744"/>
              <a:gd name="connsiteY351" fmla="*/ 3155049 h 3664637"/>
              <a:gd name="connsiteX352" fmla="*/ 15418 w 5663744"/>
              <a:gd name="connsiteY352" fmla="*/ 3183624 h 3664637"/>
              <a:gd name="connsiteX353" fmla="*/ 10656 w 5663744"/>
              <a:gd name="connsiteY353" fmla="*/ 3202674 h 3664637"/>
              <a:gd name="connsiteX354" fmla="*/ 1131 w 5663744"/>
              <a:gd name="connsiteY354" fmla="*/ 3278874 h 3664637"/>
              <a:gd name="connsiteX355" fmla="*/ 10656 w 5663744"/>
              <a:gd name="connsiteY355" fmla="*/ 3545574 h 3664637"/>
              <a:gd name="connsiteX356" fmla="*/ 15418 w 5663744"/>
              <a:gd name="connsiteY356" fmla="*/ 3564624 h 3664637"/>
              <a:gd name="connsiteX357" fmla="*/ 20181 w 5663744"/>
              <a:gd name="connsiteY357" fmla="*/ 3617012 h 3664637"/>
              <a:gd name="connsiteX358" fmla="*/ 24943 w 5663744"/>
              <a:gd name="connsiteY358" fmla="*/ 3636062 h 3664637"/>
              <a:gd name="connsiteX359" fmla="*/ 48756 w 5663744"/>
              <a:gd name="connsiteY359" fmla="*/ 3659874 h 3664637"/>
              <a:gd name="connsiteX360" fmla="*/ 67806 w 5663744"/>
              <a:gd name="connsiteY360" fmla="*/ 3664637 h 3664637"/>
              <a:gd name="connsiteX361" fmla="*/ 124956 w 5663744"/>
              <a:gd name="connsiteY361" fmla="*/ 3655112 h 3664637"/>
              <a:gd name="connsiteX362" fmla="*/ 139244 w 5663744"/>
              <a:gd name="connsiteY362" fmla="*/ 3650349 h 3664637"/>
              <a:gd name="connsiteX363" fmla="*/ 153531 w 5663744"/>
              <a:gd name="connsiteY363" fmla="*/ 3640824 h 3664637"/>
              <a:gd name="connsiteX364" fmla="*/ 172581 w 5663744"/>
              <a:gd name="connsiteY364" fmla="*/ 3636062 h 3664637"/>
              <a:gd name="connsiteX365" fmla="*/ 215444 w 5663744"/>
              <a:gd name="connsiteY365" fmla="*/ 3621774 h 3664637"/>
              <a:gd name="connsiteX0" fmla="*/ 215444 w 5663744"/>
              <a:gd name="connsiteY0" fmla="*/ 3621774 h 3664637"/>
              <a:gd name="connsiteX1" fmla="*/ 210681 w 5663744"/>
              <a:gd name="connsiteY1" fmla="*/ 3597962 h 3664637"/>
              <a:gd name="connsiteX2" fmla="*/ 191631 w 5663744"/>
              <a:gd name="connsiteY2" fmla="*/ 3583674 h 3664637"/>
              <a:gd name="connsiteX3" fmla="*/ 148769 w 5663744"/>
              <a:gd name="connsiteY3" fmla="*/ 3574149 h 3664637"/>
              <a:gd name="connsiteX4" fmla="*/ 144006 w 5663744"/>
              <a:gd name="connsiteY4" fmla="*/ 3497949 h 3664637"/>
              <a:gd name="connsiteX5" fmla="*/ 134481 w 5663744"/>
              <a:gd name="connsiteY5" fmla="*/ 3483662 h 3664637"/>
              <a:gd name="connsiteX6" fmla="*/ 144006 w 5663744"/>
              <a:gd name="connsiteY6" fmla="*/ 3316974 h 3664637"/>
              <a:gd name="connsiteX7" fmla="*/ 153531 w 5663744"/>
              <a:gd name="connsiteY7" fmla="*/ 3274112 h 3664637"/>
              <a:gd name="connsiteX8" fmla="*/ 163056 w 5663744"/>
              <a:gd name="connsiteY8" fmla="*/ 3231249 h 3664637"/>
              <a:gd name="connsiteX9" fmla="*/ 177344 w 5663744"/>
              <a:gd name="connsiteY9" fmla="*/ 3216962 h 3664637"/>
              <a:gd name="connsiteX10" fmla="*/ 182106 w 5663744"/>
              <a:gd name="connsiteY10" fmla="*/ 3202674 h 3664637"/>
              <a:gd name="connsiteX11" fmla="*/ 205919 w 5663744"/>
              <a:gd name="connsiteY11" fmla="*/ 3174099 h 3664637"/>
              <a:gd name="connsiteX12" fmla="*/ 210681 w 5663744"/>
              <a:gd name="connsiteY12" fmla="*/ 3159812 h 3664637"/>
              <a:gd name="connsiteX13" fmla="*/ 220206 w 5663744"/>
              <a:gd name="connsiteY13" fmla="*/ 3078849 h 3664637"/>
              <a:gd name="connsiteX14" fmla="*/ 234494 w 5663744"/>
              <a:gd name="connsiteY14" fmla="*/ 3074087 h 3664637"/>
              <a:gd name="connsiteX15" fmla="*/ 267831 w 5663744"/>
              <a:gd name="connsiteY15" fmla="*/ 3069324 h 3664637"/>
              <a:gd name="connsiteX16" fmla="*/ 296406 w 5663744"/>
              <a:gd name="connsiteY16" fmla="*/ 3064562 h 3664637"/>
              <a:gd name="connsiteX17" fmla="*/ 363081 w 5663744"/>
              <a:gd name="connsiteY17" fmla="*/ 3064562 h 3664637"/>
              <a:gd name="connsiteX18" fmla="*/ 377369 w 5663744"/>
              <a:gd name="connsiteY18" fmla="*/ 3074087 h 3664637"/>
              <a:gd name="connsiteX19" fmla="*/ 391656 w 5663744"/>
              <a:gd name="connsiteY19" fmla="*/ 3078849 h 3664637"/>
              <a:gd name="connsiteX20" fmla="*/ 420231 w 5663744"/>
              <a:gd name="connsiteY20" fmla="*/ 3107424 h 3664637"/>
              <a:gd name="connsiteX21" fmla="*/ 434519 w 5663744"/>
              <a:gd name="connsiteY21" fmla="*/ 3097899 h 3664637"/>
              <a:gd name="connsiteX22" fmla="*/ 429756 w 5663744"/>
              <a:gd name="connsiteY22" fmla="*/ 3050274 h 3664637"/>
              <a:gd name="connsiteX23" fmla="*/ 424994 w 5663744"/>
              <a:gd name="connsiteY23" fmla="*/ 3035987 h 3664637"/>
              <a:gd name="connsiteX24" fmla="*/ 410706 w 5663744"/>
              <a:gd name="connsiteY24" fmla="*/ 3031224 h 3664637"/>
              <a:gd name="connsiteX25" fmla="*/ 324981 w 5663744"/>
              <a:gd name="connsiteY25" fmla="*/ 3026462 h 3664637"/>
              <a:gd name="connsiteX26" fmla="*/ 320219 w 5663744"/>
              <a:gd name="connsiteY26" fmla="*/ 2950262 h 3664637"/>
              <a:gd name="connsiteX27" fmla="*/ 305931 w 5663744"/>
              <a:gd name="connsiteY27" fmla="*/ 2940737 h 3664637"/>
              <a:gd name="connsiteX28" fmla="*/ 301169 w 5663744"/>
              <a:gd name="connsiteY28" fmla="*/ 2921687 h 3664637"/>
              <a:gd name="connsiteX29" fmla="*/ 305931 w 5663744"/>
              <a:gd name="connsiteY29" fmla="*/ 2897874 h 3664637"/>
              <a:gd name="connsiteX30" fmla="*/ 334506 w 5663744"/>
              <a:gd name="connsiteY30" fmla="*/ 2888349 h 3664637"/>
              <a:gd name="connsiteX31" fmla="*/ 339269 w 5663744"/>
              <a:gd name="connsiteY31" fmla="*/ 2874062 h 3664637"/>
              <a:gd name="connsiteX32" fmla="*/ 367844 w 5663744"/>
              <a:gd name="connsiteY32" fmla="*/ 2855012 h 3664637"/>
              <a:gd name="connsiteX33" fmla="*/ 372606 w 5663744"/>
              <a:gd name="connsiteY33" fmla="*/ 2840724 h 3664637"/>
              <a:gd name="connsiteX34" fmla="*/ 377369 w 5663744"/>
              <a:gd name="connsiteY34" fmla="*/ 2816912 h 3664637"/>
              <a:gd name="connsiteX35" fmla="*/ 405944 w 5663744"/>
              <a:gd name="connsiteY35" fmla="*/ 2788337 h 3664637"/>
              <a:gd name="connsiteX36" fmla="*/ 448806 w 5663744"/>
              <a:gd name="connsiteY36" fmla="*/ 2764524 h 3664637"/>
              <a:gd name="connsiteX37" fmla="*/ 482144 w 5663744"/>
              <a:gd name="connsiteY37" fmla="*/ 2759762 h 3664637"/>
              <a:gd name="connsiteX38" fmla="*/ 501194 w 5663744"/>
              <a:gd name="connsiteY38" fmla="*/ 2731187 h 3664637"/>
              <a:gd name="connsiteX39" fmla="*/ 510719 w 5663744"/>
              <a:gd name="connsiteY39" fmla="*/ 2716899 h 3664637"/>
              <a:gd name="connsiteX40" fmla="*/ 539294 w 5663744"/>
              <a:gd name="connsiteY40" fmla="*/ 2688324 h 3664637"/>
              <a:gd name="connsiteX41" fmla="*/ 563106 w 5663744"/>
              <a:gd name="connsiteY41" fmla="*/ 2664512 h 3664637"/>
              <a:gd name="connsiteX42" fmla="*/ 567869 w 5663744"/>
              <a:gd name="connsiteY42" fmla="*/ 2635937 h 3664637"/>
              <a:gd name="connsiteX43" fmla="*/ 577394 w 5663744"/>
              <a:gd name="connsiteY43" fmla="*/ 2621649 h 3664637"/>
              <a:gd name="connsiteX44" fmla="*/ 596444 w 5663744"/>
              <a:gd name="connsiteY44" fmla="*/ 2616887 h 3664637"/>
              <a:gd name="connsiteX45" fmla="*/ 667881 w 5663744"/>
              <a:gd name="connsiteY45" fmla="*/ 2612124 h 3664637"/>
              <a:gd name="connsiteX46" fmla="*/ 663119 w 5663744"/>
              <a:gd name="connsiteY46" fmla="*/ 2531162 h 3664637"/>
              <a:gd name="connsiteX47" fmla="*/ 658356 w 5663744"/>
              <a:gd name="connsiteY47" fmla="*/ 2516874 h 3664637"/>
              <a:gd name="connsiteX48" fmla="*/ 653594 w 5663744"/>
              <a:gd name="connsiteY48" fmla="*/ 2478774 h 3664637"/>
              <a:gd name="connsiteX49" fmla="*/ 625019 w 5663744"/>
              <a:gd name="connsiteY49" fmla="*/ 2464487 h 3664637"/>
              <a:gd name="connsiteX50" fmla="*/ 601206 w 5663744"/>
              <a:gd name="connsiteY50" fmla="*/ 2426387 h 3664637"/>
              <a:gd name="connsiteX51" fmla="*/ 591681 w 5663744"/>
              <a:gd name="connsiteY51" fmla="*/ 2397812 h 3664637"/>
              <a:gd name="connsiteX52" fmla="*/ 577394 w 5663744"/>
              <a:gd name="connsiteY52" fmla="*/ 2388287 h 3664637"/>
              <a:gd name="connsiteX53" fmla="*/ 572631 w 5663744"/>
              <a:gd name="connsiteY53" fmla="*/ 2373999 h 3664637"/>
              <a:gd name="connsiteX54" fmla="*/ 625019 w 5663744"/>
              <a:gd name="connsiteY54" fmla="*/ 2321612 h 3664637"/>
              <a:gd name="connsiteX55" fmla="*/ 639306 w 5663744"/>
              <a:gd name="connsiteY55" fmla="*/ 2312087 h 3664637"/>
              <a:gd name="connsiteX56" fmla="*/ 653594 w 5663744"/>
              <a:gd name="connsiteY56" fmla="*/ 2283512 h 3664637"/>
              <a:gd name="connsiteX57" fmla="*/ 667881 w 5663744"/>
              <a:gd name="connsiteY57" fmla="*/ 2273987 h 3664637"/>
              <a:gd name="connsiteX58" fmla="*/ 696456 w 5663744"/>
              <a:gd name="connsiteY58" fmla="*/ 2264462 h 3664637"/>
              <a:gd name="connsiteX59" fmla="*/ 710744 w 5663744"/>
              <a:gd name="connsiteY59" fmla="*/ 2254937 h 3664637"/>
              <a:gd name="connsiteX60" fmla="*/ 725031 w 5663744"/>
              <a:gd name="connsiteY60" fmla="*/ 2250174 h 3664637"/>
              <a:gd name="connsiteX61" fmla="*/ 839331 w 5663744"/>
              <a:gd name="connsiteY61" fmla="*/ 2240649 h 3664637"/>
              <a:gd name="connsiteX62" fmla="*/ 877431 w 5663744"/>
              <a:gd name="connsiteY62" fmla="*/ 2235887 h 3664637"/>
              <a:gd name="connsiteX63" fmla="*/ 882194 w 5663744"/>
              <a:gd name="connsiteY63" fmla="*/ 2221599 h 3664637"/>
              <a:gd name="connsiteX64" fmla="*/ 867906 w 5663744"/>
              <a:gd name="connsiteY64" fmla="*/ 2216837 h 3664637"/>
              <a:gd name="connsiteX65" fmla="*/ 858381 w 5663744"/>
              <a:gd name="connsiteY65" fmla="*/ 2202549 h 3664637"/>
              <a:gd name="connsiteX66" fmla="*/ 848856 w 5663744"/>
              <a:gd name="connsiteY66" fmla="*/ 2164449 h 3664637"/>
              <a:gd name="connsiteX67" fmla="*/ 844094 w 5663744"/>
              <a:gd name="connsiteY67" fmla="*/ 2150162 h 3664637"/>
              <a:gd name="connsiteX68" fmla="*/ 834569 w 5663744"/>
              <a:gd name="connsiteY68" fmla="*/ 2135874 h 3664637"/>
              <a:gd name="connsiteX69" fmla="*/ 839331 w 5663744"/>
              <a:gd name="connsiteY69" fmla="*/ 2097774 h 3664637"/>
              <a:gd name="connsiteX70" fmla="*/ 867906 w 5663744"/>
              <a:gd name="connsiteY70" fmla="*/ 2088249 h 3664637"/>
              <a:gd name="connsiteX71" fmla="*/ 910769 w 5663744"/>
              <a:gd name="connsiteY71" fmla="*/ 2097774 h 3664637"/>
              <a:gd name="connsiteX72" fmla="*/ 944106 w 5663744"/>
              <a:gd name="connsiteY72" fmla="*/ 2093012 h 3664637"/>
              <a:gd name="connsiteX73" fmla="*/ 972681 w 5663744"/>
              <a:gd name="connsiteY73" fmla="*/ 2073962 h 3664637"/>
              <a:gd name="connsiteX74" fmla="*/ 991731 w 5663744"/>
              <a:gd name="connsiteY74" fmla="*/ 2031099 h 3664637"/>
              <a:gd name="connsiteX75" fmla="*/ 1006019 w 5663744"/>
              <a:gd name="connsiteY75" fmla="*/ 2021574 h 3664637"/>
              <a:gd name="connsiteX76" fmla="*/ 1058406 w 5663744"/>
              <a:gd name="connsiteY76" fmla="*/ 2026337 h 3664637"/>
              <a:gd name="connsiteX77" fmla="*/ 1077456 w 5663744"/>
              <a:gd name="connsiteY77" fmla="*/ 2054912 h 3664637"/>
              <a:gd name="connsiteX78" fmla="*/ 1091744 w 5663744"/>
              <a:gd name="connsiteY78" fmla="*/ 2059674 h 3664637"/>
              <a:gd name="connsiteX79" fmla="*/ 1196519 w 5663744"/>
              <a:gd name="connsiteY79" fmla="*/ 2054912 h 3664637"/>
              <a:gd name="connsiteX80" fmla="*/ 1225094 w 5663744"/>
              <a:gd name="connsiteY80" fmla="*/ 2040624 h 3664637"/>
              <a:gd name="connsiteX81" fmla="*/ 1248906 w 5663744"/>
              <a:gd name="connsiteY81" fmla="*/ 2035862 h 3664637"/>
              <a:gd name="connsiteX82" fmla="*/ 1263194 w 5663744"/>
              <a:gd name="connsiteY82" fmla="*/ 2031099 h 3664637"/>
              <a:gd name="connsiteX83" fmla="*/ 1282244 w 5663744"/>
              <a:gd name="connsiteY83" fmla="*/ 2026337 h 3664637"/>
              <a:gd name="connsiteX84" fmla="*/ 1310819 w 5663744"/>
              <a:gd name="connsiteY84" fmla="*/ 2016812 h 3664637"/>
              <a:gd name="connsiteX85" fmla="*/ 1315581 w 5663744"/>
              <a:gd name="connsiteY85" fmla="*/ 1983474 h 3664637"/>
              <a:gd name="connsiteX86" fmla="*/ 1344156 w 5663744"/>
              <a:gd name="connsiteY86" fmla="*/ 1964424 h 3664637"/>
              <a:gd name="connsiteX87" fmla="*/ 1353681 w 5663744"/>
              <a:gd name="connsiteY87" fmla="*/ 1950137 h 3664637"/>
              <a:gd name="connsiteX88" fmla="*/ 1382256 w 5663744"/>
              <a:gd name="connsiteY88" fmla="*/ 1931087 h 3664637"/>
              <a:gd name="connsiteX89" fmla="*/ 1396544 w 5663744"/>
              <a:gd name="connsiteY89" fmla="*/ 1916799 h 3664637"/>
              <a:gd name="connsiteX90" fmla="*/ 1434644 w 5663744"/>
              <a:gd name="connsiteY90" fmla="*/ 1921562 h 3664637"/>
              <a:gd name="connsiteX91" fmla="*/ 1463219 w 5663744"/>
              <a:gd name="connsiteY91" fmla="*/ 1940612 h 3664637"/>
              <a:gd name="connsiteX92" fmla="*/ 1491794 w 5663744"/>
              <a:gd name="connsiteY92" fmla="*/ 1950137 h 3664637"/>
              <a:gd name="connsiteX93" fmla="*/ 1491794 w 5663744"/>
              <a:gd name="connsiteY93" fmla="*/ 1950137 h 3664637"/>
              <a:gd name="connsiteX94" fmla="*/ 1563231 w 5663744"/>
              <a:gd name="connsiteY94" fmla="*/ 1959662 h 3664637"/>
              <a:gd name="connsiteX95" fmla="*/ 1615619 w 5663744"/>
              <a:gd name="connsiteY95" fmla="*/ 1983474 h 3664637"/>
              <a:gd name="connsiteX96" fmla="*/ 1634669 w 5663744"/>
              <a:gd name="connsiteY96" fmla="*/ 1978712 h 3664637"/>
              <a:gd name="connsiteX97" fmla="*/ 1615619 w 5663744"/>
              <a:gd name="connsiteY97" fmla="*/ 1926324 h 3664637"/>
              <a:gd name="connsiteX98" fmla="*/ 1601331 w 5663744"/>
              <a:gd name="connsiteY98" fmla="*/ 1921562 h 3664637"/>
              <a:gd name="connsiteX99" fmla="*/ 1582281 w 5663744"/>
              <a:gd name="connsiteY99" fmla="*/ 1892987 h 3664637"/>
              <a:gd name="connsiteX100" fmla="*/ 1558469 w 5663744"/>
              <a:gd name="connsiteY100" fmla="*/ 1869174 h 3664637"/>
              <a:gd name="connsiteX101" fmla="*/ 1553706 w 5663744"/>
              <a:gd name="connsiteY101" fmla="*/ 1835837 h 3664637"/>
              <a:gd name="connsiteX102" fmla="*/ 1539419 w 5663744"/>
              <a:gd name="connsiteY102" fmla="*/ 1831074 h 3664637"/>
              <a:gd name="connsiteX103" fmla="*/ 1529894 w 5663744"/>
              <a:gd name="connsiteY103" fmla="*/ 1816787 h 3664637"/>
              <a:gd name="connsiteX104" fmla="*/ 1534656 w 5663744"/>
              <a:gd name="connsiteY104" fmla="*/ 1754874 h 3664637"/>
              <a:gd name="connsiteX105" fmla="*/ 1539419 w 5663744"/>
              <a:gd name="connsiteY105" fmla="*/ 1735824 h 3664637"/>
              <a:gd name="connsiteX106" fmla="*/ 1572756 w 5663744"/>
              <a:gd name="connsiteY106" fmla="*/ 1721537 h 3664637"/>
              <a:gd name="connsiteX107" fmla="*/ 1582281 w 5663744"/>
              <a:gd name="connsiteY107" fmla="*/ 1707249 h 3664637"/>
              <a:gd name="connsiteX108" fmla="*/ 1596569 w 5663744"/>
              <a:gd name="connsiteY108" fmla="*/ 1692962 h 3664637"/>
              <a:gd name="connsiteX109" fmla="*/ 1601331 w 5663744"/>
              <a:gd name="connsiteY109" fmla="*/ 1678674 h 3664637"/>
              <a:gd name="connsiteX110" fmla="*/ 1596569 w 5663744"/>
              <a:gd name="connsiteY110" fmla="*/ 1650099 h 3664637"/>
              <a:gd name="connsiteX111" fmla="*/ 1591806 w 5663744"/>
              <a:gd name="connsiteY111" fmla="*/ 1583424 h 3664637"/>
              <a:gd name="connsiteX112" fmla="*/ 1610856 w 5663744"/>
              <a:gd name="connsiteY112" fmla="*/ 1578662 h 3664637"/>
              <a:gd name="connsiteX113" fmla="*/ 1639431 w 5663744"/>
              <a:gd name="connsiteY113" fmla="*/ 1564374 h 3664637"/>
              <a:gd name="connsiteX114" fmla="*/ 1915656 w 5663744"/>
              <a:gd name="connsiteY114" fmla="*/ 1569137 h 3664637"/>
              <a:gd name="connsiteX115" fmla="*/ 1948994 w 5663744"/>
              <a:gd name="connsiteY115" fmla="*/ 1554849 h 3664637"/>
              <a:gd name="connsiteX116" fmla="*/ 1963281 w 5663744"/>
              <a:gd name="connsiteY116" fmla="*/ 1550087 h 3664637"/>
              <a:gd name="connsiteX117" fmla="*/ 1977569 w 5663744"/>
              <a:gd name="connsiteY117" fmla="*/ 1540562 h 3664637"/>
              <a:gd name="connsiteX118" fmla="*/ 1991856 w 5663744"/>
              <a:gd name="connsiteY118" fmla="*/ 1535799 h 3664637"/>
              <a:gd name="connsiteX119" fmla="*/ 2025194 w 5663744"/>
              <a:gd name="connsiteY119" fmla="*/ 1526274 h 3664637"/>
              <a:gd name="connsiteX120" fmla="*/ 2063294 w 5663744"/>
              <a:gd name="connsiteY120" fmla="*/ 1511987 h 3664637"/>
              <a:gd name="connsiteX121" fmla="*/ 2091869 w 5663744"/>
              <a:gd name="connsiteY121" fmla="*/ 1492937 h 3664637"/>
              <a:gd name="connsiteX122" fmla="*/ 2101394 w 5663744"/>
              <a:gd name="connsiteY122" fmla="*/ 1473887 h 3664637"/>
              <a:gd name="connsiteX123" fmla="*/ 2115681 w 5663744"/>
              <a:gd name="connsiteY123" fmla="*/ 1469124 h 3664637"/>
              <a:gd name="connsiteX124" fmla="*/ 2144256 w 5663744"/>
              <a:gd name="connsiteY124" fmla="*/ 1450074 h 3664637"/>
              <a:gd name="connsiteX125" fmla="*/ 2158544 w 5663744"/>
              <a:gd name="connsiteY125" fmla="*/ 1440549 h 3664637"/>
              <a:gd name="connsiteX126" fmla="*/ 2172831 w 5663744"/>
              <a:gd name="connsiteY126" fmla="*/ 1426262 h 3664637"/>
              <a:gd name="connsiteX127" fmla="*/ 2196644 w 5663744"/>
              <a:gd name="connsiteY127" fmla="*/ 1397687 h 3664637"/>
              <a:gd name="connsiteX128" fmla="*/ 2215694 w 5663744"/>
              <a:gd name="connsiteY128" fmla="*/ 1388162 h 3664637"/>
              <a:gd name="connsiteX129" fmla="*/ 2229981 w 5663744"/>
              <a:gd name="connsiteY129" fmla="*/ 1392924 h 3664637"/>
              <a:gd name="connsiteX130" fmla="*/ 2277606 w 5663744"/>
              <a:gd name="connsiteY130" fmla="*/ 1397687 h 3664637"/>
              <a:gd name="connsiteX131" fmla="*/ 2306181 w 5663744"/>
              <a:gd name="connsiteY131" fmla="*/ 1421499 h 3664637"/>
              <a:gd name="connsiteX132" fmla="*/ 2391906 w 5663744"/>
              <a:gd name="connsiteY132" fmla="*/ 1435787 h 3664637"/>
              <a:gd name="connsiteX133" fmla="*/ 2410956 w 5663744"/>
              <a:gd name="connsiteY133" fmla="*/ 1440549 h 3664637"/>
              <a:gd name="connsiteX134" fmla="*/ 2439531 w 5663744"/>
              <a:gd name="connsiteY134" fmla="*/ 1450074 h 3664637"/>
              <a:gd name="connsiteX135" fmla="*/ 2572881 w 5663744"/>
              <a:gd name="connsiteY135" fmla="*/ 1450074 h 3664637"/>
              <a:gd name="connsiteX136" fmla="*/ 2587169 w 5663744"/>
              <a:gd name="connsiteY136" fmla="*/ 1454837 h 3664637"/>
              <a:gd name="connsiteX137" fmla="*/ 2606219 w 5663744"/>
              <a:gd name="connsiteY137" fmla="*/ 1459599 h 3664637"/>
              <a:gd name="connsiteX138" fmla="*/ 2672894 w 5663744"/>
              <a:gd name="connsiteY138" fmla="*/ 1454837 h 3664637"/>
              <a:gd name="connsiteX139" fmla="*/ 2668131 w 5663744"/>
              <a:gd name="connsiteY139" fmla="*/ 1416737 h 3664637"/>
              <a:gd name="connsiteX140" fmla="*/ 2653844 w 5663744"/>
              <a:gd name="connsiteY140" fmla="*/ 1388162 h 3664637"/>
              <a:gd name="connsiteX141" fmla="*/ 2639556 w 5663744"/>
              <a:gd name="connsiteY141" fmla="*/ 1373874 h 3664637"/>
              <a:gd name="connsiteX142" fmla="*/ 2644319 w 5663744"/>
              <a:gd name="connsiteY142" fmla="*/ 1326249 h 3664637"/>
              <a:gd name="connsiteX143" fmla="*/ 2658606 w 5663744"/>
              <a:gd name="connsiteY143" fmla="*/ 1311962 h 3664637"/>
              <a:gd name="connsiteX144" fmla="*/ 2672894 w 5663744"/>
              <a:gd name="connsiteY144" fmla="*/ 1302437 h 3664637"/>
              <a:gd name="connsiteX145" fmla="*/ 2753856 w 5663744"/>
              <a:gd name="connsiteY145" fmla="*/ 1288149 h 3664637"/>
              <a:gd name="connsiteX146" fmla="*/ 2787194 w 5663744"/>
              <a:gd name="connsiteY146" fmla="*/ 1264337 h 3664637"/>
              <a:gd name="connsiteX147" fmla="*/ 2806244 w 5663744"/>
              <a:gd name="connsiteY147" fmla="*/ 1254812 h 3664637"/>
              <a:gd name="connsiteX148" fmla="*/ 2734806 w 5663744"/>
              <a:gd name="connsiteY148" fmla="*/ 1245287 h 3664637"/>
              <a:gd name="connsiteX149" fmla="*/ 2706231 w 5663744"/>
              <a:gd name="connsiteY149" fmla="*/ 1235762 h 3664637"/>
              <a:gd name="connsiteX150" fmla="*/ 2691944 w 5663744"/>
              <a:gd name="connsiteY150" fmla="*/ 1230999 h 3664637"/>
              <a:gd name="connsiteX151" fmla="*/ 2668131 w 5663744"/>
              <a:gd name="connsiteY151" fmla="*/ 1221474 h 3664637"/>
              <a:gd name="connsiteX152" fmla="*/ 2644319 w 5663744"/>
              <a:gd name="connsiteY152" fmla="*/ 1216712 h 3664637"/>
              <a:gd name="connsiteX153" fmla="*/ 2634794 w 5663744"/>
              <a:gd name="connsiteY153" fmla="*/ 1197662 h 3664637"/>
              <a:gd name="connsiteX154" fmla="*/ 2625269 w 5663744"/>
              <a:gd name="connsiteY154" fmla="*/ 1183374 h 3664637"/>
              <a:gd name="connsiteX155" fmla="*/ 2630031 w 5663744"/>
              <a:gd name="connsiteY155" fmla="*/ 1154799 h 3664637"/>
              <a:gd name="connsiteX156" fmla="*/ 2696706 w 5663744"/>
              <a:gd name="connsiteY156" fmla="*/ 1140512 h 3664637"/>
              <a:gd name="connsiteX157" fmla="*/ 2715756 w 5663744"/>
              <a:gd name="connsiteY157" fmla="*/ 1135749 h 3664637"/>
              <a:gd name="connsiteX158" fmla="*/ 2753856 w 5663744"/>
              <a:gd name="connsiteY158" fmla="*/ 1092887 h 3664637"/>
              <a:gd name="connsiteX159" fmla="*/ 2782431 w 5663744"/>
              <a:gd name="connsiteY159" fmla="*/ 1083362 h 3664637"/>
              <a:gd name="connsiteX160" fmla="*/ 2830056 w 5663744"/>
              <a:gd name="connsiteY160" fmla="*/ 1073837 h 3664637"/>
              <a:gd name="connsiteX161" fmla="*/ 2849106 w 5663744"/>
              <a:gd name="connsiteY161" fmla="*/ 1069074 h 3664637"/>
              <a:gd name="connsiteX162" fmla="*/ 2868156 w 5663744"/>
              <a:gd name="connsiteY162" fmla="*/ 1059549 h 3664637"/>
              <a:gd name="connsiteX163" fmla="*/ 2882444 w 5663744"/>
              <a:gd name="connsiteY163" fmla="*/ 1054787 h 3664637"/>
              <a:gd name="connsiteX164" fmla="*/ 2930069 w 5663744"/>
              <a:gd name="connsiteY164" fmla="*/ 1030974 h 3664637"/>
              <a:gd name="connsiteX165" fmla="*/ 2944356 w 5663744"/>
              <a:gd name="connsiteY165" fmla="*/ 1021449 h 3664637"/>
              <a:gd name="connsiteX166" fmla="*/ 2963406 w 5663744"/>
              <a:gd name="connsiteY166" fmla="*/ 1016687 h 3664637"/>
              <a:gd name="connsiteX167" fmla="*/ 3020556 w 5663744"/>
              <a:gd name="connsiteY167" fmla="*/ 1007162 h 3664637"/>
              <a:gd name="connsiteX168" fmla="*/ 3034844 w 5663744"/>
              <a:gd name="connsiteY168" fmla="*/ 1002399 h 3664637"/>
              <a:gd name="connsiteX169" fmla="*/ 3272969 w 5663744"/>
              <a:gd name="connsiteY169" fmla="*/ 1016687 h 3664637"/>
              <a:gd name="connsiteX170" fmla="*/ 3306306 w 5663744"/>
              <a:gd name="connsiteY170" fmla="*/ 1035737 h 3664637"/>
              <a:gd name="connsiteX171" fmla="*/ 3320594 w 5663744"/>
              <a:gd name="connsiteY171" fmla="*/ 1040499 h 3664637"/>
              <a:gd name="connsiteX172" fmla="*/ 3368219 w 5663744"/>
              <a:gd name="connsiteY172" fmla="*/ 1069074 h 3664637"/>
              <a:gd name="connsiteX173" fmla="*/ 3396794 w 5663744"/>
              <a:gd name="connsiteY173" fmla="*/ 1088124 h 3664637"/>
              <a:gd name="connsiteX174" fmla="*/ 3411081 w 5663744"/>
              <a:gd name="connsiteY174" fmla="*/ 1083362 h 3664637"/>
              <a:gd name="connsiteX175" fmla="*/ 3420606 w 5663744"/>
              <a:gd name="connsiteY175" fmla="*/ 1069074 h 3664637"/>
              <a:gd name="connsiteX176" fmla="*/ 3434894 w 5663744"/>
              <a:gd name="connsiteY176" fmla="*/ 1054787 h 3664637"/>
              <a:gd name="connsiteX177" fmla="*/ 3444419 w 5663744"/>
              <a:gd name="connsiteY177" fmla="*/ 1040499 h 3664637"/>
              <a:gd name="connsiteX178" fmla="*/ 3458706 w 5663744"/>
              <a:gd name="connsiteY178" fmla="*/ 1035737 h 3664637"/>
              <a:gd name="connsiteX179" fmla="*/ 3553956 w 5663744"/>
              <a:gd name="connsiteY179" fmla="*/ 1030974 h 3664637"/>
              <a:gd name="connsiteX180" fmla="*/ 3582531 w 5663744"/>
              <a:gd name="connsiteY180" fmla="*/ 1040499 h 3664637"/>
              <a:gd name="connsiteX181" fmla="*/ 3692069 w 5663744"/>
              <a:gd name="connsiteY181" fmla="*/ 1035737 h 3664637"/>
              <a:gd name="connsiteX182" fmla="*/ 3734931 w 5663744"/>
              <a:gd name="connsiteY182" fmla="*/ 1007162 h 3664637"/>
              <a:gd name="connsiteX183" fmla="*/ 3749219 w 5663744"/>
              <a:gd name="connsiteY183" fmla="*/ 997637 h 3664637"/>
              <a:gd name="connsiteX184" fmla="*/ 3753981 w 5663744"/>
              <a:gd name="connsiteY184" fmla="*/ 983349 h 3664637"/>
              <a:gd name="connsiteX185" fmla="*/ 3763506 w 5663744"/>
              <a:gd name="connsiteY185" fmla="*/ 969062 h 3664637"/>
              <a:gd name="connsiteX186" fmla="*/ 3806369 w 5663744"/>
              <a:gd name="connsiteY186" fmla="*/ 930962 h 3664637"/>
              <a:gd name="connsiteX187" fmla="*/ 3820656 w 5663744"/>
              <a:gd name="connsiteY187" fmla="*/ 926199 h 3664637"/>
              <a:gd name="connsiteX188" fmla="*/ 3849231 w 5663744"/>
              <a:gd name="connsiteY188" fmla="*/ 902387 h 3664637"/>
              <a:gd name="connsiteX189" fmla="*/ 3863519 w 5663744"/>
              <a:gd name="connsiteY189" fmla="*/ 897624 h 3664637"/>
              <a:gd name="connsiteX190" fmla="*/ 3877806 w 5663744"/>
              <a:gd name="connsiteY190" fmla="*/ 888099 h 3664637"/>
              <a:gd name="connsiteX191" fmla="*/ 3920669 w 5663744"/>
              <a:gd name="connsiteY191" fmla="*/ 878574 h 3664637"/>
              <a:gd name="connsiteX192" fmla="*/ 3977819 w 5663744"/>
              <a:gd name="connsiteY192" fmla="*/ 883337 h 3664637"/>
              <a:gd name="connsiteX193" fmla="*/ 4006394 w 5663744"/>
              <a:gd name="connsiteY193" fmla="*/ 892862 h 3664637"/>
              <a:gd name="connsiteX194" fmla="*/ 4034969 w 5663744"/>
              <a:gd name="connsiteY194" fmla="*/ 897624 h 3664637"/>
              <a:gd name="connsiteX195" fmla="*/ 4044494 w 5663744"/>
              <a:gd name="connsiteY195" fmla="*/ 911912 h 3664637"/>
              <a:gd name="connsiteX196" fmla="*/ 4087356 w 5663744"/>
              <a:gd name="connsiteY196" fmla="*/ 935724 h 3664637"/>
              <a:gd name="connsiteX197" fmla="*/ 4111169 w 5663744"/>
              <a:gd name="connsiteY197" fmla="*/ 940487 h 3664637"/>
              <a:gd name="connsiteX198" fmla="*/ 4134981 w 5663744"/>
              <a:gd name="connsiteY198" fmla="*/ 964299 h 3664637"/>
              <a:gd name="connsiteX199" fmla="*/ 4149269 w 5663744"/>
              <a:gd name="connsiteY199" fmla="*/ 973824 h 3664637"/>
              <a:gd name="connsiteX200" fmla="*/ 4192131 w 5663744"/>
              <a:gd name="connsiteY200" fmla="*/ 969062 h 3664637"/>
              <a:gd name="connsiteX201" fmla="*/ 4220706 w 5663744"/>
              <a:gd name="connsiteY201" fmla="*/ 954774 h 3664637"/>
              <a:gd name="connsiteX202" fmla="*/ 4234994 w 5663744"/>
              <a:gd name="connsiteY202" fmla="*/ 950012 h 3664637"/>
              <a:gd name="connsiteX203" fmla="*/ 4249281 w 5663744"/>
              <a:gd name="connsiteY203" fmla="*/ 940487 h 3664637"/>
              <a:gd name="connsiteX204" fmla="*/ 4282619 w 5663744"/>
              <a:gd name="connsiteY204" fmla="*/ 930962 h 3664637"/>
              <a:gd name="connsiteX205" fmla="*/ 4292144 w 5663744"/>
              <a:gd name="connsiteY205" fmla="*/ 916674 h 3664637"/>
              <a:gd name="connsiteX206" fmla="*/ 4296906 w 5663744"/>
              <a:gd name="connsiteY206" fmla="*/ 902387 h 3664637"/>
              <a:gd name="connsiteX207" fmla="*/ 4354056 w 5663744"/>
              <a:gd name="connsiteY207" fmla="*/ 873812 h 3664637"/>
              <a:gd name="connsiteX208" fmla="*/ 4377869 w 5663744"/>
              <a:gd name="connsiteY208" fmla="*/ 869049 h 3664637"/>
              <a:gd name="connsiteX209" fmla="*/ 4392156 w 5663744"/>
              <a:gd name="connsiteY209" fmla="*/ 864287 h 3664637"/>
              <a:gd name="connsiteX210" fmla="*/ 4411206 w 5663744"/>
              <a:gd name="connsiteY210" fmla="*/ 859524 h 3664637"/>
              <a:gd name="connsiteX211" fmla="*/ 4425494 w 5663744"/>
              <a:gd name="connsiteY211" fmla="*/ 849999 h 3664637"/>
              <a:gd name="connsiteX212" fmla="*/ 4454069 w 5663744"/>
              <a:gd name="connsiteY212" fmla="*/ 840474 h 3664637"/>
              <a:gd name="connsiteX213" fmla="*/ 4482644 w 5663744"/>
              <a:gd name="connsiteY213" fmla="*/ 826187 h 3664637"/>
              <a:gd name="connsiteX214" fmla="*/ 4496931 w 5663744"/>
              <a:gd name="connsiteY214" fmla="*/ 816662 h 3664637"/>
              <a:gd name="connsiteX215" fmla="*/ 4520744 w 5663744"/>
              <a:gd name="connsiteY215" fmla="*/ 811899 h 3664637"/>
              <a:gd name="connsiteX216" fmla="*/ 4535031 w 5663744"/>
              <a:gd name="connsiteY216" fmla="*/ 807137 h 3664637"/>
              <a:gd name="connsiteX217" fmla="*/ 4701719 w 5663744"/>
              <a:gd name="connsiteY217" fmla="*/ 802374 h 3664637"/>
              <a:gd name="connsiteX218" fmla="*/ 4711244 w 5663744"/>
              <a:gd name="connsiteY218" fmla="*/ 788087 h 3664637"/>
              <a:gd name="connsiteX219" fmla="*/ 4725531 w 5663744"/>
              <a:gd name="connsiteY219" fmla="*/ 778562 h 3664637"/>
              <a:gd name="connsiteX220" fmla="*/ 4730294 w 5663744"/>
              <a:gd name="connsiteY220" fmla="*/ 764274 h 3664637"/>
              <a:gd name="connsiteX221" fmla="*/ 4739819 w 5663744"/>
              <a:gd name="connsiteY221" fmla="*/ 749987 h 3664637"/>
              <a:gd name="connsiteX222" fmla="*/ 4744581 w 5663744"/>
              <a:gd name="connsiteY222" fmla="*/ 735699 h 3664637"/>
              <a:gd name="connsiteX223" fmla="*/ 4758869 w 5663744"/>
              <a:gd name="connsiteY223" fmla="*/ 730937 h 3664637"/>
              <a:gd name="connsiteX224" fmla="*/ 4796969 w 5663744"/>
              <a:gd name="connsiteY224" fmla="*/ 721412 h 3664637"/>
              <a:gd name="connsiteX225" fmla="*/ 4811256 w 5663744"/>
              <a:gd name="connsiteY225" fmla="*/ 716649 h 3664637"/>
              <a:gd name="connsiteX226" fmla="*/ 4825544 w 5663744"/>
              <a:gd name="connsiteY226" fmla="*/ 707124 h 3664637"/>
              <a:gd name="connsiteX227" fmla="*/ 4901744 w 5663744"/>
              <a:gd name="connsiteY227" fmla="*/ 730937 h 3664637"/>
              <a:gd name="connsiteX228" fmla="*/ 4892219 w 5663744"/>
              <a:gd name="connsiteY228" fmla="*/ 745224 h 3664637"/>
              <a:gd name="connsiteX229" fmla="*/ 4939844 w 5663744"/>
              <a:gd name="connsiteY229" fmla="*/ 769037 h 3664637"/>
              <a:gd name="connsiteX230" fmla="*/ 4996994 w 5663744"/>
              <a:gd name="connsiteY230" fmla="*/ 783324 h 3664637"/>
              <a:gd name="connsiteX231" fmla="*/ 5016044 w 5663744"/>
              <a:gd name="connsiteY231" fmla="*/ 788087 h 3664637"/>
              <a:gd name="connsiteX232" fmla="*/ 5035094 w 5663744"/>
              <a:gd name="connsiteY232" fmla="*/ 797612 h 3664637"/>
              <a:gd name="connsiteX233" fmla="*/ 5044619 w 5663744"/>
              <a:gd name="connsiteY233" fmla="*/ 816662 h 3664637"/>
              <a:gd name="connsiteX234" fmla="*/ 5049381 w 5663744"/>
              <a:gd name="connsiteY234" fmla="*/ 835712 h 3664637"/>
              <a:gd name="connsiteX235" fmla="*/ 5092244 w 5663744"/>
              <a:gd name="connsiteY235" fmla="*/ 826187 h 3664637"/>
              <a:gd name="connsiteX236" fmla="*/ 5120819 w 5663744"/>
              <a:gd name="connsiteY236" fmla="*/ 807137 h 3664637"/>
              <a:gd name="connsiteX237" fmla="*/ 5130344 w 5663744"/>
              <a:gd name="connsiteY237" fmla="*/ 821424 h 3664637"/>
              <a:gd name="connsiteX238" fmla="*/ 5206544 w 5663744"/>
              <a:gd name="connsiteY238" fmla="*/ 840474 h 3664637"/>
              <a:gd name="connsiteX239" fmla="*/ 5249406 w 5663744"/>
              <a:gd name="connsiteY239" fmla="*/ 845237 h 3664637"/>
              <a:gd name="connsiteX240" fmla="*/ 5263694 w 5663744"/>
              <a:gd name="connsiteY240" fmla="*/ 840474 h 3664637"/>
              <a:gd name="connsiteX241" fmla="*/ 5273219 w 5663744"/>
              <a:gd name="connsiteY241" fmla="*/ 802374 h 3664637"/>
              <a:gd name="connsiteX242" fmla="*/ 5282744 w 5663744"/>
              <a:gd name="connsiteY242" fmla="*/ 788087 h 3664637"/>
              <a:gd name="connsiteX243" fmla="*/ 5287506 w 5663744"/>
              <a:gd name="connsiteY243" fmla="*/ 764274 h 3664637"/>
              <a:gd name="connsiteX244" fmla="*/ 5316081 w 5663744"/>
              <a:gd name="connsiteY244" fmla="*/ 740462 h 3664637"/>
              <a:gd name="connsiteX245" fmla="*/ 5335131 w 5663744"/>
              <a:gd name="connsiteY245" fmla="*/ 721412 h 3664637"/>
              <a:gd name="connsiteX246" fmla="*/ 5363706 w 5663744"/>
              <a:gd name="connsiteY246" fmla="*/ 697599 h 3664637"/>
              <a:gd name="connsiteX247" fmla="*/ 5397044 w 5663744"/>
              <a:gd name="connsiteY247" fmla="*/ 688074 h 3664637"/>
              <a:gd name="connsiteX248" fmla="*/ 5468481 w 5663744"/>
              <a:gd name="connsiteY248" fmla="*/ 678549 h 3664637"/>
              <a:gd name="connsiteX249" fmla="*/ 5511344 w 5663744"/>
              <a:gd name="connsiteY249" fmla="*/ 645212 h 3664637"/>
              <a:gd name="connsiteX250" fmla="*/ 5525631 w 5663744"/>
              <a:gd name="connsiteY250" fmla="*/ 635687 h 3664637"/>
              <a:gd name="connsiteX251" fmla="*/ 5539919 w 5663744"/>
              <a:gd name="connsiteY251" fmla="*/ 630924 h 3664637"/>
              <a:gd name="connsiteX252" fmla="*/ 5568494 w 5663744"/>
              <a:gd name="connsiteY252" fmla="*/ 602349 h 3664637"/>
              <a:gd name="connsiteX253" fmla="*/ 5582781 w 5663744"/>
              <a:gd name="connsiteY253" fmla="*/ 588062 h 3664637"/>
              <a:gd name="connsiteX254" fmla="*/ 5611356 w 5663744"/>
              <a:gd name="connsiteY254" fmla="*/ 573774 h 3664637"/>
              <a:gd name="connsiteX255" fmla="*/ 5639931 w 5663744"/>
              <a:gd name="connsiteY255" fmla="*/ 559487 h 3664637"/>
              <a:gd name="connsiteX256" fmla="*/ 5649456 w 5663744"/>
              <a:gd name="connsiteY256" fmla="*/ 545199 h 3664637"/>
              <a:gd name="connsiteX257" fmla="*/ 5649456 w 5663744"/>
              <a:gd name="connsiteY257" fmla="*/ 478524 h 3664637"/>
              <a:gd name="connsiteX258" fmla="*/ 5639931 w 5663744"/>
              <a:gd name="connsiteY258" fmla="*/ 430899 h 3664637"/>
              <a:gd name="connsiteX259" fmla="*/ 5635169 w 5663744"/>
              <a:gd name="connsiteY259" fmla="*/ 264212 h 3664637"/>
              <a:gd name="connsiteX260" fmla="*/ 5625644 w 5663744"/>
              <a:gd name="connsiteY260" fmla="*/ 207062 h 3664637"/>
              <a:gd name="connsiteX261" fmla="*/ 5620881 w 5663744"/>
              <a:gd name="connsiteY261" fmla="*/ 173724 h 3664637"/>
              <a:gd name="connsiteX262" fmla="*/ 5644694 w 5663744"/>
              <a:gd name="connsiteY262" fmla="*/ 35612 h 3664637"/>
              <a:gd name="connsiteX263" fmla="*/ 5654219 w 5663744"/>
              <a:gd name="connsiteY263" fmla="*/ 49899 h 3664637"/>
              <a:gd name="connsiteX264" fmla="*/ 5658981 w 5663744"/>
              <a:gd name="connsiteY264" fmla="*/ 83237 h 3664637"/>
              <a:gd name="connsiteX265" fmla="*/ 5663744 w 5663744"/>
              <a:gd name="connsiteY265" fmla="*/ 107049 h 3664637"/>
              <a:gd name="connsiteX266" fmla="*/ 5658981 w 5663744"/>
              <a:gd name="connsiteY266" fmla="*/ 192774 h 3664637"/>
              <a:gd name="connsiteX267" fmla="*/ 5649456 w 5663744"/>
              <a:gd name="connsiteY267" fmla="*/ 211824 h 3664637"/>
              <a:gd name="connsiteX268" fmla="*/ 5639931 w 5663744"/>
              <a:gd name="connsiteY268" fmla="*/ 226112 h 3664637"/>
              <a:gd name="connsiteX269" fmla="*/ 5606594 w 5663744"/>
              <a:gd name="connsiteY269" fmla="*/ 259449 h 3664637"/>
              <a:gd name="connsiteX270" fmla="*/ 5573256 w 5663744"/>
              <a:gd name="connsiteY270" fmla="*/ 264212 h 3664637"/>
              <a:gd name="connsiteX271" fmla="*/ 4120694 w 5663744"/>
              <a:gd name="connsiteY271" fmla="*/ 259449 h 3664637"/>
              <a:gd name="connsiteX272" fmla="*/ 4077831 w 5663744"/>
              <a:gd name="connsiteY272" fmla="*/ 264212 h 3664637"/>
              <a:gd name="connsiteX273" fmla="*/ 4020681 w 5663744"/>
              <a:gd name="connsiteY273" fmla="*/ 268974 h 3664637"/>
              <a:gd name="connsiteX274" fmla="*/ 3954006 w 5663744"/>
              <a:gd name="connsiteY274" fmla="*/ 278499 h 3664637"/>
              <a:gd name="connsiteX275" fmla="*/ 3920669 w 5663744"/>
              <a:gd name="connsiteY275" fmla="*/ 283262 h 3664637"/>
              <a:gd name="connsiteX276" fmla="*/ 3853994 w 5663744"/>
              <a:gd name="connsiteY276" fmla="*/ 288024 h 3664637"/>
              <a:gd name="connsiteX277" fmla="*/ 3806369 w 5663744"/>
              <a:gd name="connsiteY277" fmla="*/ 302312 h 3664637"/>
              <a:gd name="connsiteX278" fmla="*/ 3720644 w 5663744"/>
              <a:gd name="connsiteY278" fmla="*/ 316599 h 3664637"/>
              <a:gd name="connsiteX279" fmla="*/ 3692069 w 5663744"/>
              <a:gd name="connsiteY279" fmla="*/ 326124 h 3664637"/>
              <a:gd name="connsiteX280" fmla="*/ 3577769 w 5663744"/>
              <a:gd name="connsiteY280" fmla="*/ 340412 h 3664637"/>
              <a:gd name="connsiteX281" fmla="*/ 3544431 w 5663744"/>
              <a:gd name="connsiteY281" fmla="*/ 349937 h 3664637"/>
              <a:gd name="connsiteX282" fmla="*/ 3492044 w 5663744"/>
              <a:gd name="connsiteY282" fmla="*/ 359462 h 3664637"/>
              <a:gd name="connsiteX283" fmla="*/ 3449181 w 5663744"/>
              <a:gd name="connsiteY283" fmla="*/ 373749 h 3664637"/>
              <a:gd name="connsiteX284" fmla="*/ 3330119 w 5663744"/>
              <a:gd name="connsiteY284" fmla="*/ 383274 h 3664637"/>
              <a:gd name="connsiteX285" fmla="*/ 3220581 w 5663744"/>
              <a:gd name="connsiteY285" fmla="*/ 397562 h 3664637"/>
              <a:gd name="connsiteX286" fmla="*/ 3196769 w 5663744"/>
              <a:gd name="connsiteY286" fmla="*/ 402324 h 3664637"/>
              <a:gd name="connsiteX287" fmla="*/ 3072944 w 5663744"/>
              <a:gd name="connsiteY287" fmla="*/ 421374 h 3664637"/>
              <a:gd name="connsiteX288" fmla="*/ 3030081 w 5663744"/>
              <a:gd name="connsiteY288" fmla="*/ 426137 h 3664637"/>
              <a:gd name="connsiteX289" fmla="*/ 2887206 w 5663744"/>
              <a:gd name="connsiteY289" fmla="*/ 449949 h 3664637"/>
              <a:gd name="connsiteX290" fmla="*/ 2830056 w 5663744"/>
              <a:gd name="connsiteY290" fmla="*/ 468999 h 3664637"/>
              <a:gd name="connsiteX291" fmla="*/ 2701469 w 5663744"/>
              <a:gd name="connsiteY291" fmla="*/ 492812 h 3664637"/>
              <a:gd name="connsiteX292" fmla="*/ 2558594 w 5663744"/>
              <a:gd name="connsiteY292" fmla="*/ 530912 h 3664637"/>
              <a:gd name="connsiteX293" fmla="*/ 2482394 w 5663744"/>
              <a:gd name="connsiteY293" fmla="*/ 549962 h 3664637"/>
              <a:gd name="connsiteX294" fmla="*/ 2306181 w 5663744"/>
              <a:gd name="connsiteY294" fmla="*/ 592824 h 3664637"/>
              <a:gd name="connsiteX295" fmla="*/ 2153781 w 5663744"/>
              <a:gd name="connsiteY295" fmla="*/ 649974 h 3664637"/>
              <a:gd name="connsiteX296" fmla="*/ 2091869 w 5663744"/>
              <a:gd name="connsiteY296" fmla="*/ 659499 h 3664637"/>
              <a:gd name="connsiteX297" fmla="*/ 2025194 w 5663744"/>
              <a:gd name="connsiteY297" fmla="*/ 678549 h 3664637"/>
              <a:gd name="connsiteX298" fmla="*/ 1901369 w 5663744"/>
              <a:gd name="connsiteY298" fmla="*/ 726174 h 3664637"/>
              <a:gd name="connsiteX299" fmla="*/ 1848981 w 5663744"/>
              <a:gd name="connsiteY299" fmla="*/ 735699 h 3664637"/>
              <a:gd name="connsiteX300" fmla="*/ 1725156 w 5663744"/>
              <a:gd name="connsiteY300" fmla="*/ 778562 h 3664637"/>
              <a:gd name="connsiteX301" fmla="*/ 1668006 w 5663744"/>
              <a:gd name="connsiteY301" fmla="*/ 792849 h 3664637"/>
              <a:gd name="connsiteX302" fmla="*/ 1620381 w 5663744"/>
              <a:gd name="connsiteY302" fmla="*/ 807137 h 3664637"/>
              <a:gd name="connsiteX303" fmla="*/ 1567994 w 5663744"/>
              <a:gd name="connsiteY303" fmla="*/ 816662 h 3664637"/>
              <a:gd name="connsiteX304" fmla="*/ 1444169 w 5663744"/>
              <a:gd name="connsiteY304" fmla="*/ 859524 h 3664637"/>
              <a:gd name="connsiteX305" fmla="*/ 1410831 w 5663744"/>
              <a:gd name="connsiteY305" fmla="*/ 869049 h 3664637"/>
              <a:gd name="connsiteX306" fmla="*/ 1372731 w 5663744"/>
              <a:gd name="connsiteY306" fmla="*/ 883337 h 3664637"/>
              <a:gd name="connsiteX307" fmla="*/ 1344156 w 5663744"/>
              <a:gd name="connsiteY307" fmla="*/ 892862 h 3664637"/>
              <a:gd name="connsiteX308" fmla="*/ 1320344 w 5663744"/>
              <a:gd name="connsiteY308" fmla="*/ 907149 h 3664637"/>
              <a:gd name="connsiteX309" fmla="*/ 1215569 w 5663744"/>
              <a:gd name="connsiteY309" fmla="*/ 950012 h 3664637"/>
              <a:gd name="connsiteX310" fmla="*/ 1167944 w 5663744"/>
              <a:gd name="connsiteY310" fmla="*/ 978587 h 3664637"/>
              <a:gd name="connsiteX311" fmla="*/ 1144131 w 5663744"/>
              <a:gd name="connsiteY311" fmla="*/ 992874 h 3664637"/>
              <a:gd name="connsiteX312" fmla="*/ 1125081 w 5663744"/>
              <a:gd name="connsiteY312" fmla="*/ 1007162 h 3664637"/>
              <a:gd name="connsiteX313" fmla="*/ 1091744 w 5663744"/>
              <a:gd name="connsiteY313" fmla="*/ 1021449 h 3664637"/>
              <a:gd name="connsiteX314" fmla="*/ 1077456 w 5663744"/>
              <a:gd name="connsiteY314" fmla="*/ 1035737 h 3664637"/>
              <a:gd name="connsiteX315" fmla="*/ 1039356 w 5663744"/>
              <a:gd name="connsiteY315" fmla="*/ 1045262 h 3664637"/>
              <a:gd name="connsiteX316" fmla="*/ 1025069 w 5663744"/>
              <a:gd name="connsiteY316" fmla="*/ 1059549 h 3664637"/>
              <a:gd name="connsiteX317" fmla="*/ 982206 w 5663744"/>
              <a:gd name="connsiteY317" fmla="*/ 1078599 h 3664637"/>
              <a:gd name="connsiteX318" fmla="*/ 958394 w 5663744"/>
              <a:gd name="connsiteY318" fmla="*/ 1097649 h 3664637"/>
              <a:gd name="connsiteX319" fmla="*/ 944106 w 5663744"/>
              <a:gd name="connsiteY319" fmla="*/ 1107174 h 3664637"/>
              <a:gd name="connsiteX320" fmla="*/ 920294 w 5663744"/>
              <a:gd name="connsiteY320" fmla="*/ 1126224 h 3664637"/>
              <a:gd name="connsiteX321" fmla="*/ 901244 w 5663744"/>
              <a:gd name="connsiteY321" fmla="*/ 1135749 h 3664637"/>
              <a:gd name="connsiteX322" fmla="*/ 882194 w 5663744"/>
              <a:gd name="connsiteY322" fmla="*/ 1150037 h 3664637"/>
              <a:gd name="connsiteX323" fmla="*/ 839331 w 5663744"/>
              <a:gd name="connsiteY323" fmla="*/ 1178612 h 3664637"/>
              <a:gd name="connsiteX324" fmla="*/ 801231 w 5663744"/>
              <a:gd name="connsiteY324" fmla="*/ 1216712 h 3664637"/>
              <a:gd name="connsiteX325" fmla="*/ 777419 w 5663744"/>
              <a:gd name="connsiteY325" fmla="*/ 1235762 h 3664637"/>
              <a:gd name="connsiteX326" fmla="*/ 720269 w 5663744"/>
              <a:gd name="connsiteY326" fmla="*/ 1278624 h 3664637"/>
              <a:gd name="connsiteX327" fmla="*/ 705981 w 5663744"/>
              <a:gd name="connsiteY327" fmla="*/ 1292912 h 3664637"/>
              <a:gd name="connsiteX328" fmla="*/ 639306 w 5663744"/>
              <a:gd name="connsiteY328" fmla="*/ 1345299 h 3664637"/>
              <a:gd name="connsiteX329" fmla="*/ 620256 w 5663744"/>
              <a:gd name="connsiteY329" fmla="*/ 1373874 h 3664637"/>
              <a:gd name="connsiteX330" fmla="*/ 605969 w 5663744"/>
              <a:gd name="connsiteY330" fmla="*/ 1397687 h 3664637"/>
              <a:gd name="connsiteX331" fmla="*/ 563106 w 5663744"/>
              <a:gd name="connsiteY331" fmla="*/ 1454837 h 3664637"/>
              <a:gd name="connsiteX332" fmla="*/ 539294 w 5663744"/>
              <a:gd name="connsiteY332" fmla="*/ 1497699 h 3664637"/>
              <a:gd name="connsiteX333" fmla="*/ 525006 w 5663744"/>
              <a:gd name="connsiteY333" fmla="*/ 1521512 h 3664637"/>
              <a:gd name="connsiteX334" fmla="*/ 520244 w 5663744"/>
              <a:gd name="connsiteY334" fmla="*/ 1535799 h 3664637"/>
              <a:gd name="connsiteX335" fmla="*/ 505956 w 5663744"/>
              <a:gd name="connsiteY335" fmla="*/ 1573899 h 3664637"/>
              <a:gd name="connsiteX336" fmla="*/ 486906 w 5663744"/>
              <a:gd name="connsiteY336" fmla="*/ 1631049 h 3664637"/>
              <a:gd name="connsiteX337" fmla="*/ 467856 w 5663744"/>
              <a:gd name="connsiteY337" fmla="*/ 1692962 h 3664637"/>
              <a:gd name="connsiteX338" fmla="*/ 463094 w 5663744"/>
              <a:gd name="connsiteY338" fmla="*/ 1788212 h 3664637"/>
              <a:gd name="connsiteX339" fmla="*/ 453569 w 5663744"/>
              <a:gd name="connsiteY339" fmla="*/ 1850124 h 3664637"/>
              <a:gd name="connsiteX340" fmla="*/ 444044 w 5663744"/>
              <a:gd name="connsiteY340" fmla="*/ 1912037 h 3664637"/>
              <a:gd name="connsiteX341" fmla="*/ 429756 w 5663744"/>
              <a:gd name="connsiteY341" fmla="*/ 1931087 h 3664637"/>
              <a:gd name="connsiteX342" fmla="*/ 415469 w 5663744"/>
              <a:gd name="connsiteY342" fmla="*/ 1969187 h 3664637"/>
              <a:gd name="connsiteX343" fmla="*/ 410706 w 5663744"/>
              <a:gd name="connsiteY343" fmla="*/ 1983474 h 3664637"/>
              <a:gd name="connsiteX344" fmla="*/ 386894 w 5663744"/>
              <a:gd name="connsiteY344" fmla="*/ 2021574 h 3664637"/>
              <a:gd name="connsiteX345" fmla="*/ 363081 w 5663744"/>
              <a:gd name="connsiteY345" fmla="*/ 2083487 h 3664637"/>
              <a:gd name="connsiteX346" fmla="*/ 358319 w 5663744"/>
              <a:gd name="connsiteY346" fmla="*/ 2102537 h 3664637"/>
              <a:gd name="connsiteX347" fmla="*/ 344031 w 5663744"/>
              <a:gd name="connsiteY347" fmla="*/ 2126349 h 3664637"/>
              <a:gd name="connsiteX348" fmla="*/ 320219 w 5663744"/>
              <a:gd name="connsiteY348" fmla="*/ 2178737 h 3664637"/>
              <a:gd name="connsiteX349" fmla="*/ 305931 w 5663744"/>
              <a:gd name="connsiteY349" fmla="*/ 2216837 h 3664637"/>
              <a:gd name="connsiteX350" fmla="*/ 301169 w 5663744"/>
              <a:gd name="connsiteY350" fmla="*/ 2235887 h 3664637"/>
              <a:gd name="connsiteX351" fmla="*/ 24943 w 5663744"/>
              <a:gd name="connsiteY351" fmla="*/ 3155049 h 3664637"/>
              <a:gd name="connsiteX352" fmla="*/ 15418 w 5663744"/>
              <a:gd name="connsiteY352" fmla="*/ 3183624 h 3664637"/>
              <a:gd name="connsiteX353" fmla="*/ 1131 w 5663744"/>
              <a:gd name="connsiteY353" fmla="*/ 3278874 h 3664637"/>
              <a:gd name="connsiteX354" fmla="*/ 10656 w 5663744"/>
              <a:gd name="connsiteY354" fmla="*/ 3545574 h 3664637"/>
              <a:gd name="connsiteX355" fmla="*/ 15418 w 5663744"/>
              <a:gd name="connsiteY355" fmla="*/ 3564624 h 3664637"/>
              <a:gd name="connsiteX356" fmla="*/ 20181 w 5663744"/>
              <a:gd name="connsiteY356" fmla="*/ 3617012 h 3664637"/>
              <a:gd name="connsiteX357" fmla="*/ 24943 w 5663744"/>
              <a:gd name="connsiteY357" fmla="*/ 3636062 h 3664637"/>
              <a:gd name="connsiteX358" fmla="*/ 48756 w 5663744"/>
              <a:gd name="connsiteY358" fmla="*/ 3659874 h 3664637"/>
              <a:gd name="connsiteX359" fmla="*/ 67806 w 5663744"/>
              <a:gd name="connsiteY359" fmla="*/ 3664637 h 3664637"/>
              <a:gd name="connsiteX360" fmla="*/ 124956 w 5663744"/>
              <a:gd name="connsiteY360" fmla="*/ 3655112 h 3664637"/>
              <a:gd name="connsiteX361" fmla="*/ 139244 w 5663744"/>
              <a:gd name="connsiteY361" fmla="*/ 3650349 h 3664637"/>
              <a:gd name="connsiteX362" fmla="*/ 153531 w 5663744"/>
              <a:gd name="connsiteY362" fmla="*/ 3640824 h 3664637"/>
              <a:gd name="connsiteX363" fmla="*/ 172581 w 5663744"/>
              <a:gd name="connsiteY363" fmla="*/ 3636062 h 3664637"/>
              <a:gd name="connsiteX364" fmla="*/ 215444 w 5663744"/>
              <a:gd name="connsiteY364" fmla="*/ 3621774 h 3664637"/>
              <a:gd name="connsiteX0" fmla="*/ 220309 w 5668609"/>
              <a:gd name="connsiteY0" fmla="*/ 3621774 h 3664637"/>
              <a:gd name="connsiteX1" fmla="*/ 215546 w 5668609"/>
              <a:gd name="connsiteY1" fmla="*/ 3597962 h 3664637"/>
              <a:gd name="connsiteX2" fmla="*/ 196496 w 5668609"/>
              <a:gd name="connsiteY2" fmla="*/ 3583674 h 3664637"/>
              <a:gd name="connsiteX3" fmla="*/ 153634 w 5668609"/>
              <a:gd name="connsiteY3" fmla="*/ 3574149 h 3664637"/>
              <a:gd name="connsiteX4" fmla="*/ 148871 w 5668609"/>
              <a:gd name="connsiteY4" fmla="*/ 3497949 h 3664637"/>
              <a:gd name="connsiteX5" fmla="*/ 139346 w 5668609"/>
              <a:gd name="connsiteY5" fmla="*/ 3483662 h 3664637"/>
              <a:gd name="connsiteX6" fmla="*/ 148871 w 5668609"/>
              <a:gd name="connsiteY6" fmla="*/ 3316974 h 3664637"/>
              <a:gd name="connsiteX7" fmla="*/ 158396 w 5668609"/>
              <a:gd name="connsiteY7" fmla="*/ 3274112 h 3664637"/>
              <a:gd name="connsiteX8" fmla="*/ 167921 w 5668609"/>
              <a:gd name="connsiteY8" fmla="*/ 3231249 h 3664637"/>
              <a:gd name="connsiteX9" fmla="*/ 182209 w 5668609"/>
              <a:gd name="connsiteY9" fmla="*/ 3216962 h 3664637"/>
              <a:gd name="connsiteX10" fmla="*/ 186971 w 5668609"/>
              <a:gd name="connsiteY10" fmla="*/ 3202674 h 3664637"/>
              <a:gd name="connsiteX11" fmla="*/ 210784 w 5668609"/>
              <a:gd name="connsiteY11" fmla="*/ 3174099 h 3664637"/>
              <a:gd name="connsiteX12" fmla="*/ 215546 w 5668609"/>
              <a:gd name="connsiteY12" fmla="*/ 3159812 h 3664637"/>
              <a:gd name="connsiteX13" fmla="*/ 225071 w 5668609"/>
              <a:gd name="connsiteY13" fmla="*/ 3078849 h 3664637"/>
              <a:gd name="connsiteX14" fmla="*/ 239359 w 5668609"/>
              <a:gd name="connsiteY14" fmla="*/ 3074087 h 3664637"/>
              <a:gd name="connsiteX15" fmla="*/ 272696 w 5668609"/>
              <a:gd name="connsiteY15" fmla="*/ 3069324 h 3664637"/>
              <a:gd name="connsiteX16" fmla="*/ 301271 w 5668609"/>
              <a:gd name="connsiteY16" fmla="*/ 3064562 h 3664637"/>
              <a:gd name="connsiteX17" fmla="*/ 367946 w 5668609"/>
              <a:gd name="connsiteY17" fmla="*/ 3064562 h 3664637"/>
              <a:gd name="connsiteX18" fmla="*/ 382234 w 5668609"/>
              <a:gd name="connsiteY18" fmla="*/ 3074087 h 3664637"/>
              <a:gd name="connsiteX19" fmla="*/ 396521 w 5668609"/>
              <a:gd name="connsiteY19" fmla="*/ 3078849 h 3664637"/>
              <a:gd name="connsiteX20" fmla="*/ 425096 w 5668609"/>
              <a:gd name="connsiteY20" fmla="*/ 3107424 h 3664637"/>
              <a:gd name="connsiteX21" fmla="*/ 439384 w 5668609"/>
              <a:gd name="connsiteY21" fmla="*/ 3097899 h 3664637"/>
              <a:gd name="connsiteX22" fmla="*/ 434621 w 5668609"/>
              <a:gd name="connsiteY22" fmla="*/ 3050274 h 3664637"/>
              <a:gd name="connsiteX23" fmla="*/ 429859 w 5668609"/>
              <a:gd name="connsiteY23" fmla="*/ 3035987 h 3664637"/>
              <a:gd name="connsiteX24" fmla="*/ 415571 w 5668609"/>
              <a:gd name="connsiteY24" fmla="*/ 3031224 h 3664637"/>
              <a:gd name="connsiteX25" fmla="*/ 329846 w 5668609"/>
              <a:gd name="connsiteY25" fmla="*/ 3026462 h 3664637"/>
              <a:gd name="connsiteX26" fmla="*/ 325084 w 5668609"/>
              <a:gd name="connsiteY26" fmla="*/ 2950262 h 3664637"/>
              <a:gd name="connsiteX27" fmla="*/ 310796 w 5668609"/>
              <a:gd name="connsiteY27" fmla="*/ 2940737 h 3664637"/>
              <a:gd name="connsiteX28" fmla="*/ 306034 w 5668609"/>
              <a:gd name="connsiteY28" fmla="*/ 2921687 h 3664637"/>
              <a:gd name="connsiteX29" fmla="*/ 310796 w 5668609"/>
              <a:gd name="connsiteY29" fmla="*/ 2897874 h 3664637"/>
              <a:gd name="connsiteX30" fmla="*/ 339371 w 5668609"/>
              <a:gd name="connsiteY30" fmla="*/ 2888349 h 3664637"/>
              <a:gd name="connsiteX31" fmla="*/ 344134 w 5668609"/>
              <a:gd name="connsiteY31" fmla="*/ 2874062 h 3664637"/>
              <a:gd name="connsiteX32" fmla="*/ 372709 w 5668609"/>
              <a:gd name="connsiteY32" fmla="*/ 2855012 h 3664637"/>
              <a:gd name="connsiteX33" fmla="*/ 377471 w 5668609"/>
              <a:gd name="connsiteY33" fmla="*/ 2840724 h 3664637"/>
              <a:gd name="connsiteX34" fmla="*/ 382234 w 5668609"/>
              <a:gd name="connsiteY34" fmla="*/ 2816912 h 3664637"/>
              <a:gd name="connsiteX35" fmla="*/ 410809 w 5668609"/>
              <a:gd name="connsiteY35" fmla="*/ 2788337 h 3664637"/>
              <a:gd name="connsiteX36" fmla="*/ 453671 w 5668609"/>
              <a:gd name="connsiteY36" fmla="*/ 2764524 h 3664637"/>
              <a:gd name="connsiteX37" fmla="*/ 487009 w 5668609"/>
              <a:gd name="connsiteY37" fmla="*/ 2759762 h 3664637"/>
              <a:gd name="connsiteX38" fmla="*/ 506059 w 5668609"/>
              <a:gd name="connsiteY38" fmla="*/ 2731187 h 3664637"/>
              <a:gd name="connsiteX39" fmla="*/ 515584 w 5668609"/>
              <a:gd name="connsiteY39" fmla="*/ 2716899 h 3664637"/>
              <a:gd name="connsiteX40" fmla="*/ 544159 w 5668609"/>
              <a:gd name="connsiteY40" fmla="*/ 2688324 h 3664637"/>
              <a:gd name="connsiteX41" fmla="*/ 567971 w 5668609"/>
              <a:gd name="connsiteY41" fmla="*/ 2664512 h 3664637"/>
              <a:gd name="connsiteX42" fmla="*/ 572734 w 5668609"/>
              <a:gd name="connsiteY42" fmla="*/ 2635937 h 3664637"/>
              <a:gd name="connsiteX43" fmla="*/ 582259 w 5668609"/>
              <a:gd name="connsiteY43" fmla="*/ 2621649 h 3664637"/>
              <a:gd name="connsiteX44" fmla="*/ 601309 w 5668609"/>
              <a:gd name="connsiteY44" fmla="*/ 2616887 h 3664637"/>
              <a:gd name="connsiteX45" fmla="*/ 672746 w 5668609"/>
              <a:gd name="connsiteY45" fmla="*/ 2612124 h 3664637"/>
              <a:gd name="connsiteX46" fmla="*/ 667984 w 5668609"/>
              <a:gd name="connsiteY46" fmla="*/ 2531162 h 3664637"/>
              <a:gd name="connsiteX47" fmla="*/ 663221 w 5668609"/>
              <a:gd name="connsiteY47" fmla="*/ 2516874 h 3664637"/>
              <a:gd name="connsiteX48" fmla="*/ 658459 w 5668609"/>
              <a:gd name="connsiteY48" fmla="*/ 2478774 h 3664637"/>
              <a:gd name="connsiteX49" fmla="*/ 629884 w 5668609"/>
              <a:gd name="connsiteY49" fmla="*/ 2464487 h 3664637"/>
              <a:gd name="connsiteX50" fmla="*/ 606071 w 5668609"/>
              <a:gd name="connsiteY50" fmla="*/ 2426387 h 3664637"/>
              <a:gd name="connsiteX51" fmla="*/ 596546 w 5668609"/>
              <a:gd name="connsiteY51" fmla="*/ 2397812 h 3664637"/>
              <a:gd name="connsiteX52" fmla="*/ 582259 w 5668609"/>
              <a:gd name="connsiteY52" fmla="*/ 2388287 h 3664637"/>
              <a:gd name="connsiteX53" fmla="*/ 577496 w 5668609"/>
              <a:gd name="connsiteY53" fmla="*/ 2373999 h 3664637"/>
              <a:gd name="connsiteX54" fmla="*/ 629884 w 5668609"/>
              <a:gd name="connsiteY54" fmla="*/ 2321612 h 3664637"/>
              <a:gd name="connsiteX55" fmla="*/ 644171 w 5668609"/>
              <a:gd name="connsiteY55" fmla="*/ 2312087 h 3664637"/>
              <a:gd name="connsiteX56" fmla="*/ 658459 w 5668609"/>
              <a:gd name="connsiteY56" fmla="*/ 2283512 h 3664637"/>
              <a:gd name="connsiteX57" fmla="*/ 672746 w 5668609"/>
              <a:gd name="connsiteY57" fmla="*/ 2273987 h 3664637"/>
              <a:gd name="connsiteX58" fmla="*/ 701321 w 5668609"/>
              <a:gd name="connsiteY58" fmla="*/ 2264462 h 3664637"/>
              <a:gd name="connsiteX59" fmla="*/ 715609 w 5668609"/>
              <a:gd name="connsiteY59" fmla="*/ 2254937 h 3664637"/>
              <a:gd name="connsiteX60" fmla="*/ 729896 w 5668609"/>
              <a:gd name="connsiteY60" fmla="*/ 2250174 h 3664637"/>
              <a:gd name="connsiteX61" fmla="*/ 844196 w 5668609"/>
              <a:gd name="connsiteY61" fmla="*/ 2240649 h 3664637"/>
              <a:gd name="connsiteX62" fmla="*/ 882296 w 5668609"/>
              <a:gd name="connsiteY62" fmla="*/ 2235887 h 3664637"/>
              <a:gd name="connsiteX63" fmla="*/ 887059 w 5668609"/>
              <a:gd name="connsiteY63" fmla="*/ 2221599 h 3664637"/>
              <a:gd name="connsiteX64" fmla="*/ 872771 w 5668609"/>
              <a:gd name="connsiteY64" fmla="*/ 2216837 h 3664637"/>
              <a:gd name="connsiteX65" fmla="*/ 863246 w 5668609"/>
              <a:gd name="connsiteY65" fmla="*/ 2202549 h 3664637"/>
              <a:gd name="connsiteX66" fmla="*/ 853721 w 5668609"/>
              <a:gd name="connsiteY66" fmla="*/ 2164449 h 3664637"/>
              <a:gd name="connsiteX67" fmla="*/ 848959 w 5668609"/>
              <a:gd name="connsiteY67" fmla="*/ 2150162 h 3664637"/>
              <a:gd name="connsiteX68" fmla="*/ 839434 w 5668609"/>
              <a:gd name="connsiteY68" fmla="*/ 2135874 h 3664637"/>
              <a:gd name="connsiteX69" fmla="*/ 844196 w 5668609"/>
              <a:gd name="connsiteY69" fmla="*/ 2097774 h 3664637"/>
              <a:gd name="connsiteX70" fmla="*/ 872771 w 5668609"/>
              <a:gd name="connsiteY70" fmla="*/ 2088249 h 3664637"/>
              <a:gd name="connsiteX71" fmla="*/ 915634 w 5668609"/>
              <a:gd name="connsiteY71" fmla="*/ 2097774 h 3664637"/>
              <a:gd name="connsiteX72" fmla="*/ 948971 w 5668609"/>
              <a:gd name="connsiteY72" fmla="*/ 2093012 h 3664637"/>
              <a:gd name="connsiteX73" fmla="*/ 977546 w 5668609"/>
              <a:gd name="connsiteY73" fmla="*/ 2073962 h 3664637"/>
              <a:gd name="connsiteX74" fmla="*/ 996596 w 5668609"/>
              <a:gd name="connsiteY74" fmla="*/ 2031099 h 3664637"/>
              <a:gd name="connsiteX75" fmla="*/ 1010884 w 5668609"/>
              <a:gd name="connsiteY75" fmla="*/ 2021574 h 3664637"/>
              <a:gd name="connsiteX76" fmla="*/ 1063271 w 5668609"/>
              <a:gd name="connsiteY76" fmla="*/ 2026337 h 3664637"/>
              <a:gd name="connsiteX77" fmla="*/ 1082321 w 5668609"/>
              <a:gd name="connsiteY77" fmla="*/ 2054912 h 3664637"/>
              <a:gd name="connsiteX78" fmla="*/ 1096609 w 5668609"/>
              <a:gd name="connsiteY78" fmla="*/ 2059674 h 3664637"/>
              <a:gd name="connsiteX79" fmla="*/ 1201384 w 5668609"/>
              <a:gd name="connsiteY79" fmla="*/ 2054912 h 3664637"/>
              <a:gd name="connsiteX80" fmla="*/ 1229959 w 5668609"/>
              <a:gd name="connsiteY80" fmla="*/ 2040624 h 3664637"/>
              <a:gd name="connsiteX81" fmla="*/ 1253771 w 5668609"/>
              <a:gd name="connsiteY81" fmla="*/ 2035862 h 3664637"/>
              <a:gd name="connsiteX82" fmla="*/ 1268059 w 5668609"/>
              <a:gd name="connsiteY82" fmla="*/ 2031099 h 3664637"/>
              <a:gd name="connsiteX83" fmla="*/ 1287109 w 5668609"/>
              <a:gd name="connsiteY83" fmla="*/ 2026337 h 3664637"/>
              <a:gd name="connsiteX84" fmla="*/ 1315684 w 5668609"/>
              <a:gd name="connsiteY84" fmla="*/ 2016812 h 3664637"/>
              <a:gd name="connsiteX85" fmla="*/ 1320446 w 5668609"/>
              <a:gd name="connsiteY85" fmla="*/ 1983474 h 3664637"/>
              <a:gd name="connsiteX86" fmla="*/ 1349021 w 5668609"/>
              <a:gd name="connsiteY86" fmla="*/ 1964424 h 3664637"/>
              <a:gd name="connsiteX87" fmla="*/ 1358546 w 5668609"/>
              <a:gd name="connsiteY87" fmla="*/ 1950137 h 3664637"/>
              <a:gd name="connsiteX88" fmla="*/ 1387121 w 5668609"/>
              <a:gd name="connsiteY88" fmla="*/ 1931087 h 3664637"/>
              <a:gd name="connsiteX89" fmla="*/ 1401409 w 5668609"/>
              <a:gd name="connsiteY89" fmla="*/ 1916799 h 3664637"/>
              <a:gd name="connsiteX90" fmla="*/ 1439509 w 5668609"/>
              <a:gd name="connsiteY90" fmla="*/ 1921562 h 3664637"/>
              <a:gd name="connsiteX91" fmla="*/ 1468084 w 5668609"/>
              <a:gd name="connsiteY91" fmla="*/ 1940612 h 3664637"/>
              <a:gd name="connsiteX92" fmla="*/ 1496659 w 5668609"/>
              <a:gd name="connsiteY92" fmla="*/ 1950137 h 3664637"/>
              <a:gd name="connsiteX93" fmla="*/ 1496659 w 5668609"/>
              <a:gd name="connsiteY93" fmla="*/ 1950137 h 3664637"/>
              <a:gd name="connsiteX94" fmla="*/ 1568096 w 5668609"/>
              <a:gd name="connsiteY94" fmla="*/ 1959662 h 3664637"/>
              <a:gd name="connsiteX95" fmla="*/ 1620484 w 5668609"/>
              <a:gd name="connsiteY95" fmla="*/ 1983474 h 3664637"/>
              <a:gd name="connsiteX96" fmla="*/ 1639534 w 5668609"/>
              <a:gd name="connsiteY96" fmla="*/ 1978712 h 3664637"/>
              <a:gd name="connsiteX97" fmla="*/ 1620484 w 5668609"/>
              <a:gd name="connsiteY97" fmla="*/ 1926324 h 3664637"/>
              <a:gd name="connsiteX98" fmla="*/ 1606196 w 5668609"/>
              <a:gd name="connsiteY98" fmla="*/ 1921562 h 3664637"/>
              <a:gd name="connsiteX99" fmla="*/ 1587146 w 5668609"/>
              <a:gd name="connsiteY99" fmla="*/ 1892987 h 3664637"/>
              <a:gd name="connsiteX100" fmla="*/ 1563334 w 5668609"/>
              <a:gd name="connsiteY100" fmla="*/ 1869174 h 3664637"/>
              <a:gd name="connsiteX101" fmla="*/ 1558571 w 5668609"/>
              <a:gd name="connsiteY101" fmla="*/ 1835837 h 3664637"/>
              <a:gd name="connsiteX102" fmla="*/ 1544284 w 5668609"/>
              <a:gd name="connsiteY102" fmla="*/ 1831074 h 3664637"/>
              <a:gd name="connsiteX103" fmla="*/ 1534759 w 5668609"/>
              <a:gd name="connsiteY103" fmla="*/ 1816787 h 3664637"/>
              <a:gd name="connsiteX104" fmla="*/ 1539521 w 5668609"/>
              <a:gd name="connsiteY104" fmla="*/ 1754874 h 3664637"/>
              <a:gd name="connsiteX105" fmla="*/ 1544284 w 5668609"/>
              <a:gd name="connsiteY105" fmla="*/ 1735824 h 3664637"/>
              <a:gd name="connsiteX106" fmla="*/ 1577621 w 5668609"/>
              <a:gd name="connsiteY106" fmla="*/ 1721537 h 3664637"/>
              <a:gd name="connsiteX107" fmla="*/ 1587146 w 5668609"/>
              <a:gd name="connsiteY107" fmla="*/ 1707249 h 3664637"/>
              <a:gd name="connsiteX108" fmla="*/ 1601434 w 5668609"/>
              <a:gd name="connsiteY108" fmla="*/ 1692962 h 3664637"/>
              <a:gd name="connsiteX109" fmla="*/ 1606196 w 5668609"/>
              <a:gd name="connsiteY109" fmla="*/ 1678674 h 3664637"/>
              <a:gd name="connsiteX110" fmla="*/ 1601434 w 5668609"/>
              <a:gd name="connsiteY110" fmla="*/ 1650099 h 3664637"/>
              <a:gd name="connsiteX111" fmla="*/ 1596671 w 5668609"/>
              <a:gd name="connsiteY111" fmla="*/ 1583424 h 3664637"/>
              <a:gd name="connsiteX112" fmla="*/ 1615721 w 5668609"/>
              <a:gd name="connsiteY112" fmla="*/ 1578662 h 3664637"/>
              <a:gd name="connsiteX113" fmla="*/ 1644296 w 5668609"/>
              <a:gd name="connsiteY113" fmla="*/ 1564374 h 3664637"/>
              <a:gd name="connsiteX114" fmla="*/ 1920521 w 5668609"/>
              <a:gd name="connsiteY114" fmla="*/ 1569137 h 3664637"/>
              <a:gd name="connsiteX115" fmla="*/ 1953859 w 5668609"/>
              <a:gd name="connsiteY115" fmla="*/ 1554849 h 3664637"/>
              <a:gd name="connsiteX116" fmla="*/ 1968146 w 5668609"/>
              <a:gd name="connsiteY116" fmla="*/ 1550087 h 3664637"/>
              <a:gd name="connsiteX117" fmla="*/ 1982434 w 5668609"/>
              <a:gd name="connsiteY117" fmla="*/ 1540562 h 3664637"/>
              <a:gd name="connsiteX118" fmla="*/ 1996721 w 5668609"/>
              <a:gd name="connsiteY118" fmla="*/ 1535799 h 3664637"/>
              <a:gd name="connsiteX119" fmla="*/ 2030059 w 5668609"/>
              <a:gd name="connsiteY119" fmla="*/ 1526274 h 3664637"/>
              <a:gd name="connsiteX120" fmla="*/ 2068159 w 5668609"/>
              <a:gd name="connsiteY120" fmla="*/ 1511987 h 3664637"/>
              <a:gd name="connsiteX121" fmla="*/ 2096734 w 5668609"/>
              <a:gd name="connsiteY121" fmla="*/ 1492937 h 3664637"/>
              <a:gd name="connsiteX122" fmla="*/ 2106259 w 5668609"/>
              <a:gd name="connsiteY122" fmla="*/ 1473887 h 3664637"/>
              <a:gd name="connsiteX123" fmla="*/ 2120546 w 5668609"/>
              <a:gd name="connsiteY123" fmla="*/ 1469124 h 3664637"/>
              <a:gd name="connsiteX124" fmla="*/ 2149121 w 5668609"/>
              <a:gd name="connsiteY124" fmla="*/ 1450074 h 3664637"/>
              <a:gd name="connsiteX125" fmla="*/ 2163409 w 5668609"/>
              <a:gd name="connsiteY125" fmla="*/ 1440549 h 3664637"/>
              <a:gd name="connsiteX126" fmla="*/ 2177696 w 5668609"/>
              <a:gd name="connsiteY126" fmla="*/ 1426262 h 3664637"/>
              <a:gd name="connsiteX127" fmla="*/ 2201509 w 5668609"/>
              <a:gd name="connsiteY127" fmla="*/ 1397687 h 3664637"/>
              <a:gd name="connsiteX128" fmla="*/ 2220559 w 5668609"/>
              <a:gd name="connsiteY128" fmla="*/ 1388162 h 3664637"/>
              <a:gd name="connsiteX129" fmla="*/ 2234846 w 5668609"/>
              <a:gd name="connsiteY129" fmla="*/ 1392924 h 3664637"/>
              <a:gd name="connsiteX130" fmla="*/ 2282471 w 5668609"/>
              <a:gd name="connsiteY130" fmla="*/ 1397687 h 3664637"/>
              <a:gd name="connsiteX131" fmla="*/ 2311046 w 5668609"/>
              <a:gd name="connsiteY131" fmla="*/ 1421499 h 3664637"/>
              <a:gd name="connsiteX132" fmla="*/ 2396771 w 5668609"/>
              <a:gd name="connsiteY132" fmla="*/ 1435787 h 3664637"/>
              <a:gd name="connsiteX133" fmla="*/ 2415821 w 5668609"/>
              <a:gd name="connsiteY133" fmla="*/ 1440549 h 3664637"/>
              <a:gd name="connsiteX134" fmla="*/ 2444396 w 5668609"/>
              <a:gd name="connsiteY134" fmla="*/ 1450074 h 3664637"/>
              <a:gd name="connsiteX135" fmla="*/ 2577746 w 5668609"/>
              <a:gd name="connsiteY135" fmla="*/ 1450074 h 3664637"/>
              <a:gd name="connsiteX136" fmla="*/ 2592034 w 5668609"/>
              <a:gd name="connsiteY136" fmla="*/ 1454837 h 3664637"/>
              <a:gd name="connsiteX137" fmla="*/ 2611084 w 5668609"/>
              <a:gd name="connsiteY137" fmla="*/ 1459599 h 3664637"/>
              <a:gd name="connsiteX138" fmla="*/ 2677759 w 5668609"/>
              <a:gd name="connsiteY138" fmla="*/ 1454837 h 3664637"/>
              <a:gd name="connsiteX139" fmla="*/ 2672996 w 5668609"/>
              <a:gd name="connsiteY139" fmla="*/ 1416737 h 3664637"/>
              <a:gd name="connsiteX140" fmla="*/ 2658709 w 5668609"/>
              <a:gd name="connsiteY140" fmla="*/ 1388162 h 3664637"/>
              <a:gd name="connsiteX141" fmla="*/ 2644421 w 5668609"/>
              <a:gd name="connsiteY141" fmla="*/ 1373874 h 3664637"/>
              <a:gd name="connsiteX142" fmla="*/ 2649184 w 5668609"/>
              <a:gd name="connsiteY142" fmla="*/ 1326249 h 3664637"/>
              <a:gd name="connsiteX143" fmla="*/ 2663471 w 5668609"/>
              <a:gd name="connsiteY143" fmla="*/ 1311962 h 3664637"/>
              <a:gd name="connsiteX144" fmla="*/ 2677759 w 5668609"/>
              <a:gd name="connsiteY144" fmla="*/ 1302437 h 3664637"/>
              <a:gd name="connsiteX145" fmla="*/ 2758721 w 5668609"/>
              <a:gd name="connsiteY145" fmla="*/ 1288149 h 3664637"/>
              <a:gd name="connsiteX146" fmla="*/ 2792059 w 5668609"/>
              <a:gd name="connsiteY146" fmla="*/ 1264337 h 3664637"/>
              <a:gd name="connsiteX147" fmla="*/ 2811109 w 5668609"/>
              <a:gd name="connsiteY147" fmla="*/ 1254812 h 3664637"/>
              <a:gd name="connsiteX148" fmla="*/ 2739671 w 5668609"/>
              <a:gd name="connsiteY148" fmla="*/ 1245287 h 3664637"/>
              <a:gd name="connsiteX149" fmla="*/ 2711096 w 5668609"/>
              <a:gd name="connsiteY149" fmla="*/ 1235762 h 3664637"/>
              <a:gd name="connsiteX150" fmla="*/ 2696809 w 5668609"/>
              <a:gd name="connsiteY150" fmla="*/ 1230999 h 3664637"/>
              <a:gd name="connsiteX151" fmla="*/ 2672996 w 5668609"/>
              <a:gd name="connsiteY151" fmla="*/ 1221474 h 3664637"/>
              <a:gd name="connsiteX152" fmla="*/ 2649184 w 5668609"/>
              <a:gd name="connsiteY152" fmla="*/ 1216712 h 3664637"/>
              <a:gd name="connsiteX153" fmla="*/ 2639659 w 5668609"/>
              <a:gd name="connsiteY153" fmla="*/ 1197662 h 3664637"/>
              <a:gd name="connsiteX154" fmla="*/ 2630134 w 5668609"/>
              <a:gd name="connsiteY154" fmla="*/ 1183374 h 3664637"/>
              <a:gd name="connsiteX155" fmla="*/ 2634896 w 5668609"/>
              <a:gd name="connsiteY155" fmla="*/ 1154799 h 3664637"/>
              <a:gd name="connsiteX156" fmla="*/ 2701571 w 5668609"/>
              <a:gd name="connsiteY156" fmla="*/ 1140512 h 3664637"/>
              <a:gd name="connsiteX157" fmla="*/ 2720621 w 5668609"/>
              <a:gd name="connsiteY157" fmla="*/ 1135749 h 3664637"/>
              <a:gd name="connsiteX158" fmla="*/ 2758721 w 5668609"/>
              <a:gd name="connsiteY158" fmla="*/ 1092887 h 3664637"/>
              <a:gd name="connsiteX159" fmla="*/ 2787296 w 5668609"/>
              <a:gd name="connsiteY159" fmla="*/ 1083362 h 3664637"/>
              <a:gd name="connsiteX160" fmla="*/ 2834921 w 5668609"/>
              <a:gd name="connsiteY160" fmla="*/ 1073837 h 3664637"/>
              <a:gd name="connsiteX161" fmla="*/ 2853971 w 5668609"/>
              <a:gd name="connsiteY161" fmla="*/ 1069074 h 3664637"/>
              <a:gd name="connsiteX162" fmla="*/ 2873021 w 5668609"/>
              <a:gd name="connsiteY162" fmla="*/ 1059549 h 3664637"/>
              <a:gd name="connsiteX163" fmla="*/ 2887309 w 5668609"/>
              <a:gd name="connsiteY163" fmla="*/ 1054787 h 3664637"/>
              <a:gd name="connsiteX164" fmla="*/ 2934934 w 5668609"/>
              <a:gd name="connsiteY164" fmla="*/ 1030974 h 3664637"/>
              <a:gd name="connsiteX165" fmla="*/ 2949221 w 5668609"/>
              <a:gd name="connsiteY165" fmla="*/ 1021449 h 3664637"/>
              <a:gd name="connsiteX166" fmla="*/ 2968271 w 5668609"/>
              <a:gd name="connsiteY166" fmla="*/ 1016687 h 3664637"/>
              <a:gd name="connsiteX167" fmla="*/ 3025421 w 5668609"/>
              <a:gd name="connsiteY167" fmla="*/ 1007162 h 3664637"/>
              <a:gd name="connsiteX168" fmla="*/ 3039709 w 5668609"/>
              <a:gd name="connsiteY168" fmla="*/ 1002399 h 3664637"/>
              <a:gd name="connsiteX169" fmla="*/ 3277834 w 5668609"/>
              <a:gd name="connsiteY169" fmla="*/ 1016687 h 3664637"/>
              <a:gd name="connsiteX170" fmla="*/ 3311171 w 5668609"/>
              <a:gd name="connsiteY170" fmla="*/ 1035737 h 3664637"/>
              <a:gd name="connsiteX171" fmla="*/ 3325459 w 5668609"/>
              <a:gd name="connsiteY171" fmla="*/ 1040499 h 3664637"/>
              <a:gd name="connsiteX172" fmla="*/ 3373084 w 5668609"/>
              <a:gd name="connsiteY172" fmla="*/ 1069074 h 3664637"/>
              <a:gd name="connsiteX173" fmla="*/ 3401659 w 5668609"/>
              <a:gd name="connsiteY173" fmla="*/ 1088124 h 3664637"/>
              <a:gd name="connsiteX174" fmla="*/ 3415946 w 5668609"/>
              <a:gd name="connsiteY174" fmla="*/ 1083362 h 3664637"/>
              <a:gd name="connsiteX175" fmla="*/ 3425471 w 5668609"/>
              <a:gd name="connsiteY175" fmla="*/ 1069074 h 3664637"/>
              <a:gd name="connsiteX176" fmla="*/ 3439759 w 5668609"/>
              <a:gd name="connsiteY176" fmla="*/ 1054787 h 3664637"/>
              <a:gd name="connsiteX177" fmla="*/ 3449284 w 5668609"/>
              <a:gd name="connsiteY177" fmla="*/ 1040499 h 3664637"/>
              <a:gd name="connsiteX178" fmla="*/ 3463571 w 5668609"/>
              <a:gd name="connsiteY178" fmla="*/ 1035737 h 3664637"/>
              <a:gd name="connsiteX179" fmla="*/ 3558821 w 5668609"/>
              <a:gd name="connsiteY179" fmla="*/ 1030974 h 3664637"/>
              <a:gd name="connsiteX180" fmla="*/ 3587396 w 5668609"/>
              <a:gd name="connsiteY180" fmla="*/ 1040499 h 3664637"/>
              <a:gd name="connsiteX181" fmla="*/ 3696934 w 5668609"/>
              <a:gd name="connsiteY181" fmla="*/ 1035737 h 3664637"/>
              <a:gd name="connsiteX182" fmla="*/ 3739796 w 5668609"/>
              <a:gd name="connsiteY182" fmla="*/ 1007162 h 3664637"/>
              <a:gd name="connsiteX183" fmla="*/ 3754084 w 5668609"/>
              <a:gd name="connsiteY183" fmla="*/ 997637 h 3664637"/>
              <a:gd name="connsiteX184" fmla="*/ 3758846 w 5668609"/>
              <a:gd name="connsiteY184" fmla="*/ 983349 h 3664637"/>
              <a:gd name="connsiteX185" fmla="*/ 3768371 w 5668609"/>
              <a:gd name="connsiteY185" fmla="*/ 969062 h 3664637"/>
              <a:gd name="connsiteX186" fmla="*/ 3811234 w 5668609"/>
              <a:gd name="connsiteY186" fmla="*/ 930962 h 3664637"/>
              <a:gd name="connsiteX187" fmla="*/ 3825521 w 5668609"/>
              <a:gd name="connsiteY187" fmla="*/ 926199 h 3664637"/>
              <a:gd name="connsiteX188" fmla="*/ 3854096 w 5668609"/>
              <a:gd name="connsiteY188" fmla="*/ 902387 h 3664637"/>
              <a:gd name="connsiteX189" fmla="*/ 3868384 w 5668609"/>
              <a:gd name="connsiteY189" fmla="*/ 897624 h 3664637"/>
              <a:gd name="connsiteX190" fmla="*/ 3882671 w 5668609"/>
              <a:gd name="connsiteY190" fmla="*/ 888099 h 3664637"/>
              <a:gd name="connsiteX191" fmla="*/ 3925534 w 5668609"/>
              <a:gd name="connsiteY191" fmla="*/ 878574 h 3664637"/>
              <a:gd name="connsiteX192" fmla="*/ 3982684 w 5668609"/>
              <a:gd name="connsiteY192" fmla="*/ 883337 h 3664637"/>
              <a:gd name="connsiteX193" fmla="*/ 4011259 w 5668609"/>
              <a:gd name="connsiteY193" fmla="*/ 892862 h 3664637"/>
              <a:gd name="connsiteX194" fmla="*/ 4039834 w 5668609"/>
              <a:gd name="connsiteY194" fmla="*/ 897624 h 3664637"/>
              <a:gd name="connsiteX195" fmla="*/ 4049359 w 5668609"/>
              <a:gd name="connsiteY195" fmla="*/ 911912 h 3664637"/>
              <a:gd name="connsiteX196" fmla="*/ 4092221 w 5668609"/>
              <a:gd name="connsiteY196" fmla="*/ 935724 h 3664637"/>
              <a:gd name="connsiteX197" fmla="*/ 4116034 w 5668609"/>
              <a:gd name="connsiteY197" fmla="*/ 940487 h 3664637"/>
              <a:gd name="connsiteX198" fmla="*/ 4139846 w 5668609"/>
              <a:gd name="connsiteY198" fmla="*/ 964299 h 3664637"/>
              <a:gd name="connsiteX199" fmla="*/ 4154134 w 5668609"/>
              <a:gd name="connsiteY199" fmla="*/ 973824 h 3664637"/>
              <a:gd name="connsiteX200" fmla="*/ 4196996 w 5668609"/>
              <a:gd name="connsiteY200" fmla="*/ 969062 h 3664637"/>
              <a:gd name="connsiteX201" fmla="*/ 4225571 w 5668609"/>
              <a:gd name="connsiteY201" fmla="*/ 954774 h 3664637"/>
              <a:gd name="connsiteX202" fmla="*/ 4239859 w 5668609"/>
              <a:gd name="connsiteY202" fmla="*/ 950012 h 3664637"/>
              <a:gd name="connsiteX203" fmla="*/ 4254146 w 5668609"/>
              <a:gd name="connsiteY203" fmla="*/ 940487 h 3664637"/>
              <a:gd name="connsiteX204" fmla="*/ 4287484 w 5668609"/>
              <a:gd name="connsiteY204" fmla="*/ 930962 h 3664637"/>
              <a:gd name="connsiteX205" fmla="*/ 4297009 w 5668609"/>
              <a:gd name="connsiteY205" fmla="*/ 916674 h 3664637"/>
              <a:gd name="connsiteX206" fmla="*/ 4301771 w 5668609"/>
              <a:gd name="connsiteY206" fmla="*/ 902387 h 3664637"/>
              <a:gd name="connsiteX207" fmla="*/ 4358921 w 5668609"/>
              <a:gd name="connsiteY207" fmla="*/ 873812 h 3664637"/>
              <a:gd name="connsiteX208" fmla="*/ 4382734 w 5668609"/>
              <a:gd name="connsiteY208" fmla="*/ 869049 h 3664637"/>
              <a:gd name="connsiteX209" fmla="*/ 4397021 w 5668609"/>
              <a:gd name="connsiteY209" fmla="*/ 864287 h 3664637"/>
              <a:gd name="connsiteX210" fmla="*/ 4416071 w 5668609"/>
              <a:gd name="connsiteY210" fmla="*/ 859524 h 3664637"/>
              <a:gd name="connsiteX211" fmla="*/ 4430359 w 5668609"/>
              <a:gd name="connsiteY211" fmla="*/ 849999 h 3664637"/>
              <a:gd name="connsiteX212" fmla="*/ 4458934 w 5668609"/>
              <a:gd name="connsiteY212" fmla="*/ 840474 h 3664637"/>
              <a:gd name="connsiteX213" fmla="*/ 4487509 w 5668609"/>
              <a:gd name="connsiteY213" fmla="*/ 826187 h 3664637"/>
              <a:gd name="connsiteX214" fmla="*/ 4501796 w 5668609"/>
              <a:gd name="connsiteY214" fmla="*/ 816662 h 3664637"/>
              <a:gd name="connsiteX215" fmla="*/ 4525609 w 5668609"/>
              <a:gd name="connsiteY215" fmla="*/ 811899 h 3664637"/>
              <a:gd name="connsiteX216" fmla="*/ 4539896 w 5668609"/>
              <a:gd name="connsiteY216" fmla="*/ 807137 h 3664637"/>
              <a:gd name="connsiteX217" fmla="*/ 4706584 w 5668609"/>
              <a:gd name="connsiteY217" fmla="*/ 802374 h 3664637"/>
              <a:gd name="connsiteX218" fmla="*/ 4716109 w 5668609"/>
              <a:gd name="connsiteY218" fmla="*/ 788087 h 3664637"/>
              <a:gd name="connsiteX219" fmla="*/ 4730396 w 5668609"/>
              <a:gd name="connsiteY219" fmla="*/ 778562 h 3664637"/>
              <a:gd name="connsiteX220" fmla="*/ 4735159 w 5668609"/>
              <a:gd name="connsiteY220" fmla="*/ 764274 h 3664637"/>
              <a:gd name="connsiteX221" fmla="*/ 4744684 w 5668609"/>
              <a:gd name="connsiteY221" fmla="*/ 749987 h 3664637"/>
              <a:gd name="connsiteX222" fmla="*/ 4749446 w 5668609"/>
              <a:gd name="connsiteY222" fmla="*/ 735699 h 3664637"/>
              <a:gd name="connsiteX223" fmla="*/ 4763734 w 5668609"/>
              <a:gd name="connsiteY223" fmla="*/ 730937 h 3664637"/>
              <a:gd name="connsiteX224" fmla="*/ 4801834 w 5668609"/>
              <a:gd name="connsiteY224" fmla="*/ 721412 h 3664637"/>
              <a:gd name="connsiteX225" fmla="*/ 4816121 w 5668609"/>
              <a:gd name="connsiteY225" fmla="*/ 716649 h 3664637"/>
              <a:gd name="connsiteX226" fmla="*/ 4830409 w 5668609"/>
              <a:gd name="connsiteY226" fmla="*/ 707124 h 3664637"/>
              <a:gd name="connsiteX227" fmla="*/ 4906609 w 5668609"/>
              <a:gd name="connsiteY227" fmla="*/ 730937 h 3664637"/>
              <a:gd name="connsiteX228" fmla="*/ 4897084 w 5668609"/>
              <a:gd name="connsiteY228" fmla="*/ 745224 h 3664637"/>
              <a:gd name="connsiteX229" fmla="*/ 4944709 w 5668609"/>
              <a:gd name="connsiteY229" fmla="*/ 769037 h 3664637"/>
              <a:gd name="connsiteX230" fmla="*/ 5001859 w 5668609"/>
              <a:gd name="connsiteY230" fmla="*/ 783324 h 3664637"/>
              <a:gd name="connsiteX231" fmla="*/ 5020909 w 5668609"/>
              <a:gd name="connsiteY231" fmla="*/ 788087 h 3664637"/>
              <a:gd name="connsiteX232" fmla="*/ 5039959 w 5668609"/>
              <a:gd name="connsiteY232" fmla="*/ 797612 h 3664637"/>
              <a:gd name="connsiteX233" fmla="*/ 5049484 w 5668609"/>
              <a:gd name="connsiteY233" fmla="*/ 816662 h 3664637"/>
              <a:gd name="connsiteX234" fmla="*/ 5054246 w 5668609"/>
              <a:gd name="connsiteY234" fmla="*/ 835712 h 3664637"/>
              <a:gd name="connsiteX235" fmla="*/ 5097109 w 5668609"/>
              <a:gd name="connsiteY235" fmla="*/ 826187 h 3664637"/>
              <a:gd name="connsiteX236" fmla="*/ 5125684 w 5668609"/>
              <a:gd name="connsiteY236" fmla="*/ 807137 h 3664637"/>
              <a:gd name="connsiteX237" fmla="*/ 5135209 w 5668609"/>
              <a:gd name="connsiteY237" fmla="*/ 821424 h 3664637"/>
              <a:gd name="connsiteX238" fmla="*/ 5211409 w 5668609"/>
              <a:gd name="connsiteY238" fmla="*/ 840474 h 3664637"/>
              <a:gd name="connsiteX239" fmla="*/ 5254271 w 5668609"/>
              <a:gd name="connsiteY239" fmla="*/ 845237 h 3664637"/>
              <a:gd name="connsiteX240" fmla="*/ 5268559 w 5668609"/>
              <a:gd name="connsiteY240" fmla="*/ 840474 h 3664637"/>
              <a:gd name="connsiteX241" fmla="*/ 5278084 w 5668609"/>
              <a:gd name="connsiteY241" fmla="*/ 802374 h 3664637"/>
              <a:gd name="connsiteX242" fmla="*/ 5287609 w 5668609"/>
              <a:gd name="connsiteY242" fmla="*/ 788087 h 3664637"/>
              <a:gd name="connsiteX243" fmla="*/ 5292371 w 5668609"/>
              <a:gd name="connsiteY243" fmla="*/ 764274 h 3664637"/>
              <a:gd name="connsiteX244" fmla="*/ 5320946 w 5668609"/>
              <a:gd name="connsiteY244" fmla="*/ 740462 h 3664637"/>
              <a:gd name="connsiteX245" fmla="*/ 5339996 w 5668609"/>
              <a:gd name="connsiteY245" fmla="*/ 721412 h 3664637"/>
              <a:gd name="connsiteX246" fmla="*/ 5368571 w 5668609"/>
              <a:gd name="connsiteY246" fmla="*/ 697599 h 3664637"/>
              <a:gd name="connsiteX247" fmla="*/ 5401909 w 5668609"/>
              <a:gd name="connsiteY247" fmla="*/ 688074 h 3664637"/>
              <a:gd name="connsiteX248" fmla="*/ 5473346 w 5668609"/>
              <a:gd name="connsiteY248" fmla="*/ 678549 h 3664637"/>
              <a:gd name="connsiteX249" fmla="*/ 5516209 w 5668609"/>
              <a:gd name="connsiteY249" fmla="*/ 645212 h 3664637"/>
              <a:gd name="connsiteX250" fmla="*/ 5530496 w 5668609"/>
              <a:gd name="connsiteY250" fmla="*/ 635687 h 3664637"/>
              <a:gd name="connsiteX251" fmla="*/ 5544784 w 5668609"/>
              <a:gd name="connsiteY251" fmla="*/ 630924 h 3664637"/>
              <a:gd name="connsiteX252" fmla="*/ 5573359 w 5668609"/>
              <a:gd name="connsiteY252" fmla="*/ 602349 h 3664637"/>
              <a:gd name="connsiteX253" fmla="*/ 5587646 w 5668609"/>
              <a:gd name="connsiteY253" fmla="*/ 588062 h 3664637"/>
              <a:gd name="connsiteX254" fmla="*/ 5616221 w 5668609"/>
              <a:gd name="connsiteY254" fmla="*/ 573774 h 3664637"/>
              <a:gd name="connsiteX255" fmla="*/ 5644796 w 5668609"/>
              <a:gd name="connsiteY255" fmla="*/ 559487 h 3664637"/>
              <a:gd name="connsiteX256" fmla="*/ 5654321 w 5668609"/>
              <a:gd name="connsiteY256" fmla="*/ 545199 h 3664637"/>
              <a:gd name="connsiteX257" fmla="*/ 5654321 w 5668609"/>
              <a:gd name="connsiteY257" fmla="*/ 478524 h 3664637"/>
              <a:gd name="connsiteX258" fmla="*/ 5644796 w 5668609"/>
              <a:gd name="connsiteY258" fmla="*/ 430899 h 3664637"/>
              <a:gd name="connsiteX259" fmla="*/ 5640034 w 5668609"/>
              <a:gd name="connsiteY259" fmla="*/ 264212 h 3664637"/>
              <a:gd name="connsiteX260" fmla="*/ 5630509 w 5668609"/>
              <a:gd name="connsiteY260" fmla="*/ 207062 h 3664637"/>
              <a:gd name="connsiteX261" fmla="*/ 5625746 w 5668609"/>
              <a:gd name="connsiteY261" fmla="*/ 173724 h 3664637"/>
              <a:gd name="connsiteX262" fmla="*/ 5649559 w 5668609"/>
              <a:gd name="connsiteY262" fmla="*/ 35612 h 3664637"/>
              <a:gd name="connsiteX263" fmla="*/ 5659084 w 5668609"/>
              <a:gd name="connsiteY263" fmla="*/ 49899 h 3664637"/>
              <a:gd name="connsiteX264" fmla="*/ 5663846 w 5668609"/>
              <a:gd name="connsiteY264" fmla="*/ 83237 h 3664637"/>
              <a:gd name="connsiteX265" fmla="*/ 5668609 w 5668609"/>
              <a:gd name="connsiteY265" fmla="*/ 107049 h 3664637"/>
              <a:gd name="connsiteX266" fmla="*/ 5663846 w 5668609"/>
              <a:gd name="connsiteY266" fmla="*/ 192774 h 3664637"/>
              <a:gd name="connsiteX267" fmla="*/ 5654321 w 5668609"/>
              <a:gd name="connsiteY267" fmla="*/ 211824 h 3664637"/>
              <a:gd name="connsiteX268" fmla="*/ 5644796 w 5668609"/>
              <a:gd name="connsiteY268" fmla="*/ 226112 h 3664637"/>
              <a:gd name="connsiteX269" fmla="*/ 5611459 w 5668609"/>
              <a:gd name="connsiteY269" fmla="*/ 259449 h 3664637"/>
              <a:gd name="connsiteX270" fmla="*/ 5578121 w 5668609"/>
              <a:gd name="connsiteY270" fmla="*/ 264212 h 3664637"/>
              <a:gd name="connsiteX271" fmla="*/ 4125559 w 5668609"/>
              <a:gd name="connsiteY271" fmla="*/ 259449 h 3664637"/>
              <a:gd name="connsiteX272" fmla="*/ 4082696 w 5668609"/>
              <a:gd name="connsiteY272" fmla="*/ 264212 h 3664637"/>
              <a:gd name="connsiteX273" fmla="*/ 4025546 w 5668609"/>
              <a:gd name="connsiteY273" fmla="*/ 268974 h 3664637"/>
              <a:gd name="connsiteX274" fmla="*/ 3958871 w 5668609"/>
              <a:gd name="connsiteY274" fmla="*/ 278499 h 3664637"/>
              <a:gd name="connsiteX275" fmla="*/ 3925534 w 5668609"/>
              <a:gd name="connsiteY275" fmla="*/ 283262 h 3664637"/>
              <a:gd name="connsiteX276" fmla="*/ 3858859 w 5668609"/>
              <a:gd name="connsiteY276" fmla="*/ 288024 h 3664637"/>
              <a:gd name="connsiteX277" fmla="*/ 3811234 w 5668609"/>
              <a:gd name="connsiteY277" fmla="*/ 302312 h 3664637"/>
              <a:gd name="connsiteX278" fmla="*/ 3725509 w 5668609"/>
              <a:gd name="connsiteY278" fmla="*/ 316599 h 3664637"/>
              <a:gd name="connsiteX279" fmla="*/ 3696934 w 5668609"/>
              <a:gd name="connsiteY279" fmla="*/ 326124 h 3664637"/>
              <a:gd name="connsiteX280" fmla="*/ 3582634 w 5668609"/>
              <a:gd name="connsiteY280" fmla="*/ 340412 h 3664637"/>
              <a:gd name="connsiteX281" fmla="*/ 3549296 w 5668609"/>
              <a:gd name="connsiteY281" fmla="*/ 349937 h 3664637"/>
              <a:gd name="connsiteX282" fmla="*/ 3496909 w 5668609"/>
              <a:gd name="connsiteY282" fmla="*/ 359462 h 3664637"/>
              <a:gd name="connsiteX283" fmla="*/ 3454046 w 5668609"/>
              <a:gd name="connsiteY283" fmla="*/ 373749 h 3664637"/>
              <a:gd name="connsiteX284" fmla="*/ 3334984 w 5668609"/>
              <a:gd name="connsiteY284" fmla="*/ 383274 h 3664637"/>
              <a:gd name="connsiteX285" fmla="*/ 3225446 w 5668609"/>
              <a:gd name="connsiteY285" fmla="*/ 397562 h 3664637"/>
              <a:gd name="connsiteX286" fmla="*/ 3201634 w 5668609"/>
              <a:gd name="connsiteY286" fmla="*/ 402324 h 3664637"/>
              <a:gd name="connsiteX287" fmla="*/ 3077809 w 5668609"/>
              <a:gd name="connsiteY287" fmla="*/ 421374 h 3664637"/>
              <a:gd name="connsiteX288" fmla="*/ 3034946 w 5668609"/>
              <a:gd name="connsiteY288" fmla="*/ 426137 h 3664637"/>
              <a:gd name="connsiteX289" fmla="*/ 2892071 w 5668609"/>
              <a:gd name="connsiteY289" fmla="*/ 449949 h 3664637"/>
              <a:gd name="connsiteX290" fmla="*/ 2834921 w 5668609"/>
              <a:gd name="connsiteY290" fmla="*/ 468999 h 3664637"/>
              <a:gd name="connsiteX291" fmla="*/ 2706334 w 5668609"/>
              <a:gd name="connsiteY291" fmla="*/ 492812 h 3664637"/>
              <a:gd name="connsiteX292" fmla="*/ 2563459 w 5668609"/>
              <a:gd name="connsiteY292" fmla="*/ 530912 h 3664637"/>
              <a:gd name="connsiteX293" fmla="*/ 2487259 w 5668609"/>
              <a:gd name="connsiteY293" fmla="*/ 549962 h 3664637"/>
              <a:gd name="connsiteX294" fmla="*/ 2311046 w 5668609"/>
              <a:gd name="connsiteY294" fmla="*/ 592824 h 3664637"/>
              <a:gd name="connsiteX295" fmla="*/ 2158646 w 5668609"/>
              <a:gd name="connsiteY295" fmla="*/ 649974 h 3664637"/>
              <a:gd name="connsiteX296" fmla="*/ 2096734 w 5668609"/>
              <a:gd name="connsiteY296" fmla="*/ 659499 h 3664637"/>
              <a:gd name="connsiteX297" fmla="*/ 2030059 w 5668609"/>
              <a:gd name="connsiteY297" fmla="*/ 678549 h 3664637"/>
              <a:gd name="connsiteX298" fmla="*/ 1906234 w 5668609"/>
              <a:gd name="connsiteY298" fmla="*/ 726174 h 3664637"/>
              <a:gd name="connsiteX299" fmla="*/ 1853846 w 5668609"/>
              <a:gd name="connsiteY299" fmla="*/ 735699 h 3664637"/>
              <a:gd name="connsiteX300" fmla="*/ 1730021 w 5668609"/>
              <a:gd name="connsiteY300" fmla="*/ 778562 h 3664637"/>
              <a:gd name="connsiteX301" fmla="*/ 1672871 w 5668609"/>
              <a:gd name="connsiteY301" fmla="*/ 792849 h 3664637"/>
              <a:gd name="connsiteX302" fmla="*/ 1625246 w 5668609"/>
              <a:gd name="connsiteY302" fmla="*/ 807137 h 3664637"/>
              <a:gd name="connsiteX303" fmla="*/ 1572859 w 5668609"/>
              <a:gd name="connsiteY303" fmla="*/ 816662 h 3664637"/>
              <a:gd name="connsiteX304" fmla="*/ 1449034 w 5668609"/>
              <a:gd name="connsiteY304" fmla="*/ 859524 h 3664637"/>
              <a:gd name="connsiteX305" fmla="*/ 1415696 w 5668609"/>
              <a:gd name="connsiteY305" fmla="*/ 869049 h 3664637"/>
              <a:gd name="connsiteX306" fmla="*/ 1377596 w 5668609"/>
              <a:gd name="connsiteY306" fmla="*/ 883337 h 3664637"/>
              <a:gd name="connsiteX307" fmla="*/ 1349021 w 5668609"/>
              <a:gd name="connsiteY307" fmla="*/ 892862 h 3664637"/>
              <a:gd name="connsiteX308" fmla="*/ 1325209 w 5668609"/>
              <a:gd name="connsiteY308" fmla="*/ 907149 h 3664637"/>
              <a:gd name="connsiteX309" fmla="*/ 1220434 w 5668609"/>
              <a:gd name="connsiteY309" fmla="*/ 950012 h 3664637"/>
              <a:gd name="connsiteX310" fmla="*/ 1172809 w 5668609"/>
              <a:gd name="connsiteY310" fmla="*/ 978587 h 3664637"/>
              <a:gd name="connsiteX311" fmla="*/ 1148996 w 5668609"/>
              <a:gd name="connsiteY311" fmla="*/ 992874 h 3664637"/>
              <a:gd name="connsiteX312" fmla="*/ 1129946 w 5668609"/>
              <a:gd name="connsiteY312" fmla="*/ 1007162 h 3664637"/>
              <a:gd name="connsiteX313" fmla="*/ 1096609 w 5668609"/>
              <a:gd name="connsiteY313" fmla="*/ 1021449 h 3664637"/>
              <a:gd name="connsiteX314" fmla="*/ 1082321 w 5668609"/>
              <a:gd name="connsiteY314" fmla="*/ 1035737 h 3664637"/>
              <a:gd name="connsiteX315" fmla="*/ 1044221 w 5668609"/>
              <a:gd name="connsiteY315" fmla="*/ 1045262 h 3664637"/>
              <a:gd name="connsiteX316" fmla="*/ 1029934 w 5668609"/>
              <a:gd name="connsiteY316" fmla="*/ 1059549 h 3664637"/>
              <a:gd name="connsiteX317" fmla="*/ 987071 w 5668609"/>
              <a:gd name="connsiteY317" fmla="*/ 1078599 h 3664637"/>
              <a:gd name="connsiteX318" fmla="*/ 963259 w 5668609"/>
              <a:gd name="connsiteY318" fmla="*/ 1097649 h 3664637"/>
              <a:gd name="connsiteX319" fmla="*/ 948971 w 5668609"/>
              <a:gd name="connsiteY319" fmla="*/ 1107174 h 3664637"/>
              <a:gd name="connsiteX320" fmla="*/ 925159 w 5668609"/>
              <a:gd name="connsiteY320" fmla="*/ 1126224 h 3664637"/>
              <a:gd name="connsiteX321" fmla="*/ 906109 w 5668609"/>
              <a:gd name="connsiteY321" fmla="*/ 1135749 h 3664637"/>
              <a:gd name="connsiteX322" fmla="*/ 887059 w 5668609"/>
              <a:gd name="connsiteY322" fmla="*/ 1150037 h 3664637"/>
              <a:gd name="connsiteX323" fmla="*/ 844196 w 5668609"/>
              <a:gd name="connsiteY323" fmla="*/ 1178612 h 3664637"/>
              <a:gd name="connsiteX324" fmla="*/ 806096 w 5668609"/>
              <a:gd name="connsiteY324" fmla="*/ 1216712 h 3664637"/>
              <a:gd name="connsiteX325" fmla="*/ 782284 w 5668609"/>
              <a:gd name="connsiteY325" fmla="*/ 1235762 h 3664637"/>
              <a:gd name="connsiteX326" fmla="*/ 725134 w 5668609"/>
              <a:gd name="connsiteY326" fmla="*/ 1278624 h 3664637"/>
              <a:gd name="connsiteX327" fmla="*/ 710846 w 5668609"/>
              <a:gd name="connsiteY327" fmla="*/ 1292912 h 3664637"/>
              <a:gd name="connsiteX328" fmla="*/ 644171 w 5668609"/>
              <a:gd name="connsiteY328" fmla="*/ 1345299 h 3664637"/>
              <a:gd name="connsiteX329" fmla="*/ 625121 w 5668609"/>
              <a:gd name="connsiteY329" fmla="*/ 1373874 h 3664637"/>
              <a:gd name="connsiteX330" fmla="*/ 610834 w 5668609"/>
              <a:gd name="connsiteY330" fmla="*/ 1397687 h 3664637"/>
              <a:gd name="connsiteX331" fmla="*/ 567971 w 5668609"/>
              <a:gd name="connsiteY331" fmla="*/ 1454837 h 3664637"/>
              <a:gd name="connsiteX332" fmla="*/ 544159 w 5668609"/>
              <a:gd name="connsiteY332" fmla="*/ 1497699 h 3664637"/>
              <a:gd name="connsiteX333" fmla="*/ 529871 w 5668609"/>
              <a:gd name="connsiteY333" fmla="*/ 1521512 h 3664637"/>
              <a:gd name="connsiteX334" fmla="*/ 525109 w 5668609"/>
              <a:gd name="connsiteY334" fmla="*/ 1535799 h 3664637"/>
              <a:gd name="connsiteX335" fmla="*/ 510821 w 5668609"/>
              <a:gd name="connsiteY335" fmla="*/ 1573899 h 3664637"/>
              <a:gd name="connsiteX336" fmla="*/ 491771 w 5668609"/>
              <a:gd name="connsiteY336" fmla="*/ 1631049 h 3664637"/>
              <a:gd name="connsiteX337" fmla="*/ 472721 w 5668609"/>
              <a:gd name="connsiteY337" fmla="*/ 1692962 h 3664637"/>
              <a:gd name="connsiteX338" fmla="*/ 467959 w 5668609"/>
              <a:gd name="connsiteY338" fmla="*/ 1788212 h 3664637"/>
              <a:gd name="connsiteX339" fmla="*/ 458434 w 5668609"/>
              <a:gd name="connsiteY339" fmla="*/ 1850124 h 3664637"/>
              <a:gd name="connsiteX340" fmla="*/ 448909 w 5668609"/>
              <a:gd name="connsiteY340" fmla="*/ 1912037 h 3664637"/>
              <a:gd name="connsiteX341" fmla="*/ 434621 w 5668609"/>
              <a:gd name="connsiteY341" fmla="*/ 1931087 h 3664637"/>
              <a:gd name="connsiteX342" fmla="*/ 420334 w 5668609"/>
              <a:gd name="connsiteY342" fmla="*/ 1969187 h 3664637"/>
              <a:gd name="connsiteX343" fmla="*/ 415571 w 5668609"/>
              <a:gd name="connsiteY343" fmla="*/ 1983474 h 3664637"/>
              <a:gd name="connsiteX344" fmla="*/ 391759 w 5668609"/>
              <a:gd name="connsiteY344" fmla="*/ 2021574 h 3664637"/>
              <a:gd name="connsiteX345" fmla="*/ 367946 w 5668609"/>
              <a:gd name="connsiteY345" fmla="*/ 2083487 h 3664637"/>
              <a:gd name="connsiteX346" fmla="*/ 363184 w 5668609"/>
              <a:gd name="connsiteY346" fmla="*/ 2102537 h 3664637"/>
              <a:gd name="connsiteX347" fmla="*/ 348896 w 5668609"/>
              <a:gd name="connsiteY347" fmla="*/ 2126349 h 3664637"/>
              <a:gd name="connsiteX348" fmla="*/ 325084 w 5668609"/>
              <a:gd name="connsiteY348" fmla="*/ 2178737 h 3664637"/>
              <a:gd name="connsiteX349" fmla="*/ 310796 w 5668609"/>
              <a:gd name="connsiteY349" fmla="*/ 2216837 h 3664637"/>
              <a:gd name="connsiteX350" fmla="*/ 306034 w 5668609"/>
              <a:gd name="connsiteY350" fmla="*/ 2235887 h 3664637"/>
              <a:gd name="connsiteX351" fmla="*/ 29808 w 5668609"/>
              <a:gd name="connsiteY351" fmla="*/ 3155049 h 3664637"/>
              <a:gd name="connsiteX352" fmla="*/ 5996 w 5668609"/>
              <a:gd name="connsiteY352" fmla="*/ 3278874 h 3664637"/>
              <a:gd name="connsiteX353" fmla="*/ 15521 w 5668609"/>
              <a:gd name="connsiteY353" fmla="*/ 3545574 h 3664637"/>
              <a:gd name="connsiteX354" fmla="*/ 20283 w 5668609"/>
              <a:gd name="connsiteY354" fmla="*/ 3564624 h 3664637"/>
              <a:gd name="connsiteX355" fmla="*/ 25046 w 5668609"/>
              <a:gd name="connsiteY355" fmla="*/ 3617012 h 3664637"/>
              <a:gd name="connsiteX356" fmla="*/ 29808 w 5668609"/>
              <a:gd name="connsiteY356" fmla="*/ 3636062 h 3664637"/>
              <a:gd name="connsiteX357" fmla="*/ 53621 w 5668609"/>
              <a:gd name="connsiteY357" fmla="*/ 3659874 h 3664637"/>
              <a:gd name="connsiteX358" fmla="*/ 72671 w 5668609"/>
              <a:gd name="connsiteY358" fmla="*/ 3664637 h 3664637"/>
              <a:gd name="connsiteX359" fmla="*/ 129821 w 5668609"/>
              <a:gd name="connsiteY359" fmla="*/ 3655112 h 3664637"/>
              <a:gd name="connsiteX360" fmla="*/ 144109 w 5668609"/>
              <a:gd name="connsiteY360" fmla="*/ 3650349 h 3664637"/>
              <a:gd name="connsiteX361" fmla="*/ 158396 w 5668609"/>
              <a:gd name="connsiteY361" fmla="*/ 3640824 h 3664637"/>
              <a:gd name="connsiteX362" fmla="*/ 177446 w 5668609"/>
              <a:gd name="connsiteY362" fmla="*/ 3636062 h 3664637"/>
              <a:gd name="connsiteX363" fmla="*/ 220309 w 5668609"/>
              <a:gd name="connsiteY363" fmla="*/ 3621774 h 3664637"/>
              <a:gd name="connsiteX0" fmla="*/ 215445 w 5663745"/>
              <a:gd name="connsiteY0" fmla="*/ 3621774 h 3664637"/>
              <a:gd name="connsiteX1" fmla="*/ 210682 w 5663745"/>
              <a:gd name="connsiteY1" fmla="*/ 3597962 h 3664637"/>
              <a:gd name="connsiteX2" fmla="*/ 191632 w 5663745"/>
              <a:gd name="connsiteY2" fmla="*/ 3583674 h 3664637"/>
              <a:gd name="connsiteX3" fmla="*/ 148770 w 5663745"/>
              <a:gd name="connsiteY3" fmla="*/ 3574149 h 3664637"/>
              <a:gd name="connsiteX4" fmla="*/ 144007 w 5663745"/>
              <a:gd name="connsiteY4" fmla="*/ 3497949 h 3664637"/>
              <a:gd name="connsiteX5" fmla="*/ 134482 w 5663745"/>
              <a:gd name="connsiteY5" fmla="*/ 3483662 h 3664637"/>
              <a:gd name="connsiteX6" fmla="*/ 144007 w 5663745"/>
              <a:gd name="connsiteY6" fmla="*/ 3316974 h 3664637"/>
              <a:gd name="connsiteX7" fmla="*/ 153532 w 5663745"/>
              <a:gd name="connsiteY7" fmla="*/ 3274112 h 3664637"/>
              <a:gd name="connsiteX8" fmla="*/ 163057 w 5663745"/>
              <a:gd name="connsiteY8" fmla="*/ 3231249 h 3664637"/>
              <a:gd name="connsiteX9" fmla="*/ 177345 w 5663745"/>
              <a:gd name="connsiteY9" fmla="*/ 3216962 h 3664637"/>
              <a:gd name="connsiteX10" fmla="*/ 182107 w 5663745"/>
              <a:gd name="connsiteY10" fmla="*/ 3202674 h 3664637"/>
              <a:gd name="connsiteX11" fmla="*/ 205920 w 5663745"/>
              <a:gd name="connsiteY11" fmla="*/ 3174099 h 3664637"/>
              <a:gd name="connsiteX12" fmla="*/ 210682 w 5663745"/>
              <a:gd name="connsiteY12" fmla="*/ 3159812 h 3664637"/>
              <a:gd name="connsiteX13" fmla="*/ 220207 w 5663745"/>
              <a:gd name="connsiteY13" fmla="*/ 3078849 h 3664637"/>
              <a:gd name="connsiteX14" fmla="*/ 234495 w 5663745"/>
              <a:gd name="connsiteY14" fmla="*/ 3074087 h 3664637"/>
              <a:gd name="connsiteX15" fmla="*/ 267832 w 5663745"/>
              <a:gd name="connsiteY15" fmla="*/ 3069324 h 3664637"/>
              <a:gd name="connsiteX16" fmla="*/ 296407 w 5663745"/>
              <a:gd name="connsiteY16" fmla="*/ 3064562 h 3664637"/>
              <a:gd name="connsiteX17" fmla="*/ 363082 w 5663745"/>
              <a:gd name="connsiteY17" fmla="*/ 3064562 h 3664637"/>
              <a:gd name="connsiteX18" fmla="*/ 377370 w 5663745"/>
              <a:gd name="connsiteY18" fmla="*/ 3074087 h 3664637"/>
              <a:gd name="connsiteX19" fmla="*/ 391657 w 5663745"/>
              <a:gd name="connsiteY19" fmla="*/ 3078849 h 3664637"/>
              <a:gd name="connsiteX20" fmla="*/ 420232 w 5663745"/>
              <a:gd name="connsiteY20" fmla="*/ 3107424 h 3664637"/>
              <a:gd name="connsiteX21" fmla="*/ 434520 w 5663745"/>
              <a:gd name="connsiteY21" fmla="*/ 3097899 h 3664637"/>
              <a:gd name="connsiteX22" fmla="*/ 429757 w 5663745"/>
              <a:gd name="connsiteY22" fmla="*/ 3050274 h 3664637"/>
              <a:gd name="connsiteX23" fmla="*/ 424995 w 5663745"/>
              <a:gd name="connsiteY23" fmla="*/ 3035987 h 3664637"/>
              <a:gd name="connsiteX24" fmla="*/ 410707 w 5663745"/>
              <a:gd name="connsiteY24" fmla="*/ 3031224 h 3664637"/>
              <a:gd name="connsiteX25" fmla="*/ 324982 w 5663745"/>
              <a:gd name="connsiteY25" fmla="*/ 3026462 h 3664637"/>
              <a:gd name="connsiteX26" fmla="*/ 320220 w 5663745"/>
              <a:gd name="connsiteY26" fmla="*/ 2950262 h 3664637"/>
              <a:gd name="connsiteX27" fmla="*/ 305932 w 5663745"/>
              <a:gd name="connsiteY27" fmla="*/ 2940737 h 3664637"/>
              <a:gd name="connsiteX28" fmla="*/ 301170 w 5663745"/>
              <a:gd name="connsiteY28" fmla="*/ 2921687 h 3664637"/>
              <a:gd name="connsiteX29" fmla="*/ 305932 w 5663745"/>
              <a:gd name="connsiteY29" fmla="*/ 2897874 h 3664637"/>
              <a:gd name="connsiteX30" fmla="*/ 334507 w 5663745"/>
              <a:gd name="connsiteY30" fmla="*/ 2888349 h 3664637"/>
              <a:gd name="connsiteX31" fmla="*/ 339270 w 5663745"/>
              <a:gd name="connsiteY31" fmla="*/ 2874062 h 3664637"/>
              <a:gd name="connsiteX32" fmla="*/ 367845 w 5663745"/>
              <a:gd name="connsiteY32" fmla="*/ 2855012 h 3664637"/>
              <a:gd name="connsiteX33" fmla="*/ 372607 w 5663745"/>
              <a:gd name="connsiteY33" fmla="*/ 2840724 h 3664637"/>
              <a:gd name="connsiteX34" fmla="*/ 377370 w 5663745"/>
              <a:gd name="connsiteY34" fmla="*/ 2816912 h 3664637"/>
              <a:gd name="connsiteX35" fmla="*/ 405945 w 5663745"/>
              <a:gd name="connsiteY35" fmla="*/ 2788337 h 3664637"/>
              <a:gd name="connsiteX36" fmla="*/ 448807 w 5663745"/>
              <a:gd name="connsiteY36" fmla="*/ 2764524 h 3664637"/>
              <a:gd name="connsiteX37" fmla="*/ 482145 w 5663745"/>
              <a:gd name="connsiteY37" fmla="*/ 2759762 h 3664637"/>
              <a:gd name="connsiteX38" fmla="*/ 501195 w 5663745"/>
              <a:gd name="connsiteY38" fmla="*/ 2731187 h 3664637"/>
              <a:gd name="connsiteX39" fmla="*/ 510720 w 5663745"/>
              <a:gd name="connsiteY39" fmla="*/ 2716899 h 3664637"/>
              <a:gd name="connsiteX40" fmla="*/ 539295 w 5663745"/>
              <a:gd name="connsiteY40" fmla="*/ 2688324 h 3664637"/>
              <a:gd name="connsiteX41" fmla="*/ 563107 w 5663745"/>
              <a:gd name="connsiteY41" fmla="*/ 2664512 h 3664637"/>
              <a:gd name="connsiteX42" fmla="*/ 567870 w 5663745"/>
              <a:gd name="connsiteY42" fmla="*/ 2635937 h 3664637"/>
              <a:gd name="connsiteX43" fmla="*/ 577395 w 5663745"/>
              <a:gd name="connsiteY43" fmla="*/ 2621649 h 3664637"/>
              <a:gd name="connsiteX44" fmla="*/ 596445 w 5663745"/>
              <a:gd name="connsiteY44" fmla="*/ 2616887 h 3664637"/>
              <a:gd name="connsiteX45" fmla="*/ 667882 w 5663745"/>
              <a:gd name="connsiteY45" fmla="*/ 2612124 h 3664637"/>
              <a:gd name="connsiteX46" fmla="*/ 663120 w 5663745"/>
              <a:gd name="connsiteY46" fmla="*/ 2531162 h 3664637"/>
              <a:gd name="connsiteX47" fmla="*/ 658357 w 5663745"/>
              <a:gd name="connsiteY47" fmla="*/ 2516874 h 3664637"/>
              <a:gd name="connsiteX48" fmla="*/ 653595 w 5663745"/>
              <a:gd name="connsiteY48" fmla="*/ 2478774 h 3664637"/>
              <a:gd name="connsiteX49" fmla="*/ 625020 w 5663745"/>
              <a:gd name="connsiteY49" fmla="*/ 2464487 h 3664637"/>
              <a:gd name="connsiteX50" fmla="*/ 601207 w 5663745"/>
              <a:gd name="connsiteY50" fmla="*/ 2426387 h 3664637"/>
              <a:gd name="connsiteX51" fmla="*/ 591682 w 5663745"/>
              <a:gd name="connsiteY51" fmla="*/ 2397812 h 3664637"/>
              <a:gd name="connsiteX52" fmla="*/ 577395 w 5663745"/>
              <a:gd name="connsiteY52" fmla="*/ 2388287 h 3664637"/>
              <a:gd name="connsiteX53" fmla="*/ 572632 w 5663745"/>
              <a:gd name="connsiteY53" fmla="*/ 2373999 h 3664637"/>
              <a:gd name="connsiteX54" fmla="*/ 625020 w 5663745"/>
              <a:gd name="connsiteY54" fmla="*/ 2321612 h 3664637"/>
              <a:gd name="connsiteX55" fmla="*/ 639307 w 5663745"/>
              <a:gd name="connsiteY55" fmla="*/ 2312087 h 3664637"/>
              <a:gd name="connsiteX56" fmla="*/ 653595 w 5663745"/>
              <a:gd name="connsiteY56" fmla="*/ 2283512 h 3664637"/>
              <a:gd name="connsiteX57" fmla="*/ 667882 w 5663745"/>
              <a:gd name="connsiteY57" fmla="*/ 2273987 h 3664637"/>
              <a:gd name="connsiteX58" fmla="*/ 696457 w 5663745"/>
              <a:gd name="connsiteY58" fmla="*/ 2264462 h 3664637"/>
              <a:gd name="connsiteX59" fmla="*/ 710745 w 5663745"/>
              <a:gd name="connsiteY59" fmla="*/ 2254937 h 3664637"/>
              <a:gd name="connsiteX60" fmla="*/ 725032 w 5663745"/>
              <a:gd name="connsiteY60" fmla="*/ 2250174 h 3664637"/>
              <a:gd name="connsiteX61" fmla="*/ 839332 w 5663745"/>
              <a:gd name="connsiteY61" fmla="*/ 2240649 h 3664637"/>
              <a:gd name="connsiteX62" fmla="*/ 877432 w 5663745"/>
              <a:gd name="connsiteY62" fmla="*/ 2235887 h 3664637"/>
              <a:gd name="connsiteX63" fmla="*/ 882195 w 5663745"/>
              <a:gd name="connsiteY63" fmla="*/ 2221599 h 3664637"/>
              <a:gd name="connsiteX64" fmla="*/ 867907 w 5663745"/>
              <a:gd name="connsiteY64" fmla="*/ 2216837 h 3664637"/>
              <a:gd name="connsiteX65" fmla="*/ 858382 w 5663745"/>
              <a:gd name="connsiteY65" fmla="*/ 2202549 h 3664637"/>
              <a:gd name="connsiteX66" fmla="*/ 848857 w 5663745"/>
              <a:gd name="connsiteY66" fmla="*/ 2164449 h 3664637"/>
              <a:gd name="connsiteX67" fmla="*/ 844095 w 5663745"/>
              <a:gd name="connsiteY67" fmla="*/ 2150162 h 3664637"/>
              <a:gd name="connsiteX68" fmla="*/ 834570 w 5663745"/>
              <a:gd name="connsiteY68" fmla="*/ 2135874 h 3664637"/>
              <a:gd name="connsiteX69" fmla="*/ 839332 w 5663745"/>
              <a:gd name="connsiteY69" fmla="*/ 2097774 h 3664637"/>
              <a:gd name="connsiteX70" fmla="*/ 867907 w 5663745"/>
              <a:gd name="connsiteY70" fmla="*/ 2088249 h 3664637"/>
              <a:gd name="connsiteX71" fmla="*/ 910770 w 5663745"/>
              <a:gd name="connsiteY71" fmla="*/ 2097774 h 3664637"/>
              <a:gd name="connsiteX72" fmla="*/ 944107 w 5663745"/>
              <a:gd name="connsiteY72" fmla="*/ 2093012 h 3664637"/>
              <a:gd name="connsiteX73" fmla="*/ 972682 w 5663745"/>
              <a:gd name="connsiteY73" fmla="*/ 2073962 h 3664637"/>
              <a:gd name="connsiteX74" fmla="*/ 991732 w 5663745"/>
              <a:gd name="connsiteY74" fmla="*/ 2031099 h 3664637"/>
              <a:gd name="connsiteX75" fmla="*/ 1006020 w 5663745"/>
              <a:gd name="connsiteY75" fmla="*/ 2021574 h 3664637"/>
              <a:gd name="connsiteX76" fmla="*/ 1058407 w 5663745"/>
              <a:gd name="connsiteY76" fmla="*/ 2026337 h 3664637"/>
              <a:gd name="connsiteX77" fmla="*/ 1077457 w 5663745"/>
              <a:gd name="connsiteY77" fmla="*/ 2054912 h 3664637"/>
              <a:gd name="connsiteX78" fmla="*/ 1091745 w 5663745"/>
              <a:gd name="connsiteY78" fmla="*/ 2059674 h 3664637"/>
              <a:gd name="connsiteX79" fmla="*/ 1196520 w 5663745"/>
              <a:gd name="connsiteY79" fmla="*/ 2054912 h 3664637"/>
              <a:gd name="connsiteX80" fmla="*/ 1225095 w 5663745"/>
              <a:gd name="connsiteY80" fmla="*/ 2040624 h 3664637"/>
              <a:gd name="connsiteX81" fmla="*/ 1248907 w 5663745"/>
              <a:gd name="connsiteY81" fmla="*/ 2035862 h 3664637"/>
              <a:gd name="connsiteX82" fmla="*/ 1263195 w 5663745"/>
              <a:gd name="connsiteY82" fmla="*/ 2031099 h 3664637"/>
              <a:gd name="connsiteX83" fmla="*/ 1282245 w 5663745"/>
              <a:gd name="connsiteY83" fmla="*/ 2026337 h 3664637"/>
              <a:gd name="connsiteX84" fmla="*/ 1310820 w 5663745"/>
              <a:gd name="connsiteY84" fmla="*/ 2016812 h 3664637"/>
              <a:gd name="connsiteX85" fmla="*/ 1315582 w 5663745"/>
              <a:gd name="connsiteY85" fmla="*/ 1983474 h 3664637"/>
              <a:gd name="connsiteX86" fmla="*/ 1344157 w 5663745"/>
              <a:gd name="connsiteY86" fmla="*/ 1964424 h 3664637"/>
              <a:gd name="connsiteX87" fmla="*/ 1353682 w 5663745"/>
              <a:gd name="connsiteY87" fmla="*/ 1950137 h 3664637"/>
              <a:gd name="connsiteX88" fmla="*/ 1382257 w 5663745"/>
              <a:gd name="connsiteY88" fmla="*/ 1931087 h 3664637"/>
              <a:gd name="connsiteX89" fmla="*/ 1396545 w 5663745"/>
              <a:gd name="connsiteY89" fmla="*/ 1916799 h 3664637"/>
              <a:gd name="connsiteX90" fmla="*/ 1434645 w 5663745"/>
              <a:gd name="connsiteY90" fmla="*/ 1921562 h 3664637"/>
              <a:gd name="connsiteX91" fmla="*/ 1463220 w 5663745"/>
              <a:gd name="connsiteY91" fmla="*/ 1940612 h 3664637"/>
              <a:gd name="connsiteX92" fmla="*/ 1491795 w 5663745"/>
              <a:gd name="connsiteY92" fmla="*/ 1950137 h 3664637"/>
              <a:gd name="connsiteX93" fmla="*/ 1491795 w 5663745"/>
              <a:gd name="connsiteY93" fmla="*/ 1950137 h 3664637"/>
              <a:gd name="connsiteX94" fmla="*/ 1563232 w 5663745"/>
              <a:gd name="connsiteY94" fmla="*/ 1959662 h 3664637"/>
              <a:gd name="connsiteX95" fmla="*/ 1615620 w 5663745"/>
              <a:gd name="connsiteY95" fmla="*/ 1983474 h 3664637"/>
              <a:gd name="connsiteX96" fmla="*/ 1634670 w 5663745"/>
              <a:gd name="connsiteY96" fmla="*/ 1978712 h 3664637"/>
              <a:gd name="connsiteX97" fmla="*/ 1615620 w 5663745"/>
              <a:gd name="connsiteY97" fmla="*/ 1926324 h 3664637"/>
              <a:gd name="connsiteX98" fmla="*/ 1601332 w 5663745"/>
              <a:gd name="connsiteY98" fmla="*/ 1921562 h 3664637"/>
              <a:gd name="connsiteX99" fmla="*/ 1582282 w 5663745"/>
              <a:gd name="connsiteY99" fmla="*/ 1892987 h 3664637"/>
              <a:gd name="connsiteX100" fmla="*/ 1558470 w 5663745"/>
              <a:gd name="connsiteY100" fmla="*/ 1869174 h 3664637"/>
              <a:gd name="connsiteX101" fmla="*/ 1553707 w 5663745"/>
              <a:gd name="connsiteY101" fmla="*/ 1835837 h 3664637"/>
              <a:gd name="connsiteX102" fmla="*/ 1539420 w 5663745"/>
              <a:gd name="connsiteY102" fmla="*/ 1831074 h 3664637"/>
              <a:gd name="connsiteX103" fmla="*/ 1529895 w 5663745"/>
              <a:gd name="connsiteY103" fmla="*/ 1816787 h 3664637"/>
              <a:gd name="connsiteX104" fmla="*/ 1534657 w 5663745"/>
              <a:gd name="connsiteY104" fmla="*/ 1754874 h 3664637"/>
              <a:gd name="connsiteX105" fmla="*/ 1539420 w 5663745"/>
              <a:gd name="connsiteY105" fmla="*/ 1735824 h 3664637"/>
              <a:gd name="connsiteX106" fmla="*/ 1572757 w 5663745"/>
              <a:gd name="connsiteY106" fmla="*/ 1721537 h 3664637"/>
              <a:gd name="connsiteX107" fmla="*/ 1582282 w 5663745"/>
              <a:gd name="connsiteY107" fmla="*/ 1707249 h 3664637"/>
              <a:gd name="connsiteX108" fmla="*/ 1596570 w 5663745"/>
              <a:gd name="connsiteY108" fmla="*/ 1692962 h 3664637"/>
              <a:gd name="connsiteX109" fmla="*/ 1601332 w 5663745"/>
              <a:gd name="connsiteY109" fmla="*/ 1678674 h 3664637"/>
              <a:gd name="connsiteX110" fmla="*/ 1596570 w 5663745"/>
              <a:gd name="connsiteY110" fmla="*/ 1650099 h 3664637"/>
              <a:gd name="connsiteX111" fmla="*/ 1591807 w 5663745"/>
              <a:gd name="connsiteY111" fmla="*/ 1583424 h 3664637"/>
              <a:gd name="connsiteX112" fmla="*/ 1610857 w 5663745"/>
              <a:gd name="connsiteY112" fmla="*/ 1578662 h 3664637"/>
              <a:gd name="connsiteX113" fmla="*/ 1639432 w 5663745"/>
              <a:gd name="connsiteY113" fmla="*/ 1564374 h 3664637"/>
              <a:gd name="connsiteX114" fmla="*/ 1915657 w 5663745"/>
              <a:gd name="connsiteY114" fmla="*/ 1569137 h 3664637"/>
              <a:gd name="connsiteX115" fmla="*/ 1948995 w 5663745"/>
              <a:gd name="connsiteY115" fmla="*/ 1554849 h 3664637"/>
              <a:gd name="connsiteX116" fmla="*/ 1963282 w 5663745"/>
              <a:gd name="connsiteY116" fmla="*/ 1550087 h 3664637"/>
              <a:gd name="connsiteX117" fmla="*/ 1977570 w 5663745"/>
              <a:gd name="connsiteY117" fmla="*/ 1540562 h 3664637"/>
              <a:gd name="connsiteX118" fmla="*/ 1991857 w 5663745"/>
              <a:gd name="connsiteY118" fmla="*/ 1535799 h 3664637"/>
              <a:gd name="connsiteX119" fmla="*/ 2025195 w 5663745"/>
              <a:gd name="connsiteY119" fmla="*/ 1526274 h 3664637"/>
              <a:gd name="connsiteX120" fmla="*/ 2063295 w 5663745"/>
              <a:gd name="connsiteY120" fmla="*/ 1511987 h 3664637"/>
              <a:gd name="connsiteX121" fmla="*/ 2091870 w 5663745"/>
              <a:gd name="connsiteY121" fmla="*/ 1492937 h 3664637"/>
              <a:gd name="connsiteX122" fmla="*/ 2101395 w 5663745"/>
              <a:gd name="connsiteY122" fmla="*/ 1473887 h 3664637"/>
              <a:gd name="connsiteX123" fmla="*/ 2115682 w 5663745"/>
              <a:gd name="connsiteY123" fmla="*/ 1469124 h 3664637"/>
              <a:gd name="connsiteX124" fmla="*/ 2144257 w 5663745"/>
              <a:gd name="connsiteY124" fmla="*/ 1450074 h 3664637"/>
              <a:gd name="connsiteX125" fmla="*/ 2158545 w 5663745"/>
              <a:gd name="connsiteY125" fmla="*/ 1440549 h 3664637"/>
              <a:gd name="connsiteX126" fmla="*/ 2172832 w 5663745"/>
              <a:gd name="connsiteY126" fmla="*/ 1426262 h 3664637"/>
              <a:gd name="connsiteX127" fmla="*/ 2196645 w 5663745"/>
              <a:gd name="connsiteY127" fmla="*/ 1397687 h 3664637"/>
              <a:gd name="connsiteX128" fmla="*/ 2215695 w 5663745"/>
              <a:gd name="connsiteY128" fmla="*/ 1388162 h 3664637"/>
              <a:gd name="connsiteX129" fmla="*/ 2229982 w 5663745"/>
              <a:gd name="connsiteY129" fmla="*/ 1392924 h 3664637"/>
              <a:gd name="connsiteX130" fmla="*/ 2277607 w 5663745"/>
              <a:gd name="connsiteY130" fmla="*/ 1397687 h 3664637"/>
              <a:gd name="connsiteX131" fmla="*/ 2306182 w 5663745"/>
              <a:gd name="connsiteY131" fmla="*/ 1421499 h 3664637"/>
              <a:gd name="connsiteX132" fmla="*/ 2391907 w 5663745"/>
              <a:gd name="connsiteY132" fmla="*/ 1435787 h 3664637"/>
              <a:gd name="connsiteX133" fmla="*/ 2410957 w 5663745"/>
              <a:gd name="connsiteY133" fmla="*/ 1440549 h 3664637"/>
              <a:gd name="connsiteX134" fmla="*/ 2439532 w 5663745"/>
              <a:gd name="connsiteY134" fmla="*/ 1450074 h 3664637"/>
              <a:gd name="connsiteX135" fmla="*/ 2572882 w 5663745"/>
              <a:gd name="connsiteY135" fmla="*/ 1450074 h 3664637"/>
              <a:gd name="connsiteX136" fmla="*/ 2587170 w 5663745"/>
              <a:gd name="connsiteY136" fmla="*/ 1454837 h 3664637"/>
              <a:gd name="connsiteX137" fmla="*/ 2606220 w 5663745"/>
              <a:gd name="connsiteY137" fmla="*/ 1459599 h 3664637"/>
              <a:gd name="connsiteX138" fmla="*/ 2672895 w 5663745"/>
              <a:gd name="connsiteY138" fmla="*/ 1454837 h 3664637"/>
              <a:gd name="connsiteX139" fmla="*/ 2668132 w 5663745"/>
              <a:gd name="connsiteY139" fmla="*/ 1416737 h 3664637"/>
              <a:gd name="connsiteX140" fmla="*/ 2653845 w 5663745"/>
              <a:gd name="connsiteY140" fmla="*/ 1388162 h 3664637"/>
              <a:gd name="connsiteX141" fmla="*/ 2639557 w 5663745"/>
              <a:gd name="connsiteY141" fmla="*/ 1373874 h 3664637"/>
              <a:gd name="connsiteX142" fmla="*/ 2644320 w 5663745"/>
              <a:gd name="connsiteY142" fmla="*/ 1326249 h 3664637"/>
              <a:gd name="connsiteX143" fmla="*/ 2658607 w 5663745"/>
              <a:gd name="connsiteY143" fmla="*/ 1311962 h 3664637"/>
              <a:gd name="connsiteX144" fmla="*/ 2672895 w 5663745"/>
              <a:gd name="connsiteY144" fmla="*/ 1302437 h 3664637"/>
              <a:gd name="connsiteX145" fmla="*/ 2753857 w 5663745"/>
              <a:gd name="connsiteY145" fmla="*/ 1288149 h 3664637"/>
              <a:gd name="connsiteX146" fmla="*/ 2787195 w 5663745"/>
              <a:gd name="connsiteY146" fmla="*/ 1264337 h 3664637"/>
              <a:gd name="connsiteX147" fmla="*/ 2806245 w 5663745"/>
              <a:gd name="connsiteY147" fmla="*/ 1254812 h 3664637"/>
              <a:gd name="connsiteX148" fmla="*/ 2734807 w 5663745"/>
              <a:gd name="connsiteY148" fmla="*/ 1245287 h 3664637"/>
              <a:gd name="connsiteX149" fmla="*/ 2706232 w 5663745"/>
              <a:gd name="connsiteY149" fmla="*/ 1235762 h 3664637"/>
              <a:gd name="connsiteX150" fmla="*/ 2691945 w 5663745"/>
              <a:gd name="connsiteY150" fmla="*/ 1230999 h 3664637"/>
              <a:gd name="connsiteX151" fmla="*/ 2668132 w 5663745"/>
              <a:gd name="connsiteY151" fmla="*/ 1221474 h 3664637"/>
              <a:gd name="connsiteX152" fmla="*/ 2644320 w 5663745"/>
              <a:gd name="connsiteY152" fmla="*/ 1216712 h 3664637"/>
              <a:gd name="connsiteX153" fmla="*/ 2634795 w 5663745"/>
              <a:gd name="connsiteY153" fmla="*/ 1197662 h 3664637"/>
              <a:gd name="connsiteX154" fmla="*/ 2625270 w 5663745"/>
              <a:gd name="connsiteY154" fmla="*/ 1183374 h 3664637"/>
              <a:gd name="connsiteX155" fmla="*/ 2630032 w 5663745"/>
              <a:gd name="connsiteY155" fmla="*/ 1154799 h 3664637"/>
              <a:gd name="connsiteX156" fmla="*/ 2696707 w 5663745"/>
              <a:gd name="connsiteY156" fmla="*/ 1140512 h 3664637"/>
              <a:gd name="connsiteX157" fmla="*/ 2715757 w 5663745"/>
              <a:gd name="connsiteY157" fmla="*/ 1135749 h 3664637"/>
              <a:gd name="connsiteX158" fmla="*/ 2753857 w 5663745"/>
              <a:gd name="connsiteY158" fmla="*/ 1092887 h 3664637"/>
              <a:gd name="connsiteX159" fmla="*/ 2782432 w 5663745"/>
              <a:gd name="connsiteY159" fmla="*/ 1083362 h 3664637"/>
              <a:gd name="connsiteX160" fmla="*/ 2830057 w 5663745"/>
              <a:gd name="connsiteY160" fmla="*/ 1073837 h 3664637"/>
              <a:gd name="connsiteX161" fmla="*/ 2849107 w 5663745"/>
              <a:gd name="connsiteY161" fmla="*/ 1069074 h 3664637"/>
              <a:gd name="connsiteX162" fmla="*/ 2868157 w 5663745"/>
              <a:gd name="connsiteY162" fmla="*/ 1059549 h 3664637"/>
              <a:gd name="connsiteX163" fmla="*/ 2882445 w 5663745"/>
              <a:gd name="connsiteY163" fmla="*/ 1054787 h 3664637"/>
              <a:gd name="connsiteX164" fmla="*/ 2930070 w 5663745"/>
              <a:gd name="connsiteY164" fmla="*/ 1030974 h 3664637"/>
              <a:gd name="connsiteX165" fmla="*/ 2944357 w 5663745"/>
              <a:gd name="connsiteY165" fmla="*/ 1021449 h 3664637"/>
              <a:gd name="connsiteX166" fmla="*/ 2963407 w 5663745"/>
              <a:gd name="connsiteY166" fmla="*/ 1016687 h 3664637"/>
              <a:gd name="connsiteX167" fmla="*/ 3020557 w 5663745"/>
              <a:gd name="connsiteY167" fmla="*/ 1007162 h 3664637"/>
              <a:gd name="connsiteX168" fmla="*/ 3034845 w 5663745"/>
              <a:gd name="connsiteY168" fmla="*/ 1002399 h 3664637"/>
              <a:gd name="connsiteX169" fmla="*/ 3272970 w 5663745"/>
              <a:gd name="connsiteY169" fmla="*/ 1016687 h 3664637"/>
              <a:gd name="connsiteX170" fmla="*/ 3306307 w 5663745"/>
              <a:gd name="connsiteY170" fmla="*/ 1035737 h 3664637"/>
              <a:gd name="connsiteX171" fmla="*/ 3320595 w 5663745"/>
              <a:gd name="connsiteY171" fmla="*/ 1040499 h 3664637"/>
              <a:gd name="connsiteX172" fmla="*/ 3368220 w 5663745"/>
              <a:gd name="connsiteY172" fmla="*/ 1069074 h 3664637"/>
              <a:gd name="connsiteX173" fmla="*/ 3396795 w 5663745"/>
              <a:gd name="connsiteY173" fmla="*/ 1088124 h 3664637"/>
              <a:gd name="connsiteX174" fmla="*/ 3411082 w 5663745"/>
              <a:gd name="connsiteY174" fmla="*/ 1083362 h 3664637"/>
              <a:gd name="connsiteX175" fmla="*/ 3420607 w 5663745"/>
              <a:gd name="connsiteY175" fmla="*/ 1069074 h 3664637"/>
              <a:gd name="connsiteX176" fmla="*/ 3434895 w 5663745"/>
              <a:gd name="connsiteY176" fmla="*/ 1054787 h 3664637"/>
              <a:gd name="connsiteX177" fmla="*/ 3444420 w 5663745"/>
              <a:gd name="connsiteY177" fmla="*/ 1040499 h 3664637"/>
              <a:gd name="connsiteX178" fmla="*/ 3458707 w 5663745"/>
              <a:gd name="connsiteY178" fmla="*/ 1035737 h 3664637"/>
              <a:gd name="connsiteX179" fmla="*/ 3553957 w 5663745"/>
              <a:gd name="connsiteY179" fmla="*/ 1030974 h 3664637"/>
              <a:gd name="connsiteX180" fmla="*/ 3582532 w 5663745"/>
              <a:gd name="connsiteY180" fmla="*/ 1040499 h 3664637"/>
              <a:gd name="connsiteX181" fmla="*/ 3692070 w 5663745"/>
              <a:gd name="connsiteY181" fmla="*/ 1035737 h 3664637"/>
              <a:gd name="connsiteX182" fmla="*/ 3734932 w 5663745"/>
              <a:gd name="connsiteY182" fmla="*/ 1007162 h 3664637"/>
              <a:gd name="connsiteX183" fmla="*/ 3749220 w 5663745"/>
              <a:gd name="connsiteY183" fmla="*/ 997637 h 3664637"/>
              <a:gd name="connsiteX184" fmla="*/ 3753982 w 5663745"/>
              <a:gd name="connsiteY184" fmla="*/ 983349 h 3664637"/>
              <a:gd name="connsiteX185" fmla="*/ 3763507 w 5663745"/>
              <a:gd name="connsiteY185" fmla="*/ 969062 h 3664637"/>
              <a:gd name="connsiteX186" fmla="*/ 3806370 w 5663745"/>
              <a:gd name="connsiteY186" fmla="*/ 930962 h 3664637"/>
              <a:gd name="connsiteX187" fmla="*/ 3820657 w 5663745"/>
              <a:gd name="connsiteY187" fmla="*/ 926199 h 3664637"/>
              <a:gd name="connsiteX188" fmla="*/ 3849232 w 5663745"/>
              <a:gd name="connsiteY188" fmla="*/ 902387 h 3664637"/>
              <a:gd name="connsiteX189" fmla="*/ 3863520 w 5663745"/>
              <a:gd name="connsiteY189" fmla="*/ 897624 h 3664637"/>
              <a:gd name="connsiteX190" fmla="*/ 3877807 w 5663745"/>
              <a:gd name="connsiteY190" fmla="*/ 888099 h 3664637"/>
              <a:gd name="connsiteX191" fmla="*/ 3920670 w 5663745"/>
              <a:gd name="connsiteY191" fmla="*/ 878574 h 3664637"/>
              <a:gd name="connsiteX192" fmla="*/ 3977820 w 5663745"/>
              <a:gd name="connsiteY192" fmla="*/ 883337 h 3664637"/>
              <a:gd name="connsiteX193" fmla="*/ 4006395 w 5663745"/>
              <a:gd name="connsiteY193" fmla="*/ 892862 h 3664637"/>
              <a:gd name="connsiteX194" fmla="*/ 4034970 w 5663745"/>
              <a:gd name="connsiteY194" fmla="*/ 897624 h 3664637"/>
              <a:gd name="connsiteX195" fmla="*/ 4044495 w 5663745"/>
              <a:gd name="connsiteY195" fmla="*/ 911912 h 3664637"/>
              <a:gd name="connsiteX196" fmla="*/ 4087357 w 5663745"/>
              <a:gd name="connsiteY196" fmla="*/ 935724 h 3664637"/>
              <a:gd name="connsiteX197" fmla="*/ 4111170 w 5663745"/>
              <a:gd name="connsiteY197" fmla="*/ 940487 h 3664637"/>
              <a:gd name="connsiteX198" fmla="*/ 4134982 w 5663745"/>
              <a:gd name="connsiteY198" fmla="*/ 964299 h 3664637"/>
              <a:gd name="connsiteX199" fmla="*/ 4149270 w 5663745"/>
              <a:gd name="connsiteY199" fmla="*/ 973824 h 3664637"/>
              <a:gd name="connsiteX200" fmla="*/ 4192132 w 5663745"/>
              <a:gd name="connsiteY200" fmla="*/ 969062 h 3664637"/>
              <a:gd name="connsiteX201" fmla="*/ 4220707 w 5663745"/>
              <a:gd name="connsiteY201" fmla="*/ 954774 h 3664637"/>
              <a:gd name="connsiteX202" fmla="*/ 4234995 w 5663745"/>
              <a:gd name="connsiteY202" fmla="*/ 950012 h 3664637"/>
              <a:gd name="connsiteX203" fmla="*/ 4249282 w 5663745"/>
              <a:gd name="connsiteY203" fmla="*/ 940487 h 3664637"/>
              <a:gd name="connsiteX204" fmla="*/ 4282620 w 5663745"/>
              <a:gd name="connsiteY204" fmla="*/ 930962 h 3664637"/>
              <a:gd name="connsiteX205" fmla="*/ 4292145 w 5663745"/>
              <a:gd name="connsiteY205" fmla="*/ 916674 h 3664637"/>
              <a:gd name="connsiteX206" fmla="*/ 4296907 w 5663745"/>
              <a:gd name="connsiteY206" fmla="*/ 902387 h 3664637"/>
              <a:gd name="connsiteX207" fmla="*/ 4354057 w 5663745"/>
              <a:gd name="connsiteY207" fmla="*/ 873812 h 3664637"/>
              <a:gd name="connsiteX208" fmla="*/ 4377870 w 5663745"/>
              <a:gd name="connsiteY208" fmla="*/ 869049 h 3664637"/>
              <a:gd name="connsiteX209" fmla="*/ 4392157 w 5663745"/>
              <a:gd name="connsiteY209" fmla="*/ 864287 h 3664637"/>
              <a:gd name="connsiteX210" fmla="*/ 4411207 w 5663745"/>
              <a:gd name="connsiteY210" fmla="*/ 859524 h 3664637"/>
              <a:gd name="connsiteX211" fmla="*/ 4425495 w 5663745"/>
              <a:gd name="connsiteY211" fmla="*/ 849999 h 3664637"/>
              <a:gd name="connsiteX212" fmla="*/ 4454070 w 5663745"/>
              <a:gd name="connsiteY212" fmla="*/ 840474 h 3664637"/>
              <a:gd name="connsiteX213" fmla="*/ 4482645 w 5663745"/>
              <a:gd name="connsiteY213" fmla="*/ 826187 h 3664637"/>
              <a:gd name="connsiteX214" fmla="*/ 4496932 w 5663745"/>
              <a:gd name="connsiteY214" fmla="*/ 816662 h 3664637"/>
              <a:gd name="connsiteX215" fmla="*/ 4520745 w 5663745"/>
              <a:gd name="connsiteY215" fmla="*/ 811899 h 3664637"/>
              <a:gd name="connsiteX216" fmla="*/ 4535032 w 5663745"/>
              <a:gd name="connsiteY216" fmla="*/ 807137 h 3664637"/>
              <a:gd name="connsiteX217" fmla="*/ 4701720 w 5663745"/>
              <a:gd name="connsiteY217" fmla="*/ 802374 h 3664637"/>
              <a:gd name="connsiteX218" fmla="*/ 4711245 w 5663745"/>
              <a:gd name="connsiteY218" fmla="*/ 788087 h 3664637"/>
              <a:gd name="connsiteX219" fmla="*/ 4725532 w 5663745"/>
              <a:gd name="connsiteY219" fmla="*/ 778562 h 3664637"/>
              <a:gd name="connsiteX220" fmla="*/ 4730295 w 5663745"/>
              <a:gd name="connsiteY220" fmla="*/ 764274 h 3664637"/>
              <a:gd name="connsiteX221" fmla="*/ 4739820 w 5663745"/>
              <a:gd name="connsiteY221" fmla="*/ 749987 h 3664637"/>
              <a:gd name="connsiteX222" fmla="*/ 4744582 w 5663745"/>
              <a:gd name="connsiteY222" fmla="*/ 735699 h 3664637"/>
              <a:gd name="connsiteX223" fmla="*/ 4758870 w 5663745"/>
              <a:gd name="connsiteY223" fmla="*/ 730937 h 3664637"/>
              <a:gd name="connsiteX224" fmla="*/ 4796970 w 5663745"/>
              <a:gd name="connsiteY224" fmla="*/ 721412 h 3664637"/>
              <a:gd name="connsiteX225" fmla="*/ 4811257 w 5663745"/>
              <a:gd name="connsiteY225" fmla="*/ 716649 h 3664637"/>
              <a:gd name="connsiteX226" fmla="*/ 4825545 w 5663745"/>
              <a:gd name="connsiteY226" fmla="*/ 707124 h 3664637"/>
              <a:gd name="connsiteX227" fmla="*/ 4901745 w 5663745"/>
              <a:gd name="connsiteY227" fmla="*/ 730937 h 3664637"/>
              <a:gd name="connsiteX228" fmla="*/ 4892220 w 5663745"/>
              <a:gd name="connsiteY228" fmla="*/ 745224 h 3664637"/>
              <a:gd name="connsiteX229" fmla="*/ 4939845 w 5663745"/>
              <a:gd name="connsiteY229" fmla="*/ 769037 h 3664637"/>
              <a:gd name="connsiteX230" fmla="*/ 4996995 w 5663745"/>
              <a:gd name="connsiteY230" fmla="*/ 783324 h 3664637"/>
              <a:gd name="connsiteX231" fmla="*/ 5016045 w 5663745"/>
              <a:gd name="connsiteY231" fmla="*/ 788087 h 3664637"/>
              <a:gd name="connsiteX232" fmla="*/ 5035095 w 5663745"/>
              <a:gd name="connsiteY232" fmla="*/ 797612 h 3664637"/>
              <a:gd name="connsiteX233" fmla="*/ 5044620 w 5663745"/>
              <a:gd name="connsiteY233" fmla="*/ 816662 h 3664637"/>
              <a:gd name="connsiteX234" fmla="*/ 5049382 w 5663745"/>
              <a:gd name="connsiteY234" fmla="*/ 835712 h 3664637"/>
              <a:gd name="connsiteX235" fmla="*/ 5092245 w 5663745"/>
              <a:gd name="connsiteY235" fmla="*/ 826187 h 3664637"/>
              <a:gd name="connsiteX236" fmla="*/ 5120820 w 5663745"/>
              <a:gd name="connsiteY236" fmla="*/ 807137 h 3664637"/>
              <a:gd name="connsiteX237" fmla="*/ 5130345 w 5663745"/>
              <a:gd name="connsiteY237" fmla="*/ 821424 h 3664637"/>
              <a:gd name="connsiteX238" fmla="*/ 5206545 w 5663745"/>
              <a:gd name="connsiteY238" fmla="*/ 840474 h 3664637"/>
              <a:gd name="connsiteX239" fmla="*/ 5249407 w 5663745"/>
              <a:gd name="connsiteY239" fmla="*/ 845237 h 3664637"/>
              <a:gd name="connsiteX240" fmla="*/ 5263695 w 5663745"/>
              <a:gd name="connsiteY240" fmla="*/ 840474 h 3664637"/>
              <a:gd name="connsiteX241" fmla="*/ 5273220 w 5663745"/>
              <a:gd name="connsiteY241" fmla="*/ 802374 h 3664637"/>
              <a:gd name="connsiteX242" fmla="*/ 5282745 w 5663745"/>
              <a:gd name="connsiteY242" fmla="*/ 788087 h 3664637"/>
              <a:gd name="connsiteX243" fmla="*/ 5287507 w 5663745"/>
              <a:gd name="connsiteY243" fmla="*/ 764274 h 3664637"/>
              <a:gd name="connsiteX244" fmla="*/ 5316082 w 5663745"/>
              <a:gd name="connsiteY244" fmla="*/ 740462 h 3664637"/>
              <a:gd name="connsiteX245" fmla="*/ 5335132 w 5663745"/>
              <a:gd name="connsiteY245" fmla="*/ 721412 h 3664637"/>
              <a:gd name="connsiteX246" fmla="*/ 5363707 w 5663745"/>
              <a:gd name="connsiteY246" fmla="*/ 697599 h 3664637"/>
              <a:gd name="connsiteX247" fmla="*/ 5397045 w 5663745"/>
              <a:gd name="connsiteY247" fmla="*/ 688074 h 3664637"/>
              <a:gd name="connsiteX248" fmla="*/ 5468482 w 5663745"/>
              <a:gd name="connsiteY248" fmla="*/ 678549 h 3664637"/>
              <a:gd name="connsiteX249" fmla="*/ 5511345 w 5663745"/>
              <a:gd name="connsiteY249" fmla="*/ 645212 h 3664637"/>
              <a:gd name="connsiteX250" fmla="*/ 5525632 w 5663745"/>
              <a:gd name="connsiteY250" fmla="*/ 635687 h 3664637"/>
              <a:gd name="connsiteX251" fmla="*/ 5539920 w 5663745"/>
              <a:gd name="connsiteY251" fmla="*/ 630924 h 3664637"/>
              <a:gd name="connsiteX252" fmla="*/ 5568495 w 5663745"/>
              <a:gd name="connsiteY252" fmla="*/ 602349 h 3664637"/>
              <a:gd name="connsiteX253" fmla="*/ 5582782 w 5663745"/>
              <a:gd name="connsiteY253" fmla="*/ 588062 h 3664637"/>
              <a:gd name="connsiteX254" fmla="*/ 5611357 w 5663745"/>
              <a:gd name="connsiteY254" fmla="*/ 573774 h 3664637"/>
              <a:gd name="connsiteX255" fmla="*/ 5639932 w 5663745"/>
              <a:gd name="connsiteY255" fmla="*/ 559487 h 3664637"/>
              <a:gd name="connsiteX256" fmla="*/ 5649457 w 5663745"/>
              <a:gd name="connsiteY256" fmla="*/ 545199 h 3664637"/>
              <a:gd name="connsiteX257" fmla="*/ 5649457 w 5663745"/>
              <a:gd name="connsiteY257" fmla="*/ 478524 h 3664637"/>
              <a:gd name="connsiteX258" fmla="*/ 5639932 w 5663745"/>
              <a:gd name="connsiteY258" fmla="*/ 430899 h 3664637"/>
              <a:gd name="connsiteX259" fmla="*/ 5635170 w 5663745"/>
              <a:gd name="connsiteY259" fmla="*/ 264212 h 3664637"/>
              <a:gd name="connsiteX260" fmla="*/ 5625645 w 5663745"/>
              <a:gd name="connsiteY260" fmla="*/ 207062 h 3664637"/>
              <a:gd name="connsiteX261" fmla="*/ 5620882 w 5663745"/>
              <a:gd name="connsiteY261" fmla="*/ 173724 h 3664637"/>
              <a:gd name="connsiteX262" fmla="*/ 5644695 w 5663745"/>
              <a:gd name="connsiteY262" fmla="*/ 35612 h 3664637"/>
              <a:gd name="connsiteX263" fmla="*/ 5654220 w 5663745"/>
              <a:gd name="connsiteY263" fmla="*/ 49899 h 3664637"/>
              <a:gd name="connsiteX264" fmla="*/ 5658982 w 5663745"/>
              <a:gd name="connsiteY264" fmla="*/ 83237 h 3664637"/>
              <a:gd name="connsiteX265" fmla="*/ 5663745 w 5663745"/>
              <a:gd name="connsiteY265" fmla="*/ 107049 h 3664637"/>
              <a:gd name="connsiteX266" fmla="*/ 5658982 w 5663745"/>
              <a:gd name="connsiteY266" fmla="*/ 192774 h 3664637"/>
              <a:gd name="connsiteX267" fmla="*/ 5649457 w 5663745"/>
              <a:gd name="connsiteY267" fmla="*/ 211824 h 3664637"/>
              <a:gd name="connsiteX268" fmla="*/ 5639932 w 5663745"/>
              <a:gd name="connsiteY268" fmla="*/ 226112 h 3664637"/>
              <a:gd name="connsiteX269" fmla="*/ 5606595 w 5663745"/>
              <a:gd name="connsiteY269" fmla="*/ 259449 h 3664637"/>
              <a:gd name="connsiteX270" fmla="*/ 5573257 w 5663745"/>
              <a:gd name="connsiteY270" fmla="*/ 264212 h 3664637"/>
              <a:gd name="connsiteX271" fmla="*/ 4120695 w 5663745"/>
              <a:gd name="connsiteY271" fmla="*/ 259449 h 3664637"/>
              <a:gd name="connsiteX272" fmla="*/ 4077832 w 5663745"/>
              <a:gd name="connsiteY272" fmla="*/ 264212 h 3664637"/>
              <a:gd name="connsiteX273" fmla="*/ 4020682 w 5663745"/>
              <a:gd name="connsiteY273" fmla="*/ 268974 h 3664637"/>
              <a:gd name="connsiteX274" fmla="*/ 3954007 w 5663745"/>
              <a:gd name="connsiteY274" fmla="*/ 278499 h 3664637"/>
              <a:gd name="connsiteX275" fmla="*/ 3920670 w 5663745"/>
              <a:gd name="connsiteY275" fmla="*/ 283262 h 3664637"/>
              <a:gd name="connsiteX276" fmla="*/ 3853995 w 5663745"/>
              <a:gd name="connsiteY276" fmla="*/ 288024 h 3664637"/>
              <a:gd name="connsiteX277" fmla="*/ 3806370 w 5663745"/>
              <a:gd name="connsiteY277" fmla="*/ 302312 h 3664637"/>
              <a:gd name="connsiteX278" fmla="*/ 3720645 w 5663745"/>
              <a:gd name="connsiteY278" fmla="*/ 316599 h 3664637"/>
              <a:gd name="connsiteX279" fmla="*/ 3692070 w 5663745"/>
              <a:gd name="connsiteY279" fmla="*/ 326124 h 3664637"/>
              <a:gd name="connsiteX280" fmla="*/ 3577770 w 5663745"/>
              <a:gd name="connsiteY280" fmla="*/ 340412 h 3664637"/>
              <a:gd name="connsiteX281" fmla="*/ 3544432 w 5663745"/>
              <a:gd name="connsiteY281" fmla="*/ 349937 h 3664637"/>
              <a:gd name="connsiteX282" fmla="*/ 3492045 w 5663745"/>
              <a:gd name="connsiteY282" fmla="*/ 359462 h 3664637"/>
              <a:gd name="connsiteX283" fmla="*/ 3449182 w 5663745"/>
              <a:gd name="connsiteY283" fmla="*/ 373749 h 3664637"/>
              <a:gd name="connsiteX284" fmla="*/ 3330120 w 5663745"/>
              <a:gd name="connsiteY284" fmla="*/ 383274 h 3664637"/>
              <a:gd name="connsiteX285" fmla="*/ 3220582 w 5663745"/>
              <a:gd name="connsiteY285" fmla="*/ 397562 h 3664637"/>
              <a:gd name="connsiteX286" fmla="*/ 3196770 w 5663745"/>
              <a:gd name="connsiteY286" fmla="*/ 402324 h 3664637"/>
              <a:gd name="connsiteX287" fmla="*/ 3072945 w 5663745"/>
              <a:gd name="connsiteY287" fmla="*/ 421374 h 3664637"/>
              <a:gd name="connsiteX288" fmla="*/ 3030082 w 5663745"/>
              <a:gd name="connsiteY288" fmla="*/ 426137 h 3664637"/>
              <a:gd name="connsiteX289" fmla="*/ 2887207 w 5663745"/>
              <a:gd name="connsiteY289" fmla="*/ 449949 h 3664637"/>
              <a:gd name="connsiteX290" fmla="*/ 2830057 w 5663745"/>
              <a:gd name="connsiteY290" fmla="*/ 468999 h 3664637"/>
              <a:gd name="connsiteX291" fmla="*/ 2701470 w 5663745"/>
              <a:gd name="connsiteY291" fmla="*/ 492812 h 3664637"/>
              <a:gd name="connsiteX292" fmla="*/ 2558595 w 5663745"/>
              <a:gd name="connsiteY292" fmla="*/ 530912 h 3664637"/>
              <a:gd name="connsiteX293" fmla="*/ 2482395 w 5663745"/>
              <a:gd name="connsiteY293" fmla="*/ 549962 h 3664637"/>
              <a:gd name="connsiteX294" fmla="*/ 2306182 w 5663745"/>
              <a:gd name="connsiteY294" fmla="*/ 592824 h 3664637"/>
              <a:gd name="connsiteX295" fmla="*/ 2153782 w 5663745"/>
              <a:gd name="connsiteY295" fmla="*/ 649974 h 3664637"/>
              <a:gd name="connsiteX296" fmla="*/ 2091870 w 5663745"/>
              <a:gd name="connsiteY296" fmla="*/ 659499 h 3664637"/>
              <a:gd name="connsiteX297" fmla="*/ 2025195 w 5663745"/>
              <a:gd name="connsiteY297" fmla="*/ 678549 h 3664637"/>
              <a:gd name="connsiteX298" fmla="*/ 1901370 w 5663745"/>
              <a:gd name="connsiteY298" fmla="*/ 726174 h 3664637"/>
              <a:gd name="connsiteX299" fmla="*/ 1848982 w 5663745"/>
              <a:gd name="connsiteY299" fmla="*/ 735699 h 3664637"/>
              <a:gd name="connsiteX300" fmla="*/ 1725157 w 5663745"/>
              <a:gd name="connsiteY300" fmla="*/ 778562 h 3664637"/>
              <a:gd name="connsiteX301" fmla="*/ 1668007 w 5663745"/>
              <a:gd name="connsiteY301" fmla="*/ 792849 h 3664637"/>
              <a:gd name="connsiteX302" fmla="*/ 1620382 w 5663745"/>
              <a:gd name="connsiteY302" fmla="*/ 807137 h 3664637"/>
              <a:gd name="connsiteX303" fmla="*/ 1567995 w 5663745"/>
              <a:gd name="connsiteY303" fmla="*/ 816662 h 3664637"/>
              <a:gd name="connsiteX304" fmla="*/ 1444170 w 5663745"/>
              <a:gd name="connsiteY304" fmla="*/ 859524 h 3664637"/>
              <a:gd name="connsiteX305" fmla="*/ 1410832 w 5663745"/>
              <a:gd name="connsiteY305" fmla="*/ 869049 h 3664637"/>
              <a:gd name="connsiteX306" fmla="*/ 1372732 w 5663745"/>
              <a:gd name="connsiteY306" fmla="*/ 883337 h 3664637"/>
              <a:gd name="connsiteX307" fmla="*/ 1344157 w 5663745"/>
              <a:gd name="connsiteY307" fmla="*/ 892862 h 3664637"/>
              <a:gd name="connsiteX308" fmla="*/ 1320345 w 5663745"/>
              <a:gd name="connsiteY308" fmla="*/ 907149 h 3664637"/>
              <a:gd name="connsiteX309" fmla="*/ 1215570 w 5663745"/>
              <a:gd name="connsiteY309" fmla="*/ 950012 h 3664637"/>
              <a:gd name="connsiteX310" fmla="*/ 1167945 w 5663745"/>
              <a:gd name="connsiteY310" fmla="*/ 978587 h 3664637"/>
              <a:gd name="connsiteX311" fmla="*/ 1144132 w 5663745"/>
              <a:gd name="connsiteY311" fmla="*/ 992874 h 3664637"/>
              <a:gd name="connsiteX312" fmla="*/ 1125082 w 5663745"/>
              <a:gd name="connsiteY312" fmla="*/ 1007162 h 3664637"/>
              <a:gd name="connsiteX313" fmla="*/ 1091745 w 5663745"/>
              <a:gd name="connsiteY313" fmla="*/ 1021449 h 3664637"/>
              <a:gd name="connsiteX314" fmla="*/ 1077457 w 5663745"/>
              <a:gd name="connsiteY314" fmla="*/ 1035737 h 3664637"/>
              <a:gd name="connsiteX315" fmla="*/ 1039357 w 5663745"/>
              <a:gd name="connsiteY315" fmla="*/ 1045262 h 3664637"/>
              <a:gd name="connsiteX316" fmla="*/ 1025070 w 5663745"/>
              <a:gd name="connsiteY316" fmla="*/ 1059549 h 3664637"/>
              <a:gd name="connsiteX317" fmla="*/ 982207 w 5663745"/>
              <a:gd name="connsiteY317" fmla="*/ 1078599 h 3664637"/>
              <a:gd name="connsiteX318" fmla="*/ 958395 w 5663745"/>
              <a:gd name="connsiteY318" fmla="*/ 1097649 h 3664637"/>
              <a:gd name="connsiteX319" fmla="*/ 944107 w 5663745"/>
              <a:gd name="connsiteY319" fmla="*/ 1107174 h 3664637"/>
              <a:gd name="connsiteX320" fmla="*/ 920295 w 5663745"/>
              <a:gd name="connsiteY320" fmla="*/ 1126224 h 3664637"/>
              <a:gd name="connsiteX321" fmla="*/ 901245 w 5663745"/>
              <a:gd name="connsiteY321" fmla="*/ 1135749 h 3664637"/>
              <a:gd name="connsiteX322" fmla="*/ 882195 w 5663745"/>
              <a:gd name="connsiteY322" fmla="*/ 1150037 h 3664637"/>
              <a:gd name="connsiteX323" fmla="*/ 839332 w 5663745"/>
              <a:gd name="connsiteY323" fmla="*/ 1178612 h 3664637"/>
              <a:gd name="connsiteX324" fmla="*/ 801232 w 5663745"/>
              <a:gd name="connsiteY324" fmla="*/ 1216712 h 3664637"/>
              <a:gd name="connsiteX325" fmla="*/ 777420 w 5663745"/>
              <a:gd name="connsiteY325" fmla="*/ 1235762 h 3664637"/>
              <a:gd name="connsiteX326" fmla="*/ 720270 w 5663745"/>
              <a:gd name="connsiteY326" fmla="*/ 1278624 h 3664637"/>
              <a:gd name="connsiteX327" fmla="*/ 705982 w 5663745"/>
              <a:gd name="connsiteY327" fmla="*/ 1292912 h 3664637"/>
              <a:gd name="connsiteX328" fmla="*/ 639307 w 5663745"/>
              <a:gd name="connsiteY328" fmla="*/ 1345299 h 3664637"/>
              <a:gd name="connsiteX329" fmla="*/ 620257 w 5663745"/>
              <a:gd name="connsiteY329" fmla="*/ 1373874 h 3664637"/>
              <a:gd name="connsiteX330" fmla="*/ 605970 w 5663745"/>
              <a:gd name="connsiteY330" fmla="*/ 1397687 h 3664637"/>
              <a:gd name="connsiteX331" fmla="*/ 563107 w 5663745"/>
              <a:gd name="connsiteY331" fmla="*/ 1454837 h 3664637"/>
              <a:gd name="connsiteX332" fmla="*/ 539295 w 5663745"/>
              <a:gd name="connsiteY332" fmla="*/ 1497699 h 3664637"/>
              <a:gd name="connsiteX333" fmla="*/ 525007 w 5663745"/>
              <a:gd name="connsiteY333" fmla="*/ 1521512 h 3664637"/>
              <a:gd name="connsiteX334" fmla="*/ 520245 w 5663745"/>
              <a:gd name="connsiteY334" fmla="*/ 1535799 h 3664637"/>
              <a:gd name="connsiteX335" fmla="*/ 505957 w 5663745"/>
              <a:gd name="connsiteY335" fmla="*/ 1573899 h 3664637"/>
              <a:gd name="connsiteX336" fmla="*/ 486907 w 5663745"/>
              <a:gd name="connsiteY336" fmla="*/ 1631049 h 3664637"/>
              <a:gd name="connsiteX337" fmla="*/ 467857 w 5663745"/>
              <a:gd name="connsiteY337" fmla="*/ 1692962 h 3664637"/>
              <a:gd name="connsiteX338" fmla="*/ 463095 w 5663745"/>
              <a:gd name="connsiteY338" fmla="*/ 1788212 h 3664637"/>
              <a:gd name="connsiteX339" fmla="*/ 453570 w 5663745"/>
              <a:gd name="connsiteY339" fmla="*/ 1850124 h 3664637"/>
              <a:gd name="connsiteX340" fmla="*/ 444045 w 5663745"/>
              <a:gd name="connsiteY340" fmla="*/ 1912037 h 3664637"/>
              <a:gd name="connsiteX341" fmla="*/ 429757 w 5663745"/>
              <a:gd name="connsiteY341" fmla="*/ 1931087 h 3664637"/>
              <a:gd name="connsiteX342" fmla="*/ 415470 w 5663745"/>
              <a:gd name="connsiteY342" fmla="*/ 1969187 h 3664637"/>
              <a:gd name="connsiteX343" fmla="*/ 410707 w 5663745"/>
              <a:gd name="connsiteY343" fmla="*/ 1983474 h 3664637"/>
              <a:gd name="connsiteX344" fmla="*/ 386895 w 5663745"/>
              <a:gd name="connsiteY344" fmla="*/ 2021574 h 3664637"/>
              <a:gd name="connsiteX345" fmla="*/ 363082 w 5663745"/>
              <a:gd name="connsiteY345" fmla="*/ 2083487 h 3664637"/>
              <a:gd name="connsiteX346" fmla="*/ 358320 w 5663745"/>
              <a:gd name="connsiteY346" fmla="*/ 2102537 h 3664637"/>
              <a:gd name="connsiteX347" fmla="*/ 344032 w 5663745"/>
              <a:gd name="connsiteY347" fmla="*/ 2126349 h 3664637"/>
              <a:gd name="connsiteX348" fmla="*/ 320220 w 5663745"/>
              <a:gd name="connsiteY348" fmla="*/ 2178737 h 3664637"/>
              <a:gd name="connsiteX349" fmla="*/ 305932 w 5663745"/>
              <a:gd name="connsiteY349" fmla="*/ 2216837 h 3664637"/>
              <a:gd name="connsiteX350" fmla="*/ 301170 w 5663745"/>
              <a:gd name="connsiteY350" fmla="*/ 2235887 h 3664637"/>
              <a:gd name="connsiteX351" fmla="*/ 1132 w 5663745"/>
              <a:gd name="connsiteY351" fmla="*/ 3278874 h 3664637"/>
              <a:gd name="connsiteX352" fmla="*/ 10657 w 5663745"/>
              <a:gd name="connsiteY352" fmla="*/ 3545574 h 3664637"/>
              <a:gd name="connsiteX353" fmla="*/ 15419 w 5663745"/>
              <a:gd name="connsiteY353" fmla="*/ 3564624 h 3664637"/>
              <a:gd name="connsiteX354" fmla="*/ 20182 w 5663745"/>
              <a:gd name="connsiteY354" fmla="*/ 3617012 h 3664637"/>
              <a:gd name="connsiteX355" fmla="*/ 24944 w 5663745"/>
              <a:gd name="connsiteY355" fmla="*/ 3636062 h 3664637"/>
              <a:gd name="connsiteX356" fmla="*/ 48757 w 5663745"/>
              <a:gd name="connsiteY356" fmla="*/ 3659874 h 3664637"/>
              <a:gd name="connsiteX357" fmla="*/ 67807 w 5663745"/>
              <a:gd name="connsiteY357" fmla="*/ 3664637 h 3664637"/>
              <a:gd name="connsiteX358" fmla="*/ 124957 w 5663745"/>
              <a:gd name="connsiteY358" fmla="*/ 3655112 h 3664637"/>
              <a:gd name="connsiteX359" fmla="*/ 139245 w 5663745"/>
              <a:gd name="connsiteY359" fmla="*/ 3650349 h 3664637"/>
              <a:gd name="connsiteX360" fmla="*/ 153532 w 5663745"/>
              <a:gd name="connsiteY360" fmla="*/ 3640824 h 3664637"/>
              <a:gd name="connsiteX361" fmla="*/ 172582 w 5663745"/>
              <a:gd name="connsiteY361" fmla="*/ 3636062 h 3664637"/>
              <a:gd name="connsiteX362" fmla="*/ 215445 w 5663745"/>
              <a:gd name="connsiteY362" fmla="*/ 3621774 h 3664637"/>
              <a:gd name="connsiteX0" fmla="*/ 225110 w 5673410"/>
              <a:gd name="connsiteY0" fmla="*/ 3621774 h 3664637"/>
              <a:gd name="connsiteX1" fmla="*/ 220347 w 5673410"/>
              <a:gd name="connsiteY1" fmla="*/ 3597962 h 3664637"/>
              <a:gd name="connsiteX2" fmla="*/ 201297 w 5673410"/>
              <a:gd name="connsiteY2" fmla="*/ 3583674 h 3664637"/>
              <a:gd name="connsiteX3" fmla="*/ 158435 w 5673410"/>
              <a:gd name="connsiteY3" fmla="*/ 3574149 h 3664637"/>
              <a:gd name="connsiteX4" fmla="*/ 153672 w 5673410"/>
              <a:gd name="connsiteY4" fmla="*/ 3497949 h 3664637"/>
              <a:gd name="connsiteX5" fmla="*/ 144147 w 5673410"/>
              <a:gd name="connsiteY5" fmla="*/ 3483662 h 3664637"/>
              <a:gd name="connsiteX6" fmla="*/ 153672 w 5673410"/>
              <a:gd name="connsiteY6" fmla="*/ 3316974 h 3664637"/>
              <a:gd name="connsiteX7" fmla="*/ 163197 w 5673410"/>
              <a:gd name="connsiteY7" fmla="*/ 3274112 h 3664637"/>
              <a:gd name="connsiteX8" fmla="*/ 172722 w 5673410"/>
              <a:gd name="connsiteY8" fmla="*/ 3231249 h 3664637"/>
              <a:gd name="connsiteX9" fmla="*/ 187010 w 5673410"/>
              <a:gd name="connsiteY9" fmla="*/ 3216962 h 3664637"/>
              <a:gd name="connsiteX10" fmla="*/ 191772 w 5673410"/>
              <a:gd name="connsiteY10" fmla="*/ 3202674 h 3664637"/>
              <a:gd name="connsiteX11" fmla="*/ 215585 w 5673410"/>
              <a:gd name="connsiteY11" fmla="*/ 3174099 h 3664637"/>
              <a:gd name="connsiteX12" fmla="*/ 220347 w 5673410"/>
              <a:gd name="connsiteY12" fmla="*/ 3159812 h 3664637"/>
              <a:gd name="connsiteX13" fmla="*/ 229872 w 5673410"/>
              <a:gd name="connsiteY13" fmla="*/ 3078849 h 3664637"/>
              <a:gd name="connsiteX14" fmla="*/ 244160 w 5673410"/>
              <a:gd name="connsiteY14" fmla="*/ 3074087 h 3664637"/>
              <a:gd name="connsiteX15" fmla="*/ 277497 w 5673410"/>
              <a:gd name="connsiteY15" fmla="*/ 3069324 h 3664637"/>
              <a:gd name="connsiteX16" fmla="*/ 306072 w 5673410"/>
              <a:gd name="connsiteY16" fmla="*/ 3064562 h 3664637"/>
              <a:gd name="connsiteX17" fmla="*/ 372747 w 5673410"/>
              <a:gd name="connsiteY17" fmla="*/ 3064562 h 3664637"/>
              <a:gd name="connsiteX18" fmla="*/ 387035 w 5673410"/>
              <a:gd name="connsiteY18" fmla="*/ 3074087 h 3664637"/>
              <a:gd name="connsiteX19" fmla="*/ 401322 w 5673410"/>
              <a:gd name="connsiteY19" fmla="*/ 3078849 h 3664637"/>
              <a:gd name="connsiteX20" fmla="*/ 429897 w 5673410"/>
              <a:gd name="connsiteY20" fmla="*/ 3107424 h 3664637"/>
              <a:gd name="connsiteX21" fmla="*/ 444185 w 5673410"/>
              <a:gd name="connsiteY21" fmla="*/ 3097899 h 3664637"/>
              <a:gd name="connsiteX22" fmla="*/ 439422 w 5673410"/>
              <a:gd name="connsiteY22" fmla="*/ 3050274 h 3664637"/>
              <a:gd name="connsiteX23" fmla="*/ 434660 w 5673410"/>
              <a:gd name="connsiteY23" fmla="*/ 3035987 h 3664637"/>
              <a:gd name="connsiteX24" fmla="*/ 420372 w 5673410"/>
              <a:gd name="connsiteY24" fmla="*/ 3031224 h 3664637"/>
              <a:gd name="connsiteX25" fmla="*/ 334647 w 5673410"/>
              <a:gd name="connsiteY25" fmla="*/ 3026462 h 3664637"/>
              <a:gd name="connsiteX26" fmla="*/ 329885 w 5673410"/>
              <a:gd name="connsiteY26" fmla="*/ 2950262 h 3664637"/>
              <a:gd name="connsiteX27" fmla="*/ 315597 w 5673410"/>
              <a:gd name="connsiteY27" fmla="*/ 2940737 h 3664637"/>
              <a:gd name="connsiteX28" fmla="*/ 310835 w 5673410"/>
              <a:gd name="connsiteY28" fmla="*/ 2921687 h 3664637"/>
              <a:gd name="connsiteX29" fmla="*/ 315597 w 5673410"/>
              <a:gd name="connsiteY29" fmla="*/ 2897874 h 3664637"/>
              <a:gd name="connsiteX30" fmla="*/ 344172 w 5673410"/>
              <a:gd name="connsiteY30" fmla="*/ 2888349 h 3664637"/>
              <a:gd name="connsiteX31" fmla="*/ 348935 w 5673410"/>
              <a:gd name="connsiteY31" fmla="*/ 2874062 h 3664637"/>
              <a:gd name="connsiteX32" fmla="*/ 377510 w 5673410"/>
              <a:gd name="connsiteY32" fmla="*/ 2855012 h 3664637"/>
              <a:gd name="connsiteX33" fmla="*/ 382272 w 5673410"/>
              <a:gd name="connsiteY33" fmla="*/ 2840724 h 3664637"/>
              <a:gd name="connsiteX34" fmla="*/ 387035 w 5673410"/>
              <a:gd name="connsiteY34" fmla="*/ 2816912 h 3664637"/>
              <a:gd name="connsiteX35" fmla="*/ 415610 w 5673410"/>
              <a:gd name="connsiteY35" fmla="*/ 2788337 h 3664637"/>
              <a:gd name="connsiteX36" fmla="*/ 458472 w 5673410"/>
              <a:gd name="connsiteY36" fmla="*/ 2764524 h 3664637"/>
              <a:gd name="connsiteX37" fmla="*/ 491810 w 5673410"/>
              <a:gd name="connsiteY37" fmla="*/ 2759762 h 3664637"/>
              <a:gd name="connsiteX38" fmla="*/ 510860 w 5673410"/>
              <a:gd name="connsiteY38" fmla="*/ 2731187 h 3664637"/>
              <a:gd name="connsiteX39" fmla="*/ 520385 w 5673410"/>
              <a:gd name="connsiteY39" fmla="*/ 2716899 h 3664637"/>
              <a:gd name="connsiteX40" fmla="*/ 548960 w 5673410"/>
              <a:gd name="connsiteY40" fmla="*/ 2688324 h 3664637"/>
              <a:gd name="connsiteX41" fmla="*/ 572772 w 5673410"/>
              <a:gd name="connsiteY41" fmla="*/ 2664512 h 3664637"/>
              <a:gd name="connsiteX42" fmla="*/ 577535 w 5673410"/>
              <a:gd name="connsiteY42" fmla="*/ 2635937 h 3664637"/>
              <a:gd name="connsiteX43" fmla="*/ 587060 w 5673410"/>
              <a:gd name="connsiteY43" fmla="*/ 2621649 h 3664637"/>
              <a:gd name="connsiteX44" fmla="*/ 606110 w 5673410"/>
              <a:gd name="connsiteY44" fmla="*/ 2616887 h 3664637"/>
              <a:gd name="connsiteX45" fmla="*/ 677547 w 5673410"/>
              <a:gd name="connsiteY45" fmla="*/ 2612124 h 3664637"/>
              <a:gd name="connsiteX46" fmla="*/ 672785 w 5673410"/>
              <a:gd name="connsiteY46" fmla="*/ 2531162 h 3664637"/>
              <a:gd name="connsiteX47" fmla="*/ 668022 w 5673410"/>
              <a:gd name="connsiteY47" fmla="*/ 2516874 h 3664637"/>
              <a:gd name="connsiteX48" fmla="*/ 663260 w 5673410"/>
              <a:gd name="connsiteY48" fmla="*/ 2478774 h 3664637"/>
              <a:gd name="connsiteX49" fmla="*/ 634685 w 5673410"/>
              <a:gd name="connsiteY49" fmla="*/ 2464487 h 3664637"/>
              <a:gd name="connsiteX50" fmla="*/ 610872 w 5673410"/>
              <a:gd name="connsiteY50" fmla="*/ 2426387 h 3664637"/>
              <a:gd name="connsiteX51" fmla="*/ 601347 w 5673410"/>
              <a:gd name="connsiteY51" fmla="*/ 2397812 h 3664637"/>
              <a:gd name="connsiteX52" fmla="*/ 587060 w 5673410"/>
              <a:gd name="connsiteY52" fmla="*/ 2388287 h 3664637"/>
              <a:gd name="connsiteX53" fmla="*/ 582297 w 5673410"/>
              <a:gd name="connsiteY53" fmla="*/ 2373999 h 3664637"/>
              <a:gd name="connsiteX54" fmla="*/ 634685 w 5673410"/>
              <a:gd name="connsiteY54" fmla="*/ 2321612 h 3664637"/>
              <a:gd name="connsiteX55" fmla="*/ 648972 w 5673410"/>
              <a:gd name="connsiteY55" fmla="*/ 2312087 h 3664637"/>
              <a:gd name="connsiteX56" fmla="*/ 663260 w 5673410"/>
              <a:gd name="connsiteY56" fmla="*/ 2283512 h 3664637"/>
              <a:gd name="connsiteX57" fmla="*/ 677547 w 5673410"/>
              <a:gd name="connsiteY57" fmla="*/ 2273987 h 3664637"/>
              <a:gd name="connsiteX58" fmla="*/ 706122 w 5673410"/>
              <a:gd name="connsiteY58" fmla="*/ 2264462 h 3664637"/>
              <a:gd name="connsiteX59" fmla="*/ 720410 w 5673410"/>
              <a:gd name="connsiteY59" fmla="*/ 2254937 h 3664637"/>
              <a:gd name="connsiteX60" fmla="*/ 734697 w 5673410"/>
              <a:gd name="connsiteY60" fmla="*/ 2250174 h 3664637"/>
              <a:gd name="connsiteX61" fmla="*/ 848997 w 5673410"/>
              <a:gd name="connsiteY61" fmla="*/ 2240649 h 3664637"/>
              <a:gd name="connsiteX62" fmla="*/ 887097 w 5673410"/>
              <a:gd name="connsiteY62" fmla="*/ 2235887 h 3664637"/>
              <a:gd name="connsiteX63" fmla="*/ 891860 w 5673410"/>
              <a:gd name="connsiteY63" fmla="*/ 2221599 h 3664637"/>
              <a:gd name="connsiteX64" fmla="*/ 877572 w 5673410"/>
              <a:gd name="connsiteY64" fmla="*/ 2216837 h 3664637"/>
              <a:gd name="connsiteX65" fmla="*/ 868047 w 5673410"/>
              <a:gd name="connsiteY65" fmla="*/ 2202549 h 3664637"/>
              <a:gd name="connsiteX66" fmla="*/ 858522 w 5673410"/>
              <a:gd name="connsiteY66" fmla="*/ 2164449 h 3664637"/>
              <a:gd name="connsiteX67" fmla="*/ 853760 w 5673410"/>
              <a:gd name="connsiteY67" fmla="*/ 2150162 h 3664637"/>
              <a:gd name="connsiteX68" fmla="*/ 844235 w 5673410"/>
              <a:gd name="connsiteY68" fmla="*/ 2135874 h 3664637"/>
              <a:gd name="connsiteX69" fmla="*/ 848997 w 5673410"/>
              <a:gd name="connsiteY69" fmla="*/ 2097774 h 3664637"/>
              <a:gd name="connsiteX70" fmla="*/ 877572 w 5673410"/>
              <a:gd name="connsiteY70" fmla="*/ 2088249 h 3664637"/>
              <a:gd name="connsiteX71" fmla="*/ 920435 w 5673410"/>
              <a:gd name="connsiteY71" fmla="*/ 2097774 h 3664637"/>
              <a:gd name="connsiteX72" fmla="*/ 953772 w 5673410"/>
              <a:gd name="connsiteY72" fmla="*/ 2093012 h 3664637"/>
              <a:gd name="connsiteX73" fmla="*/ 982347 w 5673410"/>
              <a:gd name="connsiteY73" fmla="*/ 2073962 h 3664637"/>
              <a:gd name="connsiteX74" fmla="*/ 1001397 w 5673410"/>
              <a:gd name="connsiteY74" fmla="*/ 2031099 h 3664637"/>
              <a:gd name="connsiteX75" fmla="*/ 1015685 w 5673410"/>
              <a:gd name="connsiteY75" fmla="*/ 2021574 h 3664637"/>
              <a:gd name="connsiteX76" fmla="*/ 1068072 w 5673410"/>
              <a:gd name="connsiteY76" fmla="*/ 2026337 h 3664637"/>
              <a:gd name="connsiteX77" fmla="*/ 1087122 w 5673410"/>
              <a:gd name="connsiteY77" fmla="*/ 2054912 h 3664637"/>
              <a:gd name="connsiteX78" fmla="*/ 1101410 w 5673410"/>
              <a:gd name="connsiteY78" fmla="*/ 2059674 h 3664637"/>
              <a:gd name="connsiteX79" fmla="*/ 1206185 w 5673410"/>
              <a:gd name="connsiteY79" fmla="*/ 2054912 h 3664637"/>
              <a:gd name="connsiteX80" fmla="*/ 1234760 w 5673410"/>
              <a:gd name="connsiteY80" fmla="*/ 2040624 h 3664637"/>
              <a:gd name="connsiteX81" fmla="*/ 1258572 w 5673410"/>
              <a:gd name="connsiteY81" fmla="*/ 2035862 h 3664637"/>
              <a:gd name="connsiteX82" fmla="*/ 1272860 w 5673410"/>
              <a:gd name="connsiteY82" fmla="*/ 2031099 h 3664637"/>
              <a:gd name="connsiteX83" fmla="*/ 1291910 w 5673410"/>
              <a:gd name="connsiteY83" fmla="*/ 2026337 h 3664637"/>
              <a:gd name="connsiteX84" fmla="*/ 1320485 w 5673410"/>
              <a:gd name="connsiteY84" fmla="*/ 2016812 h 3664637"/>
              <a:gd name="connsiteX85" fmla="*/ 1325247 w 5673410"/>
              <a:gd name="connsiteY85" fmla="*/ 1983474 h 3664637"/>
              <a:gd name="connsiteX86" fmla="*/ 1353822 w 5673410"/>
              <a:gd name="connsiteY86" fmla="*/ 1964424 h 3664637"/>
              <a:gd name="connsiteX87" fmla="*/ 1363347 w 5673410"/>
              <a:gd name="connsiteY87" fmla="*/ 1950137 h 3664637"/>
              <a:gd name="connsiteX88" fmla="*/ 1391922 w 5673410"/>
              <a:gd name="connsiteY88" fmla="*/ 1931087 h 3664637"/>
              <a:gd name="connsiteX89" fmla="*/ 1406210 w 5673410"/>
              <a:gd name="connsiteY89" fmla="*/ 1916799 h 3664637"/>
              <a:gd name="connsiteX90" fmla="*/ 1444310 w 5673410"/>
              <a:gd name="connsiteY90" fmla="*/ 1921562 h 3664637"/>
              <a:gd name="connsiteX91" fmla="*/ 1472885 w 5673410"/>
              <a:gd name="connsiteY91" fmla="*/ 1940612 h 3664637"/>
              <a:gd name="connsiteX92" fmla="*/ 1501460 w 5673410"/>
              <a:gd name="connsiteY92" fmla="*/ 1950137 h 3664637"/>
              <a:gd name="connsiteX93" fmla="*/ 1501460 w 5673410"/>
              <a:gd name="connsiteY93" fmla="*/ 1950137 h 3664637"/>
              <a:gd name="connsiteX94" fmla="*/ 1572897 w 5673410"/>
              <a:gd name="connsiteY94" fmla="*/ 1959662 h 3664637"/>
              <a:gd name="connsiteX95" fmla="*/ 1625285 w 5673410"/>
              <a:gd name="connsiteY95" fmla="*/ 1983474 h 3664637"/>
              <a:gd name="connsiteX96" fmla="*/ 1644335 w 5673410"/>
              <a:gd name="connsiteY96" fmla="*/ 1978712 h 3664637"/>
              <a:gd name="connsiteX97" fmla="*/ 1625285 w 5673410"/>
              <a:gd name="connsiteY97" fmla="*/ 1926324 h 3664637"/>
              <a:gd name="connsiteX98" fmla="*/ 1610997 w 5673410"/>
              <a:gd name="connsiteY98" fmla="*/ 1921562 h 3664637"/>
              <a:gd name="connsiteX99" fmla="*/ 1591947 w 5673410"/>
              <a:gd name="connsiteY99" fmla="*/ 1892987 h 3664637"/>
              <a:gd name="connsiteX100" fmla="*/ 1568135 w 5673410"/>
              <a:gd name="connsiteY100" fmla="*/ 1869174 h 3664637"/>
              <a:gd name="connsiteX101" fmla="*/ 1563372 w 5673410"/>
              <a:gd name="connsiteY101" fmla="*/ 1835837 h 3664637"/>
              <a:gd name="connsiteX102" fmla="*/ 1549085 w 5673410"/>
              <a:gd name="connsiteY102" fmla="*/ 1831074 h 3664637"/>
              <a:gd name="connsiteX103" fmla="*/ 1539560 w 5673410"/>
              <a:gd name="connsiteY103" fmla="*/ 1816787 h 3664637"/>
              <a:gd name="connsiteX104" fmla="*/ 1544322 w 5673410"/>
              <a:gd name="connsiteY104" fmla="*/ 1754874 h 3664637"/>
              <a:gd name="connsiteX105" fmla="*/ 1549085 w 5673410"/>
              <a:gd name="connsiteY105" fmla="*/ 1735824 h 3664637"/>
              <a:gd name="connsiteX106" fmla="*/ 1582422 w 5673410"/>
              <a:gd name="connsiteY106" fmla="*/ 1721537 h 3664637"/>
              <a:gd name="connsiteX107" fmla="*/ 1591947 w 5673410"/>
              <a:gd name="connsiteY107" fmla="*/ 1707249 h 3664637"/>
              <a:gd name="connsiteX108" fmla="*/ 1606235 w 5673410"/>
              <a:gd name="connsiteY108" fmla="*/ 1692962 h 3664637"/>
              <a:gd name="connsiteX109" fmla="*/ 1610997 w 5673410"/>
              <a:gd name="connsiteY109" fmla="*/ 1678674 h 3664637"/>
              <a:gd name="connsiteX110" fmla="*/ 1606235 w 5673410"/>
              <a:gd name="connsiteY110" fmla="*/ 1650099 h 3664637"/>
              <a:gd name="connsiteX111" fmla="*/ 1601472 w 5673410"/>
              <a:gd name="connsiteY111" fmla="*/ 1583424 h 3664637"/>
              <a:gd name="connsiteX112" fmla="*/ 1620522 w 5673410"/>
              <a:gd name="connsiteY112" fmla="*/ 1578662 h 3664637"/>
              <a:gd name="connsiteX113" fmla="*/ 1649097 w 5673410"/>
              <a:gd name="connsiteY113" fmla="*/ 1564374 h 3664637"/>
              <a:gd name="connsiteX114" fmla="*/ 1925322 w 5673410"/>
              <a:gd name="connsiteY114" fmla="*/ 1569137 h 3664637"/>
              <a:gd name="connsiteX115" fmla="*/ 1958660 w 5673410"/>
              <a:gd name="connsiteY115" fmla="*/ 1554849 h 3664637"/>
              <a:gd name="connsiteX116" fmla="*/ 1972947 w 5673410"/>
              <a:gd name="connsiteY116" fmla="*/ 1550087 h 3664637"/>
              <a:gd name="connsiteX117" fmla="*/ 1987235 w 5673410"/>
              <a:gd name="connsiteY117" fmla="*/ 1540562 h 3664637"/>
              <a:gd name="connsiteX118" fmla="*/ 2001522 w 5673410"/>
              <a:gd name="connsiteY118" fmla="*/ 1535799 h 3664637"/>
              <a:gd name="connsiteX119" fmla="*/ 2034860 w 5673410"/>
              <a:gd name="connsiteY119" fmla="*/ 1526274 h 3664637"/>
              <a:gd name="connsiteX120" fmla="*/ 2072960 w 5673410"/>
              <a:gd name="connsiteY120" fmla="*/ 1511987 h 3664637"/>
              <a:gd name="connsiteX121" fmla="*/ 2101535 w 5673410"/>
              <a:gd name="connsiteY121" fmla="*/ 1492937 h 3664637"/>
              <a:gd name="connsiteX122" fmla="*/ 2111060 w 5673410"/>
              <a:gd name="connsiteY122" fmla="*/ 1473887 h 3664637"/>
              <a:gd name="connsiteX123" fmla="*/ 2125347 w 5673410"/>
              <a:gd name="connsiteY123" fmla="*/ 1469124 h 3664637"/>
              <a:gd name="connsiteX124" fmla="*/ 2153922 w 5673410"/>
              <a:gd name="connsiteY124" fmla="*/ 1450074 h 3664637"/>
              <a:gd name="connsiteX125" fmla="*/ 2168210 w 5673410"/>
              <a:gd name="connsiteY125" fmla="*/ 1440549 h 3664637"/>
              <a:gd name="connsiteX126" fmla="*/ 2182497 w 5673410"/>
              <a:gd name="connsiteY126" fmla="*/ 1426262 h 3664637"/>
              <a:gd name="connsiteX127" fmla="*/ 2206310 w 5673410"/>
              <a:gd name="connsiteY127" fmla="*/ 1397687 h 3664637"/>
              <a:gd name="connsiteX128" fmla="*/ 2225360 w 5673410"/>
              <a:gd name="connsiteY128" fmla="*/ 1388162 h 3664637"/>
              <a:gd name="connsiteX129" fmla="*/ 2239647 w 5673410"/>
              <a:gd name="connsiteY129" fmla="*/ 1392924 h 3664637"/>
              <a:gd name="connsiteX130" fmla="*/ 2287272 w 5673410"/>
              <a:gd name="connsiteY130" fmla="*/ 1397687 h 3664637"/>
              <a:gd name="connsiteX131" fmla="*/ 2315847 w 5673410"/>
              <a:gd name="connsiteY131" fmla="*/ 1421499 h 3664637"/>
              <a:gd name="connsiteX132" fmla="*/ 2401572 w 5673410"/>
              <a:gd name="connsiteY132" fmla="*/ 1435787 h 3664637"/>
              <a:gd name="connsiteX133" fmla="*/ 2420622 w 5673410"/>
              <a:gd name="connsiteY133" fmla="*/ 1440549 h 3664637"/>
              <a:gd name="connsiteX134" fmla="*/ 2449197 w 5673410"/>
              <a:gd name="connsiteY134" fmla="*/ 1450074 h 3664637"/>
              <a:gd name="connsiteX135" fmla="*/ 2582547 w 5673410"/>
              <a:gd name="connsiteY135" fmla="*/ 1450074 h 3664637"/>
              <a:gd name="connsiteX136" fmla="*/ 2596835 w 5673410"/>
              <a:gd name="connsiteY136" fmla="*/ 1454837 h 3664637"/>
              <a:gd name="connsiteX137" fmla="*/ 2615885 w 5673410"/>
              <a:gd name="connsiteY137" fmla="*/ 1459599 h 3664637"/>
              <a:gd name="connsiteX138" fmla="*/ 2682560 w 5673410"/>
              <a:gd name="connsiteY138" fmla="*/ 1454837 h 3664637"/>
              <a:gd name="connsiteX139" fmla="*/ 2677797 w 5673410"/>
              <a:gd name="connsiteY139" fmla="*/ 1416737 h 3664637"/>
              <a:gd name="connsiteX140" fmla="*/ 2663510 w 5673410"/>
              <a:gd name="connsiteY140" fmla="*/ 1388162 h 3664637"/>
              <a:gd name="connsiteX141" fmla="*/ 2649222 w 5673410"/>
              <a:gd name="connsiteY141" fmla="*/ 1373874 h 3664637"/>
              <a:gd name="connsiteX142" fmla="*/ 2653985 w 5673410"/>
              <a:gd name="connsiteY142" fmla="*/ 1326249 h 3664637"/>
              <a:gd name="connsiteX143" fmla="*/ 2668272 w 5673410"/>
              <a:gd name="connsiteY143" fmla="*/ 1311962 h 3664637"/>
              <a:gd name="connsiteX144" fmla="*/ 2682560 w 5673410"/>
              <a:gd name="connsiteY144" fmla="*/ 1302437 h 3664637"/>
              <a:gd name="connsiteX145" fmla="*/ 2763522 w 5673410"/>
              <a:gd name="connsiteY145" fmla="*/ 1288149 h 3664637"/>
              <a:gd name="connsiteX146" fmla="*/ 2796860 w 5673410"/>
              <a:gd name="connsiteY146" fmla="*/ 1264337 h 3664637"/>
              <a:gd name="connsiteX147" fmla="*/ 2815910 w 5673410"/>
              <a:gd name="connsiteY147" fmla="*/ 1254812 h 3664637"/>
              <a:gd name="connsiteX148" fmla="*/ 2744472 w 5673410"/>
              <a:gd name="connsiteY148" fmla="*/ 1245287 h 3664637"/>
              <a:gd name="connsiteX149" fmla="*/ 2715897 w 5673410"/>
              <a:gd name="connsiteY149" fmla="*/ 1235762 h 3664637"/>
              <a:gd name="connsiteX150" fmla="*/ 2701610 w 5673410"/>
              <a:gd name="connsiteY150" fmla="*/ 1230999 h 3664637"/>
              <a:gd name="connsiteX151" fmla="*/ 2677797 w 5673410"/>
              <a:gd name="connsiteY151" fmla="*/ 1221474 h 3664637"/>
              <a:gd name="connsiteX152" fmla="*/ 2653985 w 5673410"/>
              <a:gd name="connsiteY152" fmla="*/ 1216712 h 3664637"/>
              <a:gd name="connsiteX153" fmla="*/ 2644460 w 5673410"/>
              <a:gd name="connsiteY153" fmla="*/ 1197662 h 3664637"/>
              <a:gd name="connsiteX154" fmla="*/ 2634935 w 5673410"/>
              <a:gd name="connsiteY154" fmla="*/ 1183374 h 3664637"/>
              <a:gd name="connsiteX155" fmla="*/ 2639697 w 5673410"/>
              <a:gd name="connsiteY155" fmla="*/ 1154799 h 3664637"/>
              <a:gd name="connsiteX156" fmla="*/ 2706372 w 5673410"/>
              <a:gd name="connsiteY156" fmla="*/ 1140512 h 3664637"/>
              <a:gd name="connsiteX157" fmla="*/ 2725422 w 5673410"/>
              <a:gd name="connsiteY157" fmla="*/ 1135749 h 3664637"/>
              <a:gd name="connsiteX158" fmla="*/ 2763522 w 5673410"/>
              <a:gd name="connsiteY158" fmla="*/ 1092887 h 3664637"/>
              <a:gd name="connsiteX159" fmla="*/ 2792097 w 5673410"/>
              <a:gd name="connsiteY159" fmla="*/ 1083362 h 3664637"/>
              <a:gd name="connsiteX160" fmla="*/ 2839722 w 5673410"/>
              <a:gd name="connsiteY160" fmla="*/ 1073837 h 3664637"/>
              <a:gd name="connsiteX161" fmla="*/ 2858772 w 5673410"/>
              <a:gd name="connsiteY161" fmla="*/ 1069074 h 3664637"/>
              <a:gd name="connsiteX162" fmla="*/ 2877822 w 5673410"/>
              <a:gd name="connsiteY162" fmla="*/ 1059549 h 3664637"/>
              <a:gd name="connsiteX163" fmla="*/ 2892110 w 5673410"/>
              <a:gd name="connsiteY163" fmla="*/ 1054787 h 3664637"/>
              <a:gd name="connsiteX164" fmla="*/ 2939735 w 5673410"/>
              <a:gd name="connsiteY164" fmla="*/ 1030974 h 3664637"/>
              <a:gd name="connsiteX165" fmla="*/ 2954022 w 5673410"/>
              <a:gd name="connsiteY165" fmla="*/ 1021449 h 3664637"/>
              <a:gd name="connsiteX166" fmla="*/ 2973072 w 5673410"/>
              <a:gd name="connsiteY166" fmla="*/ 1016687 h 3664637"/>
              <a:gd name="connsiteX167" fmla="*/ 3030222 w 5673410"/>
              <a:gd name="connsiteY167" fmla="*/ 1007162 h 3664637"/>
              <a:gd name="connsiteX168" fmla="*/ 3044510 w 5673410"/>
              <a:gd name="connsiteY168" fmla="*/ 1002399 h 3664637"/>
              <a:gd name="connsiteX169" fmla="*/ 3282635 w 5673410"/>
              <a:gd name="connsiteY169" fmla="*/ 1016687 h 3664637"/>
              <a:gd name="connsiteX170" fmla="*/ 3315972 w 5673410"/>
              <a:gd name="connsiteY170" fmla="*/ 1035737 h 3664637"/>
              <a:gd name="connsiteX171" fmla="*/ 3330260 w 5673410"/>
              <a:gd name="connsiteY171" fmla="*/ 1040499 h 3664637"/>
              <a:gd name="connsiteX172" fmla="*/ 3377885 w 5673410"/>
              <a:gd name="connsiteY172" fmla="*/ 1069074 h 3664637"/>
              <a:gd name="connsiteX173" fmla="*/ 3406460 w 5673410"/>
              <a:gd name="connsiteY173" fmla="*/ 1088124 h 3664637"/>
              <a:gd name="connsiteX174" fmla="*/ 3420747 w 5673410"/>
              <a:gd name="connsiteY174" fmla="*/ 1083362 h 3664637"/>
              <a:gd name="connsiteX175" fmla="*/ 3430272 w 5673410"/>
              <a:gd name="connsiteY175" fmla="*/ 1069074 h 3664637"/>
              <a:gd name="connsiteX176" fmla="*/ 3444560 w 5673410"/>
              <a:gd name="connsiteY176" fmla="*/ 1054787 h 3664637"/>
              <a:gd name="connsiteX177" fmla="*/ 3454085 w 5673410"/>
              <a:gd name="connsiteY177" fmla="*/ 1040499 h 3664637"/>
              <a:gd name="connsiteX178" fmla="*/ 3468372 w 5673410"/>
              <a:gd name="connsiteY178" fmla="*/ 1035737 h 3664637"/>
              <a:gd name="connsiteX179" fmla="*/ 3563622 w 5673410"/>
              <a:gd name="connsiteY179" fmla="*/ 1030974 h 3664637"/>
              <a:gd name="connsiteX180" fmla="*/ 3592197 w 5673410"/>
              <a:gd name="connsiteY180" fmla="*/ 1040499 h 3664637"/>
              <a:gd name="connsiteX181" fmla="*/ 3701735 w 5673410"/>
              <a:gd name="connsiteY181" fmla="*/ 1035737 h 3664637"/>
              <a:gd name="connsiteX182" fmla="*/ 3744597 w 5673410"/>
              <a:gd name="connsiteY182" fmla="*/ 1007162 h 3664637"/>
              <a:gd name="connsiteX183" fmla="*/ 3758885 w 5673410"/>
              <a:gd name="connsiteY183" fmla="*/ 997637 h 3664637"/>
              <a:gd name="connsiteX184" fmla="*/ 3763647 w 5673410"/>
              <a:gd name="connsiteY184" fmla="*/ 983349 h 3664637"/>
              <a:gd name="connsiteX185" fmla="*/ 3773172 w 5673410"/>
              <a:gd name="connsiteY185" fmla="*/ 969062 h 3664637"/>
              <a:gd name="connsiteX186" fmla="*/ 3816035 w 5673410"/>
              <a:gd name="connsiteY186" fmla="*/ 930962 h 3664637"/>
              <a:gd name="connsiteX187" fmla="*/ 3830322 w 5673410"/>
              <a:gd name="connsiteY187" fmla="*/ 926199 h 3664637"/>
              <a:gd name="connsiteX188" fmla="*/ 3858897 w 5673410"/>
              <a:gd name="connsiteY188" fmla="*/ 902387 h 3664637"/>
              <a:gd name="connsiteX189" fmla="*/ 3873185 w 5673410"/>
              <a:gd name="connsiteY189" fmla="*/ 897624 h 3664637"/>
              <a:gd name="connsiteX190" fmla="*/ 3887472 w 5673410"/>
              <a:gd name="connsiteY190" fmla="*/ 888099 h 3664637"/>
              <a:gd name="connsiteX191" fmla="*/ 3930335 w 5673410"/>
              <a:gd name="connsiteY191" fmla="*/ 878574 h 3664637"/>
              <a:gd name="connsiteX192" fmla="*/ 3987485 w 5673410"/>
              <a:gd name="connsiteY192" fmla="*/ 883337 h 3664637"/>
              <a:gd name="connsiteX193" fmla="*/ 4016060 w 5673410"/>
              <a:gd name="connsiteY193" fmla="*/ 892862 h 3664637"/>
              <a:gd name="connsiteX194" fmla="*/ 4044635 w 5673410"/>
              <a:gd name="connsiteY194" fmla="*/ 897624 h 3664637"/>
              <a:gd name="connsiteX195" fmla="*/ 4054160 w 5673410"/>
              <a:gd name="connsiteY195" fmla="*/ 911912 h 3664637"/>
              <a:gd name="connsiteX196" fmla="*/ 4097022 w 5673410"/>
              <a:gd name="connsiteY196" fmla="*/ 935724 h 3664637"/>
              <a:gd name="connsiteX197" fmla="*/ 4120835 w 5673410"/>
              <a:gd name="connsiteY197" fmla="*/ 940487 h 3664637"/>
              <a:gd name="connsiteX198" fmla="*/ 4144647 w 5673410"/>
              <a:gd name="connsiteY198" fmla="*/ 964299 h 3664637"/>
              <a:gd name="connsiteX199" fmla="*/ 4158935 w 5673410"/>
              <a:gd name="connsiteY199" fmla="*/ 973824 h 3664637"/>
              <a:gd name="connsiteX200" fmla="*/ 4201797 w 5673410"/>
              <a:gd name="connsiteY200" fmla="*/ 969062 h 3664637"/>
              <a:gd name="connsiteX201" fmla="*/ 4230372 w 5673410"/>
              <a:gd name="connsiteY201" fmla="*/ 954774 h 3664637"/>
              <a:gd name="connsiteX202" fmla="*/ 4244660 w 5673410"/>
              <a:gd name="connsiteY202" fmla="*/ 950012 h 3664637"/>
              <a:gd name="connsiteX203" fmla="*/ 4258947 w 5673410"/>
              <a:gd name="connsiteY203" fmla="*/ 940487 h 3664637"/>
              <a:gd name="connsiteX204" fmla="*/ 4292285 w 5673410"/>
              <a:gd name="connsiteY204" fmla="*/ 930962 h 3664637"/>
              <a:gd name="connsiteX205" fmla="*/ 4301810 w 5673410"/>
              <a:gd name="connsiteY205" fmla="*/ 916674 h 3664637"/>
              <a:gd name="connsiteX206" fmla="*/ 4306572 w 5673410"/>
              <a:gd name="connsiteY206" fmla="*/ 902387 h 3664637"/>
              <a:gd name="connsiteX207" fmla="*/ 4363722 w 5673410"/>
              <a:gd name="connsiteY207" fmla="*/ 873812 h 3664637"/>
              <a:gd name="connsiteX208" fmla="*/ 4387535 w 5673410"/>
              <a:gd name="connsiteY208" fmla="*/ 869049 h 3664637"/>
              <a:gd name="connsiteX209" fmla="*/ 4401822 w 5673410"/>
              <a:gd name="connsiteY209" fmla="*/ 864287 h 3664637"/>
              <a:gd name="connsiteX210" fmla="*/ 4420872 w 5673410"/>
              <a:gd name="connsiteY210" fmla="*/ 859524 h 3664637"/>
              <a:gd name="connsiteX211" fmla="*/ 4435160 w 5673410"/>
              <a:gd name="connsiteY211" fmla="*/ 849999 h 3664637"/>
              <a:gd name="connsiteX212" fmla="*/ 4463735 w 5673410"/>
              <a:gd name="connsiteY212" fmla="*/ 840474 h 3664637"/>
              <a:gd name="connsiteX213" fmla="*/ 4492310 w 5673410"/>
              <a:gd name="connsiteY213" fmla="*/ 826187 h 3664637"/>
              <a:gd name="connsiteX214" fmla="*/ 4506597 w 5673410"/>
              <a:gd name="connsiteY214" fmla="*/ 816662 h 3664637"/>
              <a:gd name="connsiteX215" fmla="*/ 4530410 w 5673410"/>
              <a:gd name="connsiteY215" fmla="*/ 811899 h 3664637"/>
              <a:gd name="connsiteX216" fmla="*/ 4544697 w 5673410"/>
              <a:gd name="connsiteY216" fmla="*/ 807137 h 3664637"/>
              <a:gd name="connsiteX217" fmla="*/ 4711385 w 5673410"/>
              <a:gd name="connsiteY217" fmla="*/ 802374 h 3664637"/>
              <a:gd name="connsiteX218" fmla="*/ 4720910 w 5673410"/>
              <a:gd name="connsiteY218" fmla="*/ 788087 h 3664637"/>
              <a:gd name="connsiteX219" fmla="*/ 4735197 w 5673410"/>
              <a:gd name="connsiteY219" fmla="*/ 778562 h 3664637"/>
              <a:gd name="connsiteX220" fmla="*/ 4739960 w 5673410"/>
              <a:gd name="connsiteY220" fmla="*/ 764274 h 3664637"/>
              <a:gd name="connsiteX221" fmla="*/ 4749485 w 5673410"/>
              <a:gd name="connsiteY221" fmla="*/ 749987 h 3664637"/>
              <a:gd name="connsiteX222" fmla="*/ 4754247 w 5673410"/>
              <a:gd name="connsiteY222" fmla="*/ 735699 h 3664637"/>
              <a:gd name="connsiteX223" fmla="*/ 4768535 w 5673410"/>
              <a:gd name="connsiteY223" fmla="*/ 730937 h 3664637"/>
              <a:gd name="connsiteX224" fmla="*/ 4806635 w 5673410"/>
              <a:gd name="connsiteY224" fmla="*/ 721412 h 3664637"/>
              <a:gd name="connsiteX225" fmla="*/ 4820922 w 5673410"/>
              <a:gd name="connsiteY225" fmla="*/ 716649 h 3664637"/>
              <a:gd name="connsiteX226" fmla="*/ 4835210 w 5673410"/>
              <a:gd name="connsiteY226" fmla="*/ 707124 h 3664637"/>
              <a:gd name="connsiteX227" fmla="*/ 4911410 w 5673410"/>
              <a:gd name="connsiteY227" fmla="*/ 730937 h 3664637"/>
              <a:gd name="connsiteX228" fmla="*/ 4901885 w 5673410"/>
              <a:gd name="connsiteY228" fmla="*/ 745224 h 3664637"/>
              <a:gd name="connsiteX229" fmla="*/ 4949510 w 5673410"/>
              <a:gd name="connsiteY229" fmla="*/ 769037 h 3664637"/>
              <a:gd name="connsiteX230" fmla="*/ 5006660 w 5673410"/>
              <a:gd name="connsiteY230" fmla="*/ 783324 h 3664637"/>
              <a:gd name="connsiteX231" fmla="*/ 5025710 w 5673410"/>
              <a:gd name="connsiteY231" fmla="*/ 788087 h 3664637"/>
              <a:gd name="connsiteX232" fmla="*/ 5044760 w 5673410"/>
              <a:gd name="connsiteY232" fmla="*/ 797612 h 3664637"/>
              <a:gd name="connsiteX233" fmla="*/ 5054285 w 5673410"/>
              <a:gd name="connsiteY233" fmla="*/ 816662 h 3664637"/>
              <a:gd name="connsiteX234" fmla="*/ 5059047 w 5673410"/>
              <a:gd name="connsiteY234" fmla="*/ 835712 h 3664637"/>
              <a:gd name="connsiteX235" fmla="*/ 5101910 w 5673410"/>
              <a:gd name="connsiteY235" fmla="*/ 826187 h 3664637"/>
              <a:gd name="connsiteX236" fmla="*/ 5130485 w 5673410"/>
              <a:gd name="connsiteY236" fmla="*/ 807137 h 3664637"/>
              <a:gd name="connsiteX237" fmla="*/ 5140010 w 5673410"/>
              <a:gd name="connsiteY237" fmla="*/ 821424 h 3664637"/>
              <a:gd name="connsiteX238" fmla="*/ 5216210 w 5673410"/>
              <a:gd name="connsiteY238" fmla="*/ 840474 h 3664637"/>
              <a:gd name="connsiteX239" fmla="*/ 5259072 w 5673410"/>
              <a:gd name="connsiteY239" fmla="*/ 845237 h 3664637"/>
              <a:gd name="connsiteX240" fmla="*/ 5273360 w 5673410"/>
              <a:gd name="connsiteY240" fmla="*/ 840474 h 3664637"/>
              <a:gd name="connsiteX241" fmla="*/ 5282885 w 5673410"/>
              <a:gd name="connsiteY241" fmla="*/ 802374 h 3664637"/>
              <a:gd name="connsiteX242" fmla="*/ 5292410 w 5673410"/>
              <a:gd name="connsiteY242" fmla="*/ 788087 h 3664637"/>
              <a:gd name="connsiteX243" fmla="*/ 5297172 w 5673410"/>
              <a:gd name="connsiteY243" fmla="*/ 764274 h 3664637"/>
              <a:gd name="connsiteX244" fmla="*/ 5325747 w 5673410"/>
              <a:gd name="connsiteY244" fmla="*/ 740462 h 3664637"/>
              <a:gd name="connsiteX245" fmla="*/ 5344797 w 5673410"/>
              <a:gd name="connsiteY245" fmla="*/ 721412 h 3664637"/>
              <a:gd name="connsiteX246" fmla="*/ 5373372 w 5673410"/>
              <a:gd name="connsiteY246" fmla="*/ 697599 h 3664637"/>
              <a:gd name="connsiteX247" fmla="*/ 5406710 w 5673410"/>
              <a:gd name="connsiteY247" fmla="*/ 688074 h 3664637"/>
              <a:gd name="connsiteX248" fmla="*/ 5478147 w 5673410"/>
              <a:gd name="connsiteY248" fmla="*/ 678549 h 3664637"/>
              <a:gd name="connsiteX249" fmla="*/ 5521010 w 5673410"/>
              <a:gd name="connsiteY249" fmla="*/ 645212 h 3664637"/>
              <a:gd name="connsiteX250" fmla="*/ 5535297 w 5673410"/>
              <a:gd name="connsiteY250" fmla="*/ 635687 h 3664637"/>
              <a:gd name="connsiteX251" fmla="*/ 5549585 w 5673410"/>
              <a:gd name="connsiteY251" fmla="*/ 630924 h 3664637"/>
              <a:gd name="connsiteX252" fmla="*/ 5578160 w 5673410"/>
              <a:gd name="connsiteY252" fmla="*/ 602349 h 3664637"/>
              <a:gd name="connsiteX253" fmla="*/ 5592447 w 5673410"/>
              <a:gd name="connsiteY253" fmla="*/ 588062 h 3664637"/>
              <a:gd name="connsiteX254" fmla="*/ 5621022 w 5673410"/>
              <a:gd name="connsiteY254" fmla="*/ 573774 h 3664637"/>
              <a:gd name="connsiteX255" fmla="*/ 5649597 w 5673410"/>
              <a:gd name="connsiteY255" fmla="*/ 559487 h 3664637"/>
              <a:gd name="connsiteX256" fmla="*/ 5659122 w 5673410"/>
              <a:gd name="connsiteY256" fmla="*/ 545199 h 3664637"/>
              <a:gd name="connsiteX257" fmla="*/ 5659122 w 5673410"/>
              <a:gd name="connsiteY257" fmla="*/ 478524 h 3664637"/>
              <a:gd name="connsiteX258" fmla="*/ 5649597 w 5673410"/>
              <a:gd name="connsiteY258" fmla="*/ 430899 h 3664637"/>
              <a:gd name="connsiteX259" fmla="*/ 5644835 w 5673410"/>
              <a:gd name="connsiteY259" fmla="*/ 264212 h 3664637"/>
              <a:gd name="connsiteX260" fmla="*/ 5635310 w 5673410"/>
              <a:gd name="connsiteY260" fmla="*/ 207062 h 3664637"/>
              <a:gd name="connsiteX261" fmla="*/ 5630547 w 5673410"/>
              <a:gd name="connsiteY261" fmla="*/ 173724 h 3664637"/>
              <a:gd name="connsiteX262" fmla="*/ 5654360 w 5673410"/>
              <a:gd name="connsiteY262" fmla="*/ 35612 h 3664637"/>
              <a:gd name="connsiteX263" fmla="*/ 5663885 w 5673410"/>
              <a:gd name="connsiteY263" fmla="*/ 49899 h 3664637"/>
              <a:gd name="connsiteX264" fmla="*/ 5668647 w 5673410"/>
              <a:gd name="connsiteY264" fmla="*/ 83237 h 3664637"/>
              <a:gd name="connsiteX265" fmla="*/ 5673410 w 5673410"/>
              <a:gd name="connsiteY265" fmla="*/ 107049 h 3664637"/>
              <a:gd name="connsiteX266" fmla="*/ 5668647 w 5673410"/>
              <a:gd name="connsiteY266" fmla="*/ 192774 h 3664637"/>
              <a:gd name="connsiteX267" fmla="*/ 5659122 w 5673410"/>
              <a:gd name="connsiteY267" fmla="*/ 211824 h 3664637"/>
              <a:gd name="connsiteX268" fmla="*/ 5649597 w 5673410"/>
              <a:gd name="connsiteY268" fmla="*/ 226112 h 3664637"/>
              <a:gd name="connsiteX269" fmla="*/ 5616260 w 5673410"/>
              <a:gd name="connsiteY269" fmla="*/ 259449 h 3664637"/>
              <a:gd name="connsiteX270" fmla="*/ 5582922 w 5673410"/>
              <a:gd name="connsiteY270" fmla="*/ 264212 h 3664637"/>
              <a:gd name="connsiteX271" fmla="*/ 4130360 w 5673410"/>
              <a:gd name="connsiteY271" fmla="*/ 259449 h 3664637"/>
              <a:gd name="connsiteX272" fmla="*/ 4087497 w 5673410"/>
              <a:gd name="connsiteY272" fmla="*/ 264212 h 3664637"/>
              <a:gd name="connsiteX273" fmla="*/ 4030347 w 5673410"/>
              <a:gd name="connsiteY273" fmla="*/ 268974 h 3664637"/>
              <a:gd name="connsiteX274" fmla="*/ 3963672 w 5673410"/>
              <a:gd name="connsiteY274" fmla="*/ 278499 h 3664637"/>
              <a:gd name="connsiteX275" fmla="*/ 3930335 w 5673410"/>
              <a:gd name="connsiteY275" fmla="*/ 283262 h 3664637"/>
              <a:gd name="connsiteX276" fmla="*/ 3863660 w 5673410"/>
              <a:gd name="connsiteY276" fmla="*/ 288024 h 3664637"/>
              <a:gd name="connsiteX277" fmla="*/ 3816035 w 5673410"/>
              <a:gd name="connsiteY277" fmla="*/ 302312 h 3664637"/>
              <a:gd name="connsiteX278" fmla="*/ 3730310 w 5673410"/>
              <a:gd name="connsiteY278" fmla="*/ 316599 h 3664637"/>
              <a:gd name="connsiteX279" fmla="*/ 3701735 w 5673410"/>
              <a:gd name="connsiteY279" fmla="*/ 326124 h 3664637"/>
              <a:gd name="connsiteX280" fmla="*/ 3587435 w 5673410"/>
              <a:gd name="connsiteY280" fmla="*/ 340412 h 3664637"/>
              <a:gd name="connsiteX281" fmla="*/ 3554097 w 5673410"/>
              <a:gd name="connsiteY281" fmla="*/ 349937 h 3664637"/>
              <a:gd name="connsiteX282" fmla="*/ 3501710 w 5673410"/>
              <a:gd name="connsiteY282" fmla="*/ 359462 h 3664637"/>
              <a:gd name="connsiteX283" fmla="*/ 3458847 w 5673410"/>
              <a:gd name="connsiteY283" fmla="*/ 373749 h 3664637"/>
              <a:gd name="connsiteX284" fmla="*/ 3339785 w 5673410"/>
              <a:gd name="connsiteY284" fmla="*/ 383274 h 3664637"/>
              <a:gd name="connsiteX285" fmla="*/ 3230247 w 5673410"/>
              <a:gd name="connsiteY285" fmla="*/ 397562 h 3664637"/>
              <a:gd name="connsiteX286" fmla="*/ 3206435 w 5673410"/>
              <a:gd name="connsiteY286" fmla="*/ 402324 h 3664637"/>
              <a:gd name="connsiteX287" fmla="*/ 3082610 w 5673410"/>
              <a:gd name="connsiteY287" fmla="*/ 421374 h 3664637"/>
              <a:gd name="connsiteX288" fmla="*/ 3039747 w 5673410"/>
              <a:gd name="connsiteY288" fmla="*/ 426137 h 3664637"/>
              <a:gd name="connsiteX289" fmla="*/ 2896872 w 5673410"/>
              <a:gd name="connsiteY289" fmla="*/ 449949 h 3664637"/>
              <a:gd name="connsiteX290" fmla="*/ 2839722 w 5673410"/>
              <a:gd name="connsiteY290" fmla="*/ 468999 h 3664637"/>
              <a:gd name="connsiteX291" fmla="*/ 2711135 w 5673410"/>
              <a:gd name="connsiteY291" fmla="*/ 492812 h 3664637"/>
              <a:gd name="connsiteX292" fmla="*/ 2568260 w 5673410"/>
              <a:gd name="connsiteY292" fmla="*/ 530912 h 3664637"/>
              <a:gd name="connsiteX293" fmla="*/ 2492060 w 5673410"/>
              <a:gd name="connsiteY293" fmla="*/ 549962 h 3664637"/>
              <a:gd name="connsiteX294" fmla="*/ 2315847 w 5673410"/>
              <a:gd name="connsiteY294" fmla="*/ 592824 h 3664637"/>
              <a:gd name="connsiteX295" fmla="*/ 2163447 w 5673410"/>
              <a:gd name="connsiteY295" fmla="*/ 649974 h 3664637"/>
              <a:gd name="connsiteX296" fmla="*/ 2101535 w 5673410"/>
              <a:gd name="connsiteY296" fmla="*/ 659499 h 3664637"/>
              <a:gd name="connsiteX297" fmla="*/ 2034860 w 5673410"/>
              <a:gd name="connsiteY297" fmla="*/ 678549 h 3664637"/>
              <a:gd name="connsiteX298" fmla="*/ 1911035 w 5673410"/>
              <a:gd name="connsiteY298" fmla="*/ 726174 h 3664637"/>
              <a:gd name="connsiteX299" fmla="*/ 1858647 w 5673410"/>
              <a:gd name="connsiteY299" fmla="*/ 735699 h 3664637"/>
              <a:gd name="connsiteX300" fmla="*/ 1734822 w 5673410"/>
              <a:gd name="connsiteY300" fmla="*/ 778562 h 3664637"/>
              <a:gd name="connsiteX301" fmla="*/ 1677672 w 5673410"/>
              <a:gd name="connsiteY301" fmla="*/ 792849 h 3664637"/>
              <a:gd name="connsiteX302" fmla="*/ 1630047 w 5673410"/>
              <a:gd name="connsiteY302" fmla="*/ 807137 h 3664637"/>
              <a:gd name="connsiteX303" fmla="*/ 1577660 w 5673410"/>
              <a:gd name="connsiteY303" fmla="*/ 816662 h 3664637"/>
              <a:gd name="connsiteX304" fmla="*/ 1453835 w 5673410"/>
              <a:gd name="connsiteY304" fmla="*/ 859524 h 3664637"/>
              <a:gd name="connsiteX305" fmla="*/ 1420497 w 5673410"/>
              <a:gd name="connsiteY305" fmla="*/ 869049 h 3664637"/>
              <a:gd name="connsiteX306" fmla="*/ 1382397 w 5673410"/>
              <a:gd name="connsiteY306" fmla="*/ 883337 h 3664637"/>
              <a:gd name="connsiteX307" fmla="*/ 1353822 w 5673410"/>
              <a:gd name="connsiteY307" fmla="*/ 892862 h 3664637"/>
              <a:gd name="connsiteX308" fmla="*/ 1330010 w 5673410"/>
              <a:gd name="connsiteY308" fmla="*/ 907149 h 3664637"/>
              <a:gd name="connsiteX309" fmla="*/ 1225235 w 5673410"/>
              <a:gd name="connsiteY309" fmla="*/ 950012 h 3664637"/>
              <a:gd name="connsiteX310" fmla="*/ 1177610 w 5673410"/>
              <a:gd name="connsiteY310" fmla="*/ 978587 h 3664637"/>
              <a:gd name="connsiteX311" fmla="*/ 1153797 w 5673410"/>
              <a:gd name="connsiteY311" fmla="*/ 992874 h 3664637"/>
              <a:gd name="connsiteX312" fmla="*/ 1134747 w 5673410"/>
              <a:gd name="connsiteY312" fmla="*/ 1007162 h 3664637"/>
              <a:gd name="connsiteX313" fmla="*/ 1101410 w 5673410"/>
              <a:gd name="connsiteY313" fmla="*/ 1021449 h 3664637"/>
              <a:gd name="connsiteX314" fmla="*/ 1087122 w 5673410"/>
              <a:gd name="connsiteY314" fmla="*/ 1035737 h 3664637"/>
              <a:gd name="connsiteX315" fmla="*/ 1049022 w 5673410"/>
              <a:gd name="connsiteY315" fmla="*/ 1045262 h 3664637"/>
              <a:gd name="connsiteX316" fmla="*/ 1034735 w 5673410"/>
              <a:gd name="connsiteY316" fmla="*/ 1059549 h 3664637"/>
              <a:gd name="connsiteX317" fmla="*/ 991872 w 5673410"/>
              <a:gd name="connsiteY317" fmla="*/ 1078599 h 3664637"/>
              <a:gd name="connsiteX318" fmla="*/ 968060 w 5673410"/>
              <a:gd name="connsiteY318" fmla="*/ 1097649 h 3664637"/>
              <a:gd name="connsiteX319" fmla="*/ 953772 w 5673410"/>
              <a:gd name="connsiteY319" fmla="*/ 1107174 h 3664637"/>
              <a:gd name="connsiteX320" fmla="*/ 929960 w 5673410"/>
              <a:gd name="connsiteY320" fmla="*/ 1126224 h 3664637"/>
              <a:gd name="connsiteX321" fmla="*/ 910910 w 5673410"/>
              <a:gd name="connsiteY321" fmla="*/ 1135749 h 3664637"/>
              <a:gd name="connsiteX322" fmla="*/ 891860 w 5673410"/>
              <a:gd name="connsiteY322" fmla="*/ 1150037 h 3664637"/>
              <a:gd name="connsiteX323" fmla="*/ 848997 w 5673410"/>
              <a:gd name="connsiteY323" fmla="*/ 1178612 h 3664637"/>
              <a:gd name="connsiteX324" fmla="*/ 810897 w 5673410"/>
              <a:gd name="connsiteY324" fmla="*/ 1216712 h 3664637"/>
              <a:gd name="connsiteX325" fmla="*/ 787085 w 5673410"/>
              <a:gd name="connsiteY325" fmla="*/ 1235762 h 3664637"/>
              <a:gd name="connsiteX326" fmla="*/ 729935 w 5673410"/>
              <a:gd name="connsiteY326" fmla="*/ 1278624 h 3664637"/>
              <a:gd name="connsiteX327" fmla="*/ 715647 w 5673410"/>
              <a:gd name="connsiteY327" fmla="*/ 1292912 h 3664637"/>
              <a:gd name="connsiteX328" fmla="*/ 648972 w 5673410"/>
              <a:gd name="connsiteY328" fmla="*/ 1345299 h 3664637"/>
              <a:gd name="connsiteX329" fmla="*/ 629922 w 5673410"/>
              <a:gd name="connsiteY329" fmla="*/ 1373874 h 3664637"/>
              <a:gd name="connsiteX330" fmla="*/ 615635 w 5673410"/>
              <a:gd name="connsiteY330" fmla="*/ 1397687 h 3664637"/>
              <a:gd name="connsiteX331" fmla="*/ 572772 w 5673410"/>
              <a:gd name="connsiteY331" fmla="*/ 1454837 h 3664637"/>
              <a:gd name="connsiteX332" fmla="*/ 548960 w 5673410"/>
              <a:gd name="connsiteY332" fmla="*/ 1497699 h 3664637"/>
              <a:gd name="connsiteX333" fmla="*/ 534672 w 5673410"/>
              <a:gd name="connsiteY333" fmla="*/ 1521512 h 3664637"/>
              <a:gd name="connsiteX334" fmla="*/ 529910 w 5673410"/>
              <a:gd name="connsiteY334" fmla="*/ 1535799 h 3664637"/>
              <a:gd name="connsiteX335" fmla="*/ 515622 w 5673410"/>
              <a:gd name="connsiteY335" fmla="*/ 1573899 h 3664637"/>
              <a:gd name="connsiteX336" fmla="*/ 496572 w 5673410"/>
              <a:gd name="connsiteY336" fmla="*/ 1631049 h 3664637"/>
              <a:gd name="connsiteX337" fmla="*/ 477522 w 5673410"/>
              <a:gd name="connsiteY337" fmla="*/ 1692962 h 3664637"/>
              <a:gd name="connsiteX338" fmla="*/ 472760 w 5673410"/>
              <a:gd name="connsiteY338" fmla="*/ 1788212 h 3664637"/>
              <a:gd name="connsiteX339" fmla="*/ 463235 w 5673410"/>
              <a:gd name="connsiteY339" fmla="*/ 1850124 h 3664637"/>
              <a:gd name="connsiteX340" fmla="*/ 453710 w 5673410"/>
              <a:gd name="connsiteY340" fmla="*/ 1912037 h 3664637"/>
              <a:gd name="connsiteX341" fmla="*/ 439422 w 5673410"/>
              <a:gd name="connsiteY341" fmla="*/ 1931087 h 3664637"/>
              <a:gd name="connsiteX342" fmla="*/ 425135 w 5673410"/>
              <a:gd name="connsiteY342" fmla="*/ 1969187 h 3664637"/>
              <a:gd name="connsiteX343" fmla="*/ 420372 w 5673410"/>
              <a:gd name="connsiteY343" fmla="*/ 1983474 h 3664637"/>
              <a:gd name="connsiteX344" fmla="*/ 396560 w 5673410"/>
              <a:gd name="connsiteY344" fmla="*/ 2021574 h 3664637"/>
              <a:gd name="connsiteX345" fmla="*/ 372747 w 5673410"/>
              <a:gd name="connsiteY345" fmla="*/ 2083487 h 3664637"/>
              <a:gd name="connsiteX346" fmla="*/ 367985 w 5673410"/>
              <a:gd name="connsiteY346" fmla="*/ 2102537 h 3664637"/>
              <a:gd name="connsiteX347" fmla="*/ 353697 w 5673410"/>
              <a:gd name="connsiteY347" fmla="*/ 2126349 h 3664637"/>
              <a:gd name="connsiteX348" fmla="*/ 329885 w 5673410"/>
              <a:gd name="connsiteY348" fmla="*/ 2178737 h 3664637"/>
              <a:gd name="connsiteX349" fmla="*/ 315597 w 5673410"/>
              <a:gd name="connsiteY349" fmla="*/ 2216837 h 3664637"/>
              <a:gd name="connsiteX350" fmla="*/ 310835 w 5673410"/>
              <a:gd name="connsiteY350" fmla="*/ 2235887 h 3664637"/>
              <a:gd name="connsiteX351" fmla="*/ 20322 w 5673410"/>
              <a:gd name="connsiteY351" fmla="*/ 3545574 h 3664637"/>
              <a:gd name="connsiteX352" fmla="*/ 25084 w 5673410"/>
              <a:gd name="connsiteY352" fmla="*/ 3564624 h 3664637"/>
              <a:gd name="connsiteX353" fmla="*/ 29847 w 5673410"/>
              <a:gd name="connsiteY353" fmla="*/ 3617012 h 3664637"/>
              <a:gd name="connsiteX354" fmla="*/ 34609 w 5673410"/>
              <a:gd name="connsiteY354" fmla="*/ 3636062 h 3664637"/>
              <a:gd name="connsiteX355" fmla="*/ 58422 w 5673410"/>
              <a:gd name="connsiteY355" fmla="*/ 3659874 h 3664637"/>
              <a:gd name="connsiteX356" fmla="*/ 77472 w 5673410"/>
              <a:gd name="connsiteY356" fmla="*/ 3664637 h 3664637"/>
              <a:gd name="connsiteX357" fmla="*/ 134622 w 5673410"/>
              <a:gd name="connsiteY357" fmla="*/ 3655112 h 3664637"/>
              <a:gd name="connsiteX358" fmla="*/ 148910 w 5673410"/>
              <a:gd name="connsiteY358" fmla="*/ 3650349 h 3664637"/>
              <a:gd name="connsiteX359" fmla="*/ 163197 w 5673410"/>
              <a:gd name="connsiteY359" fmla="*/ 3640824 h 3664637"/>
              <a:gd name="connsiteX360" fmla="*/ 182247 w 5673410"/>
              <a:gd name="connsiteY360" fmla="*/ 3636062 h 3664637"/>
              <a:gd name="connsiteX361" fmla="*/ 225110 w 5673410"/>
              <a:gd name="connsiteY361" fmla="*/ 3621774 h 3664637"/>
              <a:gd name="connsiteX0" fmla="*/ 223834 w 5672134"/>
              <a:gd name="connsiteY0" fmla="*/ 3621774 h 3665833"/>
              <a:gd name="connsiteX1" fmla="*/ 219071 w 5672134"/>
              <a:gd name="connsiteY1" fmla="*/ 3597962 h 3665833"/>
              <a:gd name="connsiteX2" fmla="*/ 200021 w 5672134"/>
              <a:gd name="connsiteY2" fmla="*/ 3583674 h 3665833"/>
              <a:gd name="connsiteX3" fmla="*/ 157159 w 5672134"/>
              <a:gd name="connsiteY3" fmla="*/ 3574149 h 3665833"/>
              <a:gd name="connsiteX4" fmla="*/ 152396 w 5672134"/>
              <a:gd name="connsiteY4" fmla="*/ 3497949 h 3665833"/>
              <a:gd name="connsiteX5" fmla="*/ 142871 w 5672134"/>
              <a:gd name="connsiteY5" fmla="*/ 3483662 h 3665833"/>
              <a:gd name="connsiteX6" fmla="*/ 152396 w 5672134"/>
              <a:gd name="connsiteY6" fmla="*/ 3316974 h 3665833"/>
              <a:gd name="connsiteX7" fmla="*/ 161921 w 5672134"/>
              <a:gd name="connsiteY7" fmla="*/ 3274112 h 3665833"/>
              <a:gd name="connsiteX8" fmla="*/ 171446 w 5672134"/>
              <a:gd name="connsiteY8" fmla="*/ 3231249 h 3665833"/>
              <a:gd name="connsiteX9" fmla="*/ 185734 w 5672134"/>
              <a:gd name="connsiteY9" fmla="*/ 3216962 h 3665833"/>
              <a:gd name="connsiteX10" fmla="*/ 190496 w 5672134"/>
              <a:gd name="connsiteY10" fmla="*/ 3202674 h 3665833"/>
              <a:gd name="connsiteX11" fmla="*/ 214309 w 5672134"/>
              <a:gd name="connsiteY11" fmla="*/ 3174099 h 3665833"/>
              <a:gd name="connsiteX12" fmla="*/ 219071 w 5672134"/>
              <a:gd name="connsiteY12" fmla="*/ 3159812 h 3665833"/>
              <a:gd name="connsiteX13" fmla="*/ 228596 w 5672134"/>
              <a:gd name="connsiteY13" fmla="*/ 3078849 h 3665833"/>
              <a:gd name="connsiteX14" fmla="*/ 242884 w 5672134"/>
              <a:gd name="connsiteY14" fmla="*/ 3074087 h 3665833"/>
              <a:gd name="connsiteX15" fmla="*/ 276221 w 5672134"/>
              <a:gd name="connsiteY15" fmla="*/ 3069324 h 3665833"/>
              <a:gd name="connsiteX16" fmla="*/ 304796 w 5672134"/>
              <a:gd name="connsiteY16" fmla="*/ 3064562 h 3665833"/>
              <a:gd name="connsiteX17" fmla="*/ 371471 w 5672134"/>
              <a:gd name="connsiteY17" fmla="*/ 3064562 h 3665833"/>
              <a:gd name="connsiteX18" fmla="*/ 385759 w 5672134"/>
              <a:gd name="connsiteY18" fmla="*/ 3074087 h 3665833"/>
              <a:gd name="connsiteX19" fmla="*/ 400046 w 5672134"/>
              <a:gd name="connsiteY19" fmla="*/ 3078849 h 3665833"/>
              <a:gd name="connsiteX20" fmla="*/ 428621 w 5672134"/>
              <a:gd name="connsiteY20" fmla="*/ 3107424 h 3665833"/>
              <a:gd name="connsiteX21" fmla="*/ 442909 w 5672134"/>
              <a:gd name="connsiteY21" fmla="*/ 3097899 h 3665833"/>
              <a:gd name="connsiteX22" fmla="*/ 438146 w 5672134"/>
              <a:gd name="connsiteY22" fmla="*/ 3050274 h 3665833"/>
              <a:gd name="connsiteX23" fmla="*/ 433384 w 5672134"/>
              <a:gd name="connsiteY23" fmla="*/ 3035987 h 3665833"/>
              <a:gd name="connsiteX24" fmla="*/ 419096 w 5672134"/>
              <a:gd name="connsiteY24" fmla="*/ 3031224 h 3665833"/>
              <a:gd name="connsiteX25" fmla="*/ 333371 w 5672134"/>
              <a:gd name="connsiteY25" fmla="*/ 3026462 h 3665833"/>
              <a:gd name="connsiteX26" fmla="*/ 328609 w 5672134"/>
              <a:gd name="connsiteY26" fmla="*/ 2950262 h 3665833"/>
              <a:gd name="connsiteX27" fmla="*/ 314321 w 5672134"/>
              <a:gd name="connsiteY27" fmla="*/ 2940737 h 3665833"/>
              <a:gd name="connsiteX28" fmla="*/ 309559 w 5672134"/>
              <a:gd name="connsiteY28" fmla="*/ 2921687 h 3665833"/>
              <a:gd name="connsiteX29" fmla="*/ 314321 w 5672134"/>
              <a:gd name="connsiteY29" fmla="*/ 2897874 h 3665833"/>
              <a:gd name="connsiteX30" fmla="*/ 342896 w 5672134"/>
              <a:gd name="connsiteY30" fmla="*/ 2888349 h 3665833"/>
              <a:gd name="connsiteX31" fmla="*/ 347659 w 5672134"/>
              <a:gd name="connsiteY31" fmla="*/ 2874062 h 3665833"/>
              <a:gd name="connsiteX32" fmla="*/ 376234 w 5672134"/>
              <a:gd name="connsiteY32" fmla="*/ 2855012 h 3665833"/>
              <a:gd name="connsiteX33" fmla="*/ 380996 w 5672134"/>
              <a:gd name="connsiteY33" fmla="*/ 2840724 h 3665833"/>
              <a:gd name="connsiteX34" fmla="*/ 385759 w 5672134"/>
              <a:gd name="connsiteY34" fmla="*/ 2816912 h 3665833"/>
              <a:gd name="connsiteX35" fmla="*/ 414334 w 5672134"/>
              <a:gd name="connsiteY35" fmla="*/ 2788337 h 3665833"/>
              <a:gd name="connsiteX36" fmla="*/ 457196 w 5672134"/>
              <a:gd name="connsiteY36" fmla="*/ 2764524 h 3665833"/>
              <a:gd name="connsiteX37" fmla="*/ 490534 w 5672134"/>
              <a:gd name="connsiteY37" fmla="*/ 2759762 h 3665833"/>
              <a:gd name="connsiteX38" fmla="*/ 509584 w 5672134"/>
              <a:gd name="connsiteY38" fmla="*/ 2731187 h 3665833"/>
              <a:gd name="connsiteX39" fmla="*/ 519109 w 5672134"/>
              <a:gd name="connsiteY39" fmla="*/ 2716899 h 3665833"/>
              <a:gd name="connsiteX40" fmla="*/ 547684 w 5672134"/>
              <a:gd name="connsiteY40" fmla="*/ 2688324 h 3665833"/>
              <a:gd name="connsiteX41" fmla="*/ 571496 w 5672134"/>
              <a:gd name="connsiteY41" fmla="*/ 2664512 h 3665833"/>
              <a:gd name="connsiteX42" fmla="*/ 576259 w 5672134"/>
              <a:gd name="connsiteY42" fmla="*/ 2635937 h 3665833"/>
              <a:gd name="connsiteX43" fmla="*/ 585784 w 5672134"/>
              <a:gd name="connsiteY43" fmla="*/ 2621649 h 3665833"/>
              <a:gd name="connsiteX44" fmla="*/ 604834 w 5672134"/>
              <a:gd name="connsiteY44" fmla="*/ 2616887 h 3665833"/>
              <a:gd name="connsiteX45" fmla="*/ 676271 w 5672134"/>
              <a:gd name="connsiteY45" fmla="*/ 2612124 h 3665833"/>
              <a:gd name="connsiteX46" fmla="*/ 671509 w 5672134"/>
              <a:gd name="connsiteY46" fmla="*/ 2531162 h 3665833"/>
              <a:gd name="connsiteX47" fmla="*/ 666746 w 5672134"/>
              <a:gd name="connsiteY47" fmla="*/ 2516874 h 3665833"/>
              <a:gd name="connsiteX48" fmla="*/ 661984 w 5672134"/>
              <a:gd name="connsiteY48" fmla="*/ 2478774 h 3665833"/>
              <a:gd name="connsiteX49" fmla="*/ 633409 w 5672134"/>
              <a:gd name="connsiteY49" fmla="*/ 2464487 h 3665833"/>
              <a:gd name="connsiteX50" fmla="*/ 609596 w 5672134"/>
              <a:gd name="connsiteY50" fmla="*/ 2426387 h 3665833"/>
              <a:gd name="connsiteX51" fmla="*/ 600071 w 5672134"/>
              <a:gd name="connsiteY51" fmla="*/ 2397812 h 3665833"/>
              <a:gd name="connsiteX52" fmla="*/ 585784 w 5672134"/>
              <a:gd name="connsiteY52" fmla="*/ 2388287 h 3665833"/>
              <a:gd name="connsiteX53" fmla="*/ 581021 w 5672134"/>
              <a:gd name="connsiteY53" fmla="*/ 2373999 h 3665833"/>
              <a:gd name="connsiteX54" fmla="*/ 633409 w 5672134"/>
              <a:gd name="connsiteY54" fmla="*/ 2321612 h 3665833"/>
              <a:gd name="connsiteX55" fmla="*/ 647696 w 5672134"/>
              <a:gd name="connsiteY55" fmla="*/ 2312087 h 3665833"/>
              <a:gd name="connsiteX56" fmla="*/ 661984 w 5672134"/>
              <a:gd name="connsiteY56" fmla="*/ 2283512 h 3665833"/>
              <a:gd name="connsiteX57" fmla="*/ 676271 w 5672134"/>
              <a:gd name="connsiteY57" fmla="*/ 2273987 h 3665833"/>
              <a:gd name="connsiteX58" fmla="*/ 704846 w 5672134"/>
              <a:gd name="connsiteY58" fmla="*/ 2264462 h 3665833"/>
              <a:gd name="connsiteX59" fmla="*/ 719134 w 5672134"/>
              <a:gd name="connsiteY59" fmla="*/ 2254937 h 3665833"/>
              <a:gd name="connsiteX60" fmla="*/ 733421 w 5672134"/>
              <a:gd name="connsiteY60" fmla="*/ 2250174 h 3665833"/>
              <a:gd name="connsiteX61" fmla="*/ 847721 w 5672134"/>
              <a:gd name="connsiteY61" fmla="*/ 2240649 h 3665833"/>
              <a:gd name="connsiteX62" fmla="*/ 885821 w 5672134"/>
              <a:gd name="connsiteY62" fmla="*/ 2235887 h 3665833"/>
              <a:gd name="connsiteX63" fmla="*/ 890584 w 5672134"/>
              <a:gd name="connsiteY63" fmla="*/ 2221599 h 3665833"/>
              <a:gd name="connsiteX64" fmla="*/ 876296 w 5672134"/>
              <a:gd name="connsiteY64" fmla="*/ 2216837 h 3665833"/>
              <a:gd name="connsiteX65" fmla="*/ 866771 w 5672134"/>
              <a:gd name="connsiteY65" fmla="*/ 2202549 h 3665833"/>
              <a:gd name="connsiteX66" fmla="*/ 857246 w 5672134"/>
              <a:gd name="connsiteY66" fmla="*/ 2164449 h 3665833"/>
              <a:gd name="connsiteX67" fmla="*/ 852484 w 5672134"/>
              <a:gd name="connsiteY67" fmla="*/ 2150162 h 3665833"/>
              <a:gd name="connsiteX68" fmla="*/ 842959 w 5672134"/>
              <a:gd name="connsiteY68" fmla="*/ 2135874 h 3665833"/>
              <a:gd name="connsiteX69" fmla="*/ 847721 w 5672134"/>
              <a:gd name="connsiteY69" fmla="*/ 2097774 h 3665833"/>
              <a:gd name="connsiteX70" fmla="*/ 876296 w 5672134"/>
              <a:gd name="connsiteY70" fmla="*/ 2088249 h 3665833"/>
              <a:gd name="connsiteX71" fmla="*/ 919159 w 5672134"/>
              <a:gd name="connsiteY71" fmla="*/ 2097774 h 3665833"/>
              <a:gd name="connsiteX72" fmla="*/ 952496 w 5672134"/>
              <a:gd name="connsiteY72" fmla="*/ 2093012 h 3665833"/>
              <a:gd name="connsiteX73" fmla="*/ 981071 w 5672134"/>
              <a:gd name="connsiteY73" fmla="*/ 2073962 h 3665833"/>
              <a:gd name="connsiteX74" fmla="*/ 1000121 w 5672134"/>
              <a:gd name="connsiteY74" fmla="*/ 2031099 h 3665833"/>
              <a:gd name="connsiteX75" fmla="*/ 1014409 w 5672134"/>
              <a:gd name="connsiteY75" fmla="*/ 2021574 h 3665833"/>
              <a:gd name="connsiteX76" fmla="*/ 1066796 w 5672134"/>
              <a:gd name="connsiteY76" fmla="*/ 2026337 h 3665833"/>
              <a:gd name="connsiteX77" fmla="*/ 1085846 w 5672134"/>
              <a:gd name="connsiteY77" fmla="*/ 2054912 h 3665833"/>
              <a:gd name="connsiteX78" fmla="*/ 1100134 w 5672134"/>
              <a:gd name="connsiteY78" fmla="*/ 2059674 h 3665833"/>
              <a:gd name="connsiteX79" fmla="*/ 1204909 w 5672134"/>
              <a:gd name="connsiteY79" fmla="*/ 2054912 h 3665833"/>
              <a:gd name="connsiteX80" fmla="*/ 1233484 w 5672134"/>
              <a:gd name="connsiteY80" fmla="*/ 2040624 h 3665833"/>
              <a:gd name="connsiteX81" fmla="*/ 1257296 w 5672134"/>
              <a:gd name="connsiteY81" fmla="*/ 2035862 h 3665833"/>
              <a:gd name="connsiteX82" fmla="*/ 1271584 w 5672134"/>
              <a:gd name="connsiteY82" fmla="*/ 2031099 h 3665833"/>
              <a:gd name="connsiteX83" fmla="*/ 1290634 w 5672134"/>
              <a:gd name="connsiteY83" fmla="*/ 2026337 h 3665833"/>
              <a:gd name="connsiteX84" fmla="*/ 1319209 w 5672134"/>
              <a:gd name="connsiteY84" fmla="*/ 2016812 h 3665833"/>
              <a:gd name="connsiteX85" fmla="*/ 1323971 w 5672134"/>
              <a:gd name="connsiteY85" fmla="*/ 1983474 h 3665833"/>
              <a:gd name="connsiteX86" fmla="*/ 1352546 w 5672134"/>
              <a:gd name="connsiteY86" fmla="*/ 1964424 h 3665833"/>
              <a:gd name="connsiteX87" fmla="*/ 1362071 w 5672134"/>
              <a:gd name="connsiteY87" fmla="*/ 1950137 h 3665833"/>
              <a:gd name="connsiteX88" fmla="*/ 1390646 w 5672134"/>
              <a:gd name="connsiteY88" fmla="*/ 1931087 h 3665833"/>
              <a:gd name="connsiteX89" fmla="*/ 1404934 w 5672134"/>
              <a:gd name="connsiteY89" fmla="*/ 1916799 h 3665833"/>
              <a:gd name="connsiteX90" fmla="*/ 1443034 w 5672134"/>
              <a:gd name="connsiteY90" fmla="*/ 1921562 h 3665833"/>
              <a:gd name="connsiteX91" fmla="*/ 1471609 w 5672134"/>
              <a:gd name="connsiteY91" fmla="*/ 1940612 h 3665833"/>
              <a:gd name="connsiteX92" fmla="*/ 1500184 w 5672134"/>
              <a:gd name="connsiteY92" fmla="*/ 1950137 h 3665833"/>
              <a:gd name="connsiteX93" fmla="*/ 1500184 w 5672134"/>
              <a:gd name="connsiteY93" fmla="*/ 1950137 h 3665833"/>
              <a:gd name="connsiteX94" fmla="*/ 1571621 w 5672134"/>
              <a:gd name="connsiteY94" fmla="*/ 1959662 h 3665833"/>
              <a:gd name="connsiteX95" fmla="*/ 1624009 w 5672134"/>
              <a:gd name="connsiteY95" fmla="*/ 1983474 h 3665833"/>
              <a:gd name="connsiteX96" fmla="*/ 1643059 w 5672134"/>
              <a:gd name="connsiteY96" fmla="*/ 1978712 h 3665833"/>
              <a:gd name="connsiteX97" fmla="*/ 1624009 w 5672134"/>
              <a:gd name="connsiteY97" fmla="*/ 1926324 h 3665833"/>
              <a:gd name="connsiteX98" fmla="*/ 1609721 w 5672134"/>
              <a:gd name="connsiteY98" fmla="*/ 1921562 h 3665833"/>
              <a:gd name="connsiteX99" fmla="*/ 1590671 w 5672134"/>
              <a:gd name="connsiteY99" fmla="*/ 1892987 h 3665833"/>
              <a:gd name="connsiteX100" fmla="*/ 1566859 w 5672134"/>
              <a:gd name="connsiteY100" fmla="*/ 1869174 h 3665833"/>
              <a:gd name="connsiteX101" fmla="*/ 1562096 w 5672134"/>
              <a:gd name="connsiteY101" fmla="*/ 1835837 h 3665833"/>
              <a:gd name="connsiteX102" fmla="*/ 1547809 w 5672134"/>
              <a:gd name="connsiteY102" fmla="*/ 1831074 h 3665833"/>
              <a:gd name="connsiteX103" fmla="*/ 1538284 w 5672134"/>
              <a:gd name="connsiteY103" fmla="*/ 1816787 h 3665833"/>
              <a:gd name="connsiteX104" fmla="*/ 1543046 w 5672134"/>
              <a:gd name="connsiteY104" fmla="*/ 1754874 h 3665833"/>
              <a:gd name="connsiteX105" fmla="*/ 1547809 w 5672134"/>
              <a:gd name="connsiteY105" fmla="*/ 1735824 h 3665833"/>
              <a:gd name="connsiteX106" fmla="*/ 1581146 w 5672134"/>
              <a:gd name="connsiteY106" fmla="*/ 1721537 h 3665833"/>
              <a:gd name="connsiteX107" fmla="*/ 1590671 w 5672134"/>
              <a:gd name="connsiteY107" fmla="*/ 1707249 h 3665833"/>
              <a:gd name="connsiteX108" fmla="*/ 1604959 w 5672134"/>
              <a:gd name="connsiteY108" fmla="*/ 1692962 h 3665833"/>
              <a:gd name="connsiteX109" fmla="*/ 1609721 w 5672134"/>
              <a:gd name="connsiteY109" fmla="*/ 1678674 h 3665833"/>
              <a:gd name="connsiteX110" fmla="*/ 1604959 w 5672134"/>
              <a:gd name="connsiteY110" fmla="*/ 1650099 h 3665833"/>
              <a:gd name="connsiteX111" fmla="*/ 1600196 w 5672134"/>
              <a:gd name="connsiteY111" fmla="*/ 1583424 h 3665833"/>
              <a:gd name="connsiteX112" fmla="*/ 1619246 w 5672134"/>
              <a:gd name="connsiteY112" fmla="*/ 1578662 h 3665833"/>
              <a:gd name="connsiteX113" fmla="*/ 1647821 w 5672134"/>
              <a:gd name="connsiteY113" fmla="*/ 1564374 h 3665833"/>
              <a:gd name="connsiteX114" fmla="*/ 1924046 w 5672134"/>
              <a:gd name="connsiteY114" fmla="*/ 1569137 h 3665833"/>
              <a:gd name="connsiteX115" fmla="*/ 1957384 w 5672134"/>
              <a:gd name="connsiteY115" fmla="*/ 1554849 h 3665833"/>
              <a:gd name="connsiteX116" fmla="*/ 1971671 w 5672134"/>
              <a:gd name="connsiteY116" fmla="*/ 1550087 h 3665833"/>
              <a:gd name="connsiteX117" fmla="*/ 1985959 w 5672134"/>
              <a:gd name="connsiteY117" fmla="*/ 1540562 h 3665833"/>
              <a:gd name="connsiteX118" fmla="*/ 2000246 w 5672134"/>
              <a:gd name="connsiteY118" fmla="*/ 1535799 h 3665833"/>
              <a:gd name="connsiteX119" fmla="*/ 2033584 w 5672134"/>
              <a:gd name="connsiteY119" fmla="*/ 1526274 h 3665833"/>
              <a:gd name="connsiteX120" fmla="*/ 2071684 w 5672134"/>
              <a:gd name="connsiteY120" fmla="*/ 1511987 h 3665833"/>
              <a:gd name="connsiteX121" fmla="*/ 2100259 w 5672134"/>
              <a:gd name="connsiteY121" fmla="*/ 1492937 h 3665833"/>
              <a:gd name="connsiteX122" fmla="*/ 2109784 w 5672134"/>
              <a:gd name="connsiteY122" fmla="*/ 1473887 h 3665833"/>
              <a:gd name="connsiteX123" fmla="*/ 2124071 w 5672134"/>
              <a:gd name="connsiteY123" fmla="*/ 1469124 h 3665833"/>
              <a:gd name="connsiteX124" fmla="*/ 2152646 w 5672134"/>
              <a:gd name="connsiteY124" fmla="*/ 1450074 h 3665833"/>
              <a:gd name="connsiteX125" fmla="*/ 2166934 w 5672134"/>
              <a:gd name="connsiteY125" fmla="*/ 1440549 h 3665833"/>
              <a:gd name="connsiteX126" fmla="*/ 2181221 w 5672134"/>
              <a:gd name="connsiteY126" fmla="*/ 1426262 h 3665833"/>
              <a:gd name="connsiteX127" fmla="*/ 2205034 w 5672134"/>
              <a:gd name="connsiteY127" fmla="*/ 1397687 h 3665833"/>
              <a:gd name="connsiteX128" fmla="*/ 2224084 w 5672134"/>
              <a:gd name="connsiteY128" fmla="*/ 1388162 h 3665833"/>
              <a:gd name="connsiteX129" fmla="*/ 2238371 w 5672134"/>
              <a:gd name="connsiteY129" fmla="*/ 1392924 h 3665833"/>
              <a:gd name="connsiteX130" fmla="*/ 2285996 w 5672134"/>
              <a:gd name="connsiteY130" fmla="*/ 1397687 h 3665833"/>
              <a:gd name="connsiteX131" fmla="*/ 2314571 w 5672134"/>
              <a:gd name="connsiteY131" fmla="*/ 1421499 h 3665833"/>
              <a:gd name="connsiteX132" fmla="*/ 2400296 w 5672134"/>
              <a:gd name="connsiteY132" fmla="*/ 1435787 h 3665833"/>
              <a:gd name="connsiteX133" fmla="*/ 2419346 w 5672134"/>
              <a:gd name="connsiteY133" fmla="*/ 1440549 h 3665833"/>
              <a:gd name="connsiteX134" fmla="*/ 2447921 w 5672134"/>
              <a:gd name="connsiteY134" fmla="*/ 1450074 h 3665833"/>
              <a:gd name="connsiteX135" fmla="*/ 2581271 w 5672134"/>
              <a:gd name="connsiteY135" fmla="*/ 1450074 h 3665833"/>
              <a:gd name="connsiteX136" fmla="*/ 2595559 w 5672134"/>
              <a:gd name="connsiteY136" fmla="*/ 1454837 h 3665833"/>
              <a:gd name="connsiteX137" fmla="*/ 2614609 w 5672134"/>
              <a:gd name="connsiteY137" fmla="*/ 1459599 h 3665833"/>
              <a:gd name="connsiteX138" fmla="*/ 2681284 w 5672134"/>
              <a:gd name="connsiteY138" fmla="*/ 1454837 h 3665833"/>
              <a:gd name="connsiteX139" fmla="*/ 2676521 w 5672134"/>
              <a:gd name="connsiteY139" fmla="*/ 1416737 h 3665833"/>
              <a:gd name="connsiteX140" fmla="*/ 2662234 w 5672134"/>
              <a:gd name="connsiteY140" fmla="*/ 1388162 h 3665833"/>
              <a:gd name="connsiteX141" fmla="*/ 2647946 w 5672134"/>
              <a:gd name="connsiteY141" fmla="*/ 1373874 h 3665833"/>
              <a:gd name="connsiteX142" fmla="*/ 2652709 w 5672134"/>
              <a:gd name="connsiteY142" fmla="*/ 1326249 h 3665833"/>
              <a:gd name="connsiteX143" fmla="*/ 2666996 w 5672134"/>
              <a:gd name="connsiteY143" fmla="*/ 1311962 h 3665833"/>
              <a:gd name="connsiteX144" fmla="*/ 2681284 w 5672134"/>
              <a:gd name="connsiteY144" fmla="*/ 1302437 h 3665833"/>
              <a:gd name="connsiteX145" fmla="*/ 2762246 w 5672134"/>
              <a:gd name="connsiteY145" fmla="*/ 1288149 h 3665833"/>
              <a:gd name="connsiteX146" fmla="*/ 2795584 w 5672134"/>
              <a:gd name="connsiteY146" fmla="*/ 1264337 h 3665833"/>
              <a:gd name="connsiteX147" fmla="*/ 2814634 w 5672134"/>
              <a:gd name="connsiteY147" fmla="*/ 1254812 h 3665833"/>
              <a:gd name="connsiteX148" fmla="*/ 2743196 w 5672134"/>
              <a:gd name="connsiteY148" fmla="*/ 1245287 h 3665833"/>
              <a:gd name="connsiteX149" fmla="*/ 2714621 w 5672134"/>
              <a:gd name="connsiteY149" fmla="*/ 1235762 h 3665833"/>
              <a:gd name="connsiteX150" fmla="*/ 2700334 w 5672134"/>
              <a:gd name="connsiteY150" fmla="*/ 1230999 h 3665833"/>
              <a:gd name="connsiteX151" fmla="*/ 2676521 w 5672134"/>
              <a:gd name="connsiteY151" fmla="*/ 1221474 h 3665833"/>
              <a:gd name="connsiteX152" fmla="*/ 2652709 w 5672134"/>
              <a:gd name="connsiteY152" fmla="*/ 1216712 h 3665833"/>
              <a:gd name="connsiteX153" fmla="*/ 2643184 w 5672134"/>
              <a:gd name="connsiteY153" fmla="*/ 1197662 h 3665833"/>
              <a:gd name="connsiteX154" fmla="*/ 2633659 w 5672134"/>
              <a:gd name="connsiteY154" fmla="*/ 1183374 h 3665833"/>
              <a:gd name="connsiteX155" fmla="*/ 2638421 w 5672134"/>
              <a:gd name="connsiteY155" fmla="*/ 1154799 h 3665833"/>
              <a:gd name="connsiteX156" fmla="*/ 2705096 w 5672134"/>
              <a:gd name="connsiteY156" fmla="*/ 1140512 h 3665833"/>
              <a:gd name="connsiteX157" fmla="*/ 2724146 w 5672134"/>
              <a:gd name="connsiteY157" fmla="*/ 1135749 h 3665833"/>
              <a:gd name="connsiteX158" fmla="*/ 2762246 w 5672134"/>
              <a:gd name="connsiteY158" fmla="*/ 1092887 h 3665833"/>
              <a:gd name="connsiteX159" fmla="*/ 2790821 w 5672134"/>
              <a:gd name="connsiteY159" fmla="*/ 1083362 h 3665833"/>
              <a:gd name="connsiteX160" fmla="*/ 2838446 w 5672134"/>
              <a:gd name="connsiteY160" fmla="*/ 1073837 h 3665833"/>
              <a:gd name="connsiteX161" fmla="*/ 2857496 w 5672134"/>
              <a:gd name="connsiteY161" fmla="*/ 1069074 h 3665833"/>
              <a:gd name="connsiteX162" fmla="*/ 2876546 w 5672134"/>
              <a:gd name="connsiteY162" fmla="*/ 1059549 h 3665833"/>
              <a:gd name="connsiteX163" fmla="*/ 2890834 w 5672134"/>
              <a:gd name="connsiteY163" fmla="*/ 1054787 h 3665833"/>
              <a:gd name="connsiteX164" fmla="*/ 2938459 w 5672134"/>
              <a:gd name="connsiteY164" fmla="*/ 1030974 h 3665833"/>
              <a:gd name="connsiteX165" fmla="*/ 2952746 w 5672134"/>
              <a:gd name="connsiteY165" fmla="*/ 1021449 h 3665833"/>
              <a:gd name="connsiteX166" fmla="*/ 2971796 w 5672134"/>
              <a:gd name="connsiteY166" fmla="*/ 1016687 h 3665833"/>
              <a:gd name="connsiteX167" fmla="*/ 3028946 w 5672134"/>
              <a:gd name="connsiteY167" fmla="*/ 1007162 h 3665833"/>
              <a:gd name="connsiteX168" fmla="*/ 3043234 w 5672134"/>
              <a:gd name="connsiteY168" fmla="*/ 1002399 h 3665833"/>
              <a:gd name="connsiteX169" fmla="*/ 3281359 w 5672134"/>
              <a:gd name="connsiteY169" fmla="*/ 1016687 h 3665833"/>
              <a:gd name="connsiteX170" fmla="*/ 3314696 w 5672134"/>
              <a:gd name="connsiteY170" fmla="*/ 1035737 h 3665833"/>
              <a:gd name="connsiteX171" fmla="*/ 3328984 w 5672134"/>
              <a:gd name="connsiteY171" fmla="*/ 1040499 h 3665833"/>
              <a:gd name="connsiteX172" fmla="*/ 3376609 w 5672134"/>
              <a:gd name="connsiteY172" fmla="*/ 1069074 h 3665833"/>
              <a:gd name="connsiteX173" fmla="*/ 3405184 w 5672134"/>
              <a:gd name="connsiteY173" fmla="*/ 1088124 h 3665833"/>
              <a:gd name="connsiteX174" fmla="*/ 3419471 w 5672134"/>
              <a:gd name="connsiteY174" fmla="*/ 1083362 h 3665833"/>
              <a:gd name="connsiteX175" fmla="*/ 3428996 w 5672134"/>
              <a:gd name="connsiteY175" fmla="*/ 1069074 h 3665833"/>
              <a:gd name="connsiteX176" fmla="*/ 3443284 w 5672134"/>
              <a:gd name="connsiteY176" fmla="*/ 1054787 h 3665833"/>
              <a:gd name="connsiteX177" fmla="*/ 3452809 w 5672134"/>
              <a:gd name="connsiteY177" fmla="*/ 1040499 h 3665833"/>
              <a:gd name="connsiteX178" fmla="*/ 3467096 w 5672134"/>
              <a:gd name="connsiteY178" fmla="*/ 1035737 h 3665833"/>
              <a:gd name="connsiteX179" fmla="*/ 3562346 w 5672134"/>
              <a:gd name="connsiteY179" fmla="*/ 1030974 h 3665833"/>
              <a:gd name="connsiteX180" fmla="*/ 3590921 w 5672134"/>
              <a:gd name="connsiteY180" fmla="*/ 1040499 h 3665833"/>
              <a:gd name="connsiteX181" fmla="*/ 3700459 w 5672134"/>
              <a:gd name="connsiteY181" fmla="*/ 1035737 h 3665833"/>
              <a:gd name="connsiteX182" fmla="*/ 3743321 w 5672134"/>
              <a:gd name="connsiteY182" fmla="*/ 1007162 h 3665833"/>
              <a:gd name="connsiteX183" fmla="*/ 3757609 w 5672134"/>
              <a:gd name="connsiteY183" fmla="*/ 997637 h 3665833"/>
              <a:gd name="connsiteX184" fmla="*/ 3762371 w 5672134"/>
              <a:gd name="connsiteY184" fmla="*/ 983349 h 3665833"/>
              <a:gd name="connsiteX185" fmla="*/ 3771896 w 5672134"/>
              <a:gd name="connsiteY185" fmla="*/ 969062 h 3665833"/>
              <a:gd name="connsiteX186" fmla="*/ 3814759 w 5672134"/>
              <a:gd name="connsiteY186" fmla="*/ 930962 h 3665833"/>
              <a:gd name="connsiteX187" fmla="*/ 3829046 w 5672134"/>
              <a:gd name="connsiteY187" fmla="*/ 926199 h 3665833"/>
              <a:gd name="connsiteX188" fmla="*/ 3857621 w 5672134"/>
              <a:gd name="connsiteY188" fmla="*/ 902387 h 3665833"/>
              <a:gd name="connsiteX189" fmla="*/ 3871909 w 5672134"/>
              <a:gd name="connsiteY189" fmla="*/ 897624 h 3665833"/>
              <a:gd name="connsiteX190" fmla="*/ 3886196 w 5672134"/>
              <a:gd name="connsiteY190" fmla="*/ 888099 h 3665833"/>
              <a:gd name="connsiteX191" fmla="*/ 3929059 w 5672134"/>
              <a:gd name="connsiteY191" fmla="*/ 878574 h 3665833"/>
              <a:gd name="connsiteX192" fmla="*/ 3986209 w 5672134"/>
              <a:gd name="connsiteY192" fmla="*/ 883337 h 3665833"/>
              <a:gd name="connsiteX193" fmla="*/ 4014784 w 5672134"/>
              <a:gd name="connsiteY193" fmla="*/ 892862 h 3665833"/>
              <a:gd name="connsiteX194" fmla="*/ 4043359 w 5672134"/>
              <a:gd name="connsiteY194" fmla="*/ 897624 h 3665833"/>
              <a:gd name="connsiteX195" fmla="*/ 4052884 w 5672134"/>
              <a:gd name="connsiteY195" fmla="*/ 911912 h 3665833"/>
              <a:gd name="connsiteX196" fmla="*/ 4095746 w 5672134"/>
              <a:gd name="connsiteY196" fmla="*/ 935724 h 3665833"/>
              <a:gd name="connsiteX197" fmla="*/ 4119559 w 5672134"/>
              <a:gd name="connsiteY197" fmla="*/ 940487 h 3665833"/>
              <a:gd name="connsiteX198" fmla="*/ 4143371 w 5672134"/>
              <a:gd name="connsiteY198" fmla="*/ 964299 h 3665833"/>
              <a:gd name="connsiteX199" fmla="*/ 4157659 w 5672134"/>
              <a:gd name="connsiteY199" fmla="*/ 973824 h 3665833"/>
              <a:gd name="connsiteX200" fmla="*/ 4200521 w 5672134"/>
              <a:gd name="connsiteY200" fmla="*/ 969062 h 3665833"/>
              <a:gd name="connsiteX201" fmla="*/ 4229096 w 5672134"/>
              <a:gd name="connsiteY201" fmla="*/ 954774 h 3665833"/>
              <a:gd name="connsiteX202" fmla="*/ 4243384 w 5672134"/>
              <a:gd name="connsiteY202" fmla="*/ 950012 h 3665833"/>
              <a:gd name="connsiteX203" fmla="*/ 4257671 w 5672134"/>
              <a:gd name="connsiteY203" fmla="*/ 940487 h 3665833"/>
              <a:gd name="connsiteX204" fmla="*/ 4291009 w 5672134"/>
              <a:gd name="connsiteY204" fmla="*/ 930962 h 3665833"/>
              <a:gd name="connsiteX205" fmla="*/ 4300534 w 5672134"/>
              <a:gd name="connsiteY205" fmla="*/ 916674 h 3665833"/>
              <a:gd name="connsiteX206" fmla="*/ 4305296 w 5672134"/>
              <a:gd name="connsiteY206" fmla="*/ 902387 h 3665833"/>
              <a:gd name="connsiteX207" fmla="*/ 4362446 w 5672134"/>
              <a:gd name="connsiteY207" fmla="*/ 873812 h 3665833"/>
              <a:gd name="connsiteX208" fmla="*/ 4386259 w 5672134"/>
              <a:gd name="connsiteY208" fmla="*/ 869049 h 3665833"/>
              <a:gd name="connsiteX209" fmla="*/ 4400546 w 5672134"/>
              <a:gd name="connsiteY209" fmla="*/ 864287 h 3665833"/>
              <a:gd name="connsiteX210" fmla="*/ 4419596 w 5672134"/>
              <a:gd name="connsiteY210" fmla="*/ 859524 h 3665833"/>
              <a:gd name="connsiteX211" fmla="*/ 4433884 w 5672134"/>
              <a:gd name="connsiteY211" fmla="*/ 849999 h 3665833"/>
              <a:gd name="connsiteX212" fmla="*/ 4462459 w 5672134"/>
              <a:gd name="connsiteY212" fmla="*/ 840474 h 3665833"/>
              <a:gd name="connsiteX213" fmla="*/ 4491034 w 5672134"/>
              <a:gd name="connsiteY213" fmla="*/ 826187 h 3665833"/>
              <a:gd name="connsiteX214" fmla="*/ 4505321 w 5672134"/>
              <a:gd name="connsiteY214" fmla="*/ 816662 h 3665833"/>
              <a:gd name="connsiteX215" fmla="*/ 4529134 w 5672134"/>
              <a:gd name="connsiteY215" fmla="*/ 811899 h 3665833"/>
              <a:gd name="connsiteX216" fmla="*/ 4543421 w 5672134"/>
              <a:gd name="connsiteY216" fmla="*/ 807137 h 3665833"/>
              <a:gd name="connsiteX217" fmla="*/ 4710109 w 5672134"/>
              <a:gd name="connsiteY217" fmla="*/ 802374 h 3665833"/>
              <a:gd name="connsiteX218" fmla="*/ 4719634 w 5672134"/>
              <a:gd name="connsiteY218" fmla="*/ 788087 h 3665833"/>
              <a:gd name="connsiteX219" fmla="*/ 4733921 w 5672134"/>
              <a:gd name="connsiteY219" fmla="*/ 778562 h 3665833"/>
              <a:gd name="connsiteX220" fmla="*/ 4738684 w 5672134"/>
              <a:gd name="connsiteY220" fmla="*/ 764274 h 3665833"/>
              <a:gd name="connsiteX221" fmla="*/ 4748209 w 5672134"/>
              <a:gd name="connsiteY221" fmla="*/ 749987 h 3665833"/>
              <a:gd name="connsiteX222" fmla="*/ 4752971 w 5672134"/>
              <a:gd name="connsiteY222" fmla="*/ 735699 h 3665833"/>
              <a:gd name="connsiteX223" fmla="*/ 4767259 w 5672134"/>
              <a:gd name="connsiteY223" fmla="*/ 730937 h 3665833"/>
              <a:gd name="connsiteX224" fmla="*/ 4805359 w 5672134"/>
              <a:gd name="connsiteY224" fmla="*/ 721412 h 3665833"/>
              <a:gd name="connsiteX225" fmla="*/ 4819646 w 5672134"/>
              <a:gd name="connsiteY225" fmla="*/ 716649 h 3665833"/>
              <a:gd name="connsiteX226" fmla="*/ 4833934 w 5672134"/>
              <a:gd name="connsiteY226" fmla="*/ 707124 h 3665833"/>
              <a:gd name="connsiteX227" fmla="*/ 4910134 w 5672134"/>
              <a:gd name="connsiteY227" fmla="*/ 730937 h 3665833"/>
              <a:gd name="connsiteX228" fmla="*/ 4900609 w 5672134"/>
              <a:gd name="connsiteY228" fmla="*/ 745224 h 3665833"/>
              <a:gd name="connsiteX229" fmla="*/ 4948234 w 5672134"/>
              <a:gd name="connsiteY229" fmla="*/ 769037 h 3665833"/>
              <a:gd name="connsiteX230" fmla="*/ 5005384 w 5672134"/>
              <a:gd name="connsiteY230" fmla="*/ 783324 h 3665833"/>
              <a:gd name="connsiteX231" fmla="*/ 5024434 w 5672134"/>
              <a:gd name="connsiteY231" fmla="*/ 788087 h 3665833"/>
              <a:gd name="connsiteX232" fmla="*/ 5043484 w 5672134"/>
              <a:gd name="connsiteY232" fmla="*/ 797612 h 3665833"/>
              <a:gd name="connsiteX233" fmla="*/ 5053009 w 5672134"/>
              <a:gd name="connsiteY233" fmla="*/ 816662 h 3665833"/>
              <a:gd name="connsiteX234" fmla="*/ 5057771 w 5672134"/>
              <a:gd name="connsiteY234" fmla="*/ 835712 h 3665833"/>
              <a:gd name="connsiteX235" fmla="*/ 5100634 w 5672134"/>
              <a:gd name="connsiteY235" fmla="*/ 826187 h 3665833"/>
              <a:gd name="connsiteX236" fmla="*/ 5129209 w 5672134"/>
              <a:gd name="connsiteY236" fmla="*/ 807137 h 3665833"/>
              <a:gd name="connsiteX237" fmla="*/ 5138734 w 5672134"/>
              <a:gd name="connsiteY237" fmla="*/ 821424 h 3665833"/>
              <a:gd name="connsiteX238" fmla="*/ 5214934 w 5672134"/>
              <a:gd name="connsiteY238" fmla="*/ 840474 h 3665833"/>
              <a:gd name="connsiteX239" fmla="*/ 5257796 w 5672134"/>
              <a:gd name="connsiteY239" fmla="*/ 845237 h 3665833"/>
              <a:gd name="connsiteX240" fmla="*/ 5272084 w 5672134"/>
              <a:gd name="connsiteY240" fmla="*/ 840474 h 3665833"/>
              <a:gd name="connsiteX241" fmla="*/ 5281609 w 5672134"/>
              <a:gd name="connsiteY241" fmla="*/ 802374 h 3665833"/>
              <a:gd name="connsiteX242" fmla="*/ 5291134 w 5672134"/>
              <a:gd name="connsiteY242" fmla="*/ 788087 h 3665833"/>
              <a:gd name="connsiteX243" fmla="*/ 5295896 w 5672134"/>
              <a:gd name="connsiteY243" fmla="*/ 764274 h 3665833"/>
              <a:gd name="connsiteX244" fmla="*/ 5324471 w 5672134"/>
              <a:gd name="connsiteY244" fmla="*/ 740462 h 3665833"/>
              <a:gd name="connsiteX245" fmla="*/ 5343521 w 5672134"/>
              <a:gd name="connsiteY245" fmla="*/ 721412 h 3665833"/>
              <a:gd name="connsiteX246" fmla="*/ 5372096 w 5672134"/>
              <a:gd name="connsiteY246" fmla="*/ 697599 h 3665833"/>
              <a:gd name="connsiteX247" fmla="*/ 5405434 w 5672134"/>
              <a:gd name="connsiteY247" fmla="*/ 688074 h 3665833"/>
              <a:gd name="connsiteX248" fmla="*/ 5476871 w 5672134"/>
              <a:gd name="connsiteY248" fmla="*/ 678549 h 3665833"/>
              <a:gd name="connsiteX249" fmla="*/ 5519734 w 5672134"/>
              <a:gd name="connsiteY249" fmla="*/ 645212 h 3665833"/>
              <a:gd name="connsiteX250" fmla="*/ 5534021 w 5672134"/>
              <a:gd name="connsiteY250" fmla="*/ 635687 h 3665833"/>
              <a:gd name="connsiteX251" fmla="*/ 5548309 w 5672134"/>
              <a:gd name="connsiteY251" fmla="*/ 630924 h 3665833"/>
              <a:gd name="connsiteX252" fmla="*/ 5576884 w 5672134"/>
              <a:gd name="connsiteY252" fmla="*/ 602349 h 3665833"/>
              <a:gd name="connsiteX253" fmla="*/ 5591171 w 5672134"/>
              <a:gd name="connsiteY253" fmla="*/ 588062 h 3665833"/>
              <a:gd name="connsiteX254" fmla="*/ 5619746 w 5672134"/>
              <a:gd name="connsiteY254" fmla="*/ 573774 h 3665833"/>
              <a:gd name="connsiteX255" fmla="*/ 5648321 w 5672134"/>
              <a:gd name="connsiteY255" fmla="*/ 559487 h 3665833"/>
              <a:gd name="connsiteX256" fmla="*/ 5657846 w 5672134"/>
              <a:gd name="connsiteY256" fmla="*/ 545199 h 3665833"/>
              <a:gd name="connsiteX257" fmla="*/ 5657846 w 5672134"/>
              <a:gd name="connsiteY257" fmla="*/ 478524 h 3665833"/>
              <a:gd name="connsiteX258" fmla="*/ 5648321 w 5672134"/>
              <a:gd name="connsiteY258" fmla="*/ 430899 h 3665833"/>
              <a:gd name="connsiteX259" fmla="*/ 5643559 w 5672134"/>
              <a:gd name="connsiteY259" fmla="*/ 264212 h 3665833"/>
              <a:gd name="connsiteX260" fmla="*/ 5634034 w 5672134"/>
              <a:gd name="connsiteY260" fmla="*/ 207062 h 3665833"/>
              <a:gd name="connsiteX261" fmla="*/ 5629271 w 5672134"/>
              <a:gd name="connsiteY261" fmla="*/ 173724 h 3665833"/>
              <a:gd name="connsiteX262" fmla="*/ 5653084 w 5672134"/>
              <a:gd name="connsiteY262" fmla="*/ 35612 h 3665833"/>
              <a:gd name="connsiteX263" fmla="*/ 5662609 w 5672134"/>
              <a:gd name="connsiteY263" fmla="*/ 49899 h 3665833"/>
              <a:gd name="connsiteX264" fmla="*/ 5667371 w 5672134"/>
              <a:gd name="connsiteY264" fmla="*/ 83237 h 3665833"/>
              <a:gd name="connsiteX265" fmla="*/ 5672134 w 5672134"/>
              <a:gd name="connsiteY265" fmla="*/ 107049 h 3665833"/>
              <a:gd name="connsiteX266" fmla="*/ 5667371 w 5672134"/>
              <a:gd name="connsiteY266" fmla="*/ 192774 h 3665833"/>
              <a:gd name="connsiteX267" fmla="*/ 5657846 w 5672134"/>
              <a:gd name="connsiteY267" fmla="*/ 211824 h 3665833"/>
              <a:gd name="connsiteX268" fmla="*/ 5648321 w 5672134"/>
              <a:gd name="connsiteY268" fmla="*/ 226112 h 3665833"/>
              <a:gd name="connsiteX269" fmla="*/ 5614984 w 5672134"/>
              <a:gd name="connsiteY269" fmla="*/ 259449 h 3665833"/>
              <a:gd name="connsiteX270" fmla="*/ 5581646 w 5672134"/>
              <a:gd name="connsiteY270" fmla="*/ 264212 h 3665833"/>
              <a:gd name="connsiteX271" fmla="*/ 4129084 w 5672134"/>
              <a:gd name="connsiteY271" fmla="*/ 259449 h 3665833"/>
              <a:gd name="connsiteX272" fmla="*/ 4086221 w 5672134"/>
              <a:gd name="connsiteY272" fmla="*/ 264212 h 3665833"/>
              <a:gd name="connsiteX273" fmla="*/ 4029071 w 5672134"/>
              <a:gd name="connsiteY273" fmla="*/ 268974 h 3665833"/>
              <a:gd name="connsiteX274" fmla="*/ 3962396 w 5672134"/>
              <a:gd name="connsiteY274" fmla="*/ 278499 h 3665833"/>
              <a:gd name="connsiteX275" fmla="*/ 3929059 w 5672134"/>
              <a:gd name="connsiteY275" fmla="*/ 283262 h 3665833"/>
              <a:gd name="connsiteX276" fmla="*/ 3862384 w 5672134"/>
              <a:gd name="connsiteY276" fmla="*/ 288024 h 3665833"/>
              <a:gd name="connsiteX277" fmla="*/ 3814759 w 5672134"/>
              <a:gd name="connsiteY277" fmla="*/ 302312 h 3665833"/>
              <a:gd name="connsiteX278" fmla="*/ 3729034 w 5672134"/>
              <a:gd name="connsiteY278" fmla="*/ 316599 h 3665833"/>
              <a:gd name="connsiteX279" fmla="*/ 3700459 w 5672134"/>
              <a:gd name="connsiteY279" fmla="*/ 326124 h 3665833"/>
              <a:gd name="connsiteX280" fmla="*/ 3586159 w 5672134"/>
              <a:gd name="connsiteY280" fmla="*/ 340412 h 3665833"/>
              <a:gd name="connsiteX281" fmla="*/ 3552821 w 5672134"/>
              <a:gd name="connsiteY281" fmla="*/ 349937 h 3665833"/>
              <a:gd name="connsiteX282" fmla="*/ 3500434 w 5672134"/>
              <a:gd name="connsiteY282" fmla="*/ 359462 h 3665833"/>
              <a:gd name="connsiteX283" fmla="*/ 3457571 w 5672134"/>
              <a:gd name="connsiteY283" fmla="*/ 373749 h 3665833"/>
              <a:gd name="connsiteX284" fmla="*/ 3338509 w 5672134"/>
              <a:gd name="connsiteY284" fmla="*/ 383274 h 3665833"/>
              <a:gd name="connsiteX285" fmla="*/ 3228971 w 5672134"/>
              <a:gd name="connsiteY285" fmla="*/ 397562 h 3665833"/>
              <a:gd name="connsiteX286" fmla="*/ 3205159 w 5672134"/>
              <a:gd name="connsiteY286" fmla="*/ 402324 h 3665833"/>
              <a:gd name="connsiteX287" fmla="*/ 3081334 w 5672134"/>
              <a:gd name="connsiteY287" fmla="*/ 421374 h 3665833"/>
              <a:gd name="connsiteX288" fmla="*/ 3038471 w 5672134"/>
              <a:gd name="connsiteY288" fmla="*/ 426137 h 3665833"/>
              <a:gd name="connsiteX289" fmla="*/ 2895596 w 5672134"/>
              <a:gd name="connsiteY289" fmla="*/ 449949 h 3665833"/>
              <a:gd name="connsiteX290" fmla="*/ 2838446 w 5672134"/>
              <a:gd name="connsiteY290" fmla="*/ 468999 h 3665833"/>
              <a:gd name="connsiteX291" fmla="*/ 2709859 w 5672134"/>
              <a:gd name="connsiteY291" fmla="*/ 492812 h 3665833"/>
              <a:gd name="connsiteX292" fmla="*/ 2566984 w 5672134"/>
              <a:gd name="connsiteY292" fmla="*/ 530912 h 3665833"/>
              <a:gd name="connsiteX293" fmla="*/ 2490784 w 5672134"/>
              <a:gd name="connsiteY293" fmla="*/ 549962 h 3665833"/>
              <a:gd name="connsiteX294" fmla="*/ 2314571 w 5672134"/>
              <a:gd name="connsiteY294" fmla="*/ 592824 h 3665833"/>
              <a:gd name="connsiteX295" fmla="*/ 2162171 w 5672134"/>
              <a:gd name="connsiteY295" fmla="*/ 649974 h 3665833"/>
              <a:gd name="connsiteX296" fmla="*/ 2100259 w 5672134"/>
              <a:gd name="connsiteY296" fmla="*/ 659499 h 3665833"/>
              <a:gd name="connsiteX297" fmla="*/ 2033584 w 5672134"/>
              <a:gd name="connsiteY297" fmla="*/ 678549 h 3665833"/>
              <a:gd name="connsiteX298" fmla="*/ 1909759 w 5672134"/>
              <a:gd name="connsiteY298" fmla="*/ 726174 h 3665833"/>
              <a:gd name="connsiteX299" fmla="*/ 1857371 w 5672134"/>
              <a:gd name="connsiteY299" fmla="*/ 735699 h 3665833"/>
              <a:gd name="connsiteX300" fmla="*/ 1733546 w 5672134"/>
              <a:gd name="connsiteY300" fmla="*/ 778562 h 3665833"/>
              <a:gd name="connsiteX301" fmla="*/ 1676396 w 5672134"/>
              <a:gd name="connsiteY301" fmla="*/ 792849 h 3665833"/>
              <a:gd name="connsiteX302" fmla="*/ 1628771 w 5672134"/>
              <a:gd name="connsiteY302" fmla="*/ 807137 h 3665833"/>
              <a:gd name="connsiteX303" fmla="*/ 1576384 w 5672134"/>
              <a:gd name="connsiteY303" fmla="*/ 816662 h 3665833"/>
              <a:gd name="connsiteX304" fmla="*/ 1452559 w 5672134"/>
              <a:gd name="connsiteY304" fmla="*/ 859524 h 3665833"/>
              <a:gd name="connsiteX305" fmla="*/ 1419221 w 5672134"/>
              <a:gd name="connsiteY305" fmla="*/ 869049 h 3665833"/>
              <a:gd name="connsiteX306" fmla="*/ 1381121 w 5672134"/>
              <a:gd name="connsiteY306" fmla="*/ 883337 h 3665833"/>
              <a:gd name="connsiteX307" fmla="*/ 1352546 w 5672134"/>
              <a:gd name="connsiteY307" fmla="*/ 892862 h 3665833"/>
              <a:gd name="connsiteX308" fmla="*/ 1328734 w 5672134"/>
              <a:gd name="connsiteY308" fmla="*/ 907149 h 3665833"/>
              <a:gd name="connsiteX309" fmla="*/ 1223959 w 5672134"/>
              <a:gd name="connsiteY309" fmla="*/ 950012 h 3665833"/>
              <a:gd name="connsiteX310" fmla="*/ 1176334 w 5672134"/>
              <a:gd name="connsiteY310" fmla="*/ 978587 h 3665833"/>
              <a:gd name="connsiteX311" fmla="*/ 1152521 w 5672134"/>
              <a:gd name="connsiteY311" fmla="*/ 992874 h 3665833"/>
              <a:gd name="connsiteX312" fmla="*/ 1133471 w 5672134"/>
              <a:gd name="connsiteY312" fmla="*/ 1007162 h 3665833"/>
              <a:gd name="connsiteX313" fmla="*/ 1100134 w 5672134"/>
              <a:gd name="connsiteY313" fmla="*/ 1021449 h 3665833"/>
              <a:gd name="connsiteX314" fmla="*/ 1085846 w 5672134"/>
              <a:gd name="connsiteY314" fmla="*/ 1035737 h 3665833"/>
              <a:gd name="connsiteX315" fmla="*/ 1047746 w 5672134"/>
              <a:gd name="connsiteY315" fmla="*/ 1045262 h 3665833"/>
              <a:gd name="connsiteX316" fmla="*/ 1033459 w 5672134"/>
              <a:gd name="connsiteY316" fmla="*/ 1059549 h 3665833"/>
              <a:gd name="connsiteX317" fmla="*/ 990596 w 5672134"/>
              <a:gd name="connsiteY317" fmla="*/ 1078599 h 3665833"/>
              <a:gd name="connsiteX318" fmla="*/ 966784 w 5672134"/>
              <a:gd name="connsiteY318" fmla="*/ 1097649 h 3665833"/>
              <a:gd name="connsiteX319" fmla="*/ 952496 w 5672134"/>
              <a:gd name="connsiteY319" fmla="*/ 1107174 h 3665833"/>
              <a:gd name="connsiteX320" fmla="*/ 928684 w 5672134"/>
              <a:gd name="connsiteY320" fmla="*/ 1126224 h 3665833"/>
              <a:gd name="connsiteX321" fmla="*/ 909634 w 5672134"/>
              <a:gd name="connsiteY321" fmla="*/ 1135749 h 3665833"/>
              <a:gd name="connsiteX322" fmla="*/ 890584 w 5672134"/>
              <a:gd name="connsiteY322" fmla="*/ 1150037 h 3665833"/>
              <a:gd name="connsiteX323" fmla="*/ 847721 w 5672134"/>
              <a:gd name="connsiteY323" fmla="*/ 1178612 h 3665833"/>
              <a:gd name="connsiteX324" fmla="*/ 809621 w 5672134"/>
              <a:gd name="connsiteY324" fmla="*/ 1216712 h 3665833"/>
              <a:gd name="connsiteX325" fmla="*/ 785809 w 5672134"/>
              <a:gd name="connsiteY325" fmla="*/ 1235762 h 3665833"/>
              <a:gd name="connsiteX326" fmla="*/ 728659 w 5672134"/>
              <a:gd name="connsiteY326" fmla="*/ 1278624 h 3665833"/>
              <a:gd name="connsiteX327" fmla="*/ 714371 w 5672134"/>
              <a:gd name="connsiteY327" fmla="*/ 1292912 h 3665833"/>
              <a:gd name="connsiteX328" fmla="*/ 647696 w 5672134"/>
              <a:gd name="connsiteY328" fmla="*/ 1345299 h 3665833"/>
              <a:gd name="connsiteX329" fmla="*/ 628646 w 5672134"/>
              <a:gd name="connsiteY329" fmla="*/ 1373874 h 3665833"/>
              <a:gd name="connsiteX330" fmla="*/ 614359 w 5672134"/>
              <a:gd name="connsiteY330" fmla="*/ 1397687 h 3665833"/>
              <a:gd name="connsiteX331" fmla="*/ 571496 w 5672134"/>
              <a:gd name="connsiteY331" fmla="*/ 1454837 h 3665833"/>
              <a:gd name="connsiteX332" fmla="*/ 547684 w 5672134"/>
              <a:gd name="connsiteY332" fmla="*/ 1497699 h 3665833"/>
              <a:gd name="connsiteX333" fmla="*/ 533396 w 5672134"/>
              <a:gd name="connsiteY333" fmla="*/ 1521512 h 3665833"/>
              <a:gd name="connsiteX334" fmla="*/ 528634 w 5672134"/>
              <a:gd name="connsiteY334" fmla="*/ 1535799 h 3665833"/>
              <a:gd name="connsiteX335" fmla="*/ 514346 w 5672134"/>
              <a:gd name="connsiteY335" fmla="*/ 1573899 h 3665833"/>
              <a:gd name="connsiteX336" fmla="*/ 495296 w 5672134"/>
              <a:gd name="connsiteY336" fmla="*/ 1631049 h 3665833"/>
              <a:gd name="connsiteX337" fmla="*/ 476246 w 5672134"/>
              <a:gd name="connsiteY337" fmla="*/ 1692962 h 3665833"/>
              <a:gd name="connsiteX338" fmla="*/ 471484 w 5672134"/>
              <a:gd name="connsiteY338" fmla="*/ 1788212 h 3665833"/>
              <a:gd name="connsiteX339" fmla="*/ 461959 w 5672134"/>
              <a:gd name="connsiteY339" fmla="*/ 1850124 h 3665833"/>
              <a:gd name="connsiteX340" fmla="*/ 452434 w 5672134"/>
              <a:gd name="connsiteY340" fmla="*/ 1912037 h 3665833"/>
              <a:gd name="connsiteX341" fmla="*/ 438146 w 5672134"/>
              <a:gd name="connsiteY341" fmla="*/ 1931087 h 3665833"/>
              <a:gd name="connsiteX342" fmla="*/ 423859 w 5672134"/>
              <a:gd name="connsiteY342" fmla="*/ 1969187 h 3665833"/>
              <a:gd name="connsiteX343" fmla="*/ 419096 w 5672134"/>
              <a:gd name="connsiteY343" fmla="*/ 1983474 h 3665833"/>
              <a:gd name="connsiteX344" fmla="*/ 395284 w 5672134"/>
              <a:gd name="connsiteY344" fmla="*/ 2021574 h 3665833"/>
              <a:gd name="connsiteX345" fmla="*/ 371471 w 5672134"/>
              <a:gd name="connsiteY345" fmla="*/ 2083487 h 3665833"/>
              <a:gd name="connsiteX346" fmla="*/ 366709 w 5672134"/>
              <a:gd name="connsiteY346" fmla="*/ 2102537 h 3665833"/>
              <a:gd name="connsiteX347" fmla="*/ 352421 w 5672134"/>
              <a:gd name="connsiteY347" fmla="*/ 2126349 h 3665833"/>
              <a:gd name="connsiteX348" fmla="*/ 328609 w 5672134"/>
              <a:gd name="connsiteY348" fmla="*/ 2178737 h 3665833"/>
              <a:gd name="connsiteX349" fmla="*/ 314321 w 5672134"/>
              <a:gd name="connsiteY349" fmla="*/ 2216837 h 3665833"/>
              <a:gd name="connsiteX350" fmla="*/ 309559 w 5672134"/>
              <a:gd name="connsiteY350" fmla="*/ 2235887 h 3665833"/>
              <a:gd name="connsiteX351" fmla="*/ 19046 w 5672134"/>
              <a:gd name="connsiteY351" fmla="*/ 3545574 h 3665833"/>
              <a:gd name="connsiteX352" fmla="*/ 28571 w 5672134"/>
              <a:gd name="connsiteY352" fmla="*/ 3617012 h 3665833"/>
              <a:gd name="connsiteX353" fmla="*/ 33333 w 5672134"/>
              <a:gd name="connsiteY353" fmla="*/ 3636062 h 3665833"/>
              <a:gd name="connsiteX354" fmla="*/ 57146 w 5672134"/>
              <a:gd name="connsiteY354" fmla="*/ 3659874 h 3665833"/>
              <a:gd name="connsiteX355" fmla="*/ 76196 w 5672134"/>
              <a:gd name="connsiteY355" fmla="*/ 3664637 h 3665833"/>
              <a:gd name="connsiteX356" fmla="*/ 133346 w 5672134"/>
              <a:gd name="connsiteY356" fmla="*/ 3655112 h 3665833"/>
              <a:gd name="connsiteX357" fmla="*/ 147634 w 5672134"/>
              <a:gd name="connsiteY357" fmla="*/ 3650349 h 3665833"/>
              <a:gd name="connsiteX358" fmla="*/ 161921 w 5672134"/>
              <a:gd name="connsiteY358" fmla="*/ 3640824 h 3665833"/>
              <a:gd name="connsiteX359" fmla="*/ 180971 w 5672134"/>
              <a:gd name="connsiteY359" fmla="*/ 3636062 h 3665833"/>
              <a:gd name="connsiteX360" fmla="*/ 223834 w 5672134"/>
              <a:gd name="connsiteY360" fmla="*/ 3621774 h 3665833"/>
              <a:gd name="connsiteX0" fmla="*/ 224609 w 5672909"/>
              <a:gd name="connsiteY0" fmla="*/ 3621774 h 3664676"/>
              <a:gd name="connsiteX1" fmla="*/ 219846 w 5672909"/>
              <a:gd name="connsiteY1" fmla="*/ 3597962 h 3664676"/>
              <a:gd name="connsiteX2" fmla="*/ 200796 w 5672909"/>
              <a:gd name="connsiteY2" fmla="*/ 3583674 h 3664676"/>
              <a:gd name="connsiteX3" fmla="*/ 157934 w 5672909"/>
              <a:gd name="connsiteY3" fmla="*/ 3574149 h 3664676"/>
              <a:gd name="connsiteX4" fmla="*/ 153171 w 5672909"/>
              <a:gd name="connsiteY4" fmla="*/ 3497949 h 3664676"/>
              <a:gd name="connsiteX5" fmla="*/ 143646 w 5672909"/>
              <a:gd name="connsiteY5" fmla="*/ 3483662 h 3664676"/>
              <a:gd name="connsiteX6" fmla="*/ 153171 w 5672909"/>
              <a:gd name="connsiteY6" fmla="*/ 3316974 h 3664676"/>
              <a:gd name="connsiteX7" fmla="*/ 162696 w 5672909"/>
              <a:gd name="connsiteY7" fmla="*/ 3274112 h 3664676"/>
              <a:gd name="connsiteX8" fmla="*/ 172221 w 5672909"/>
              <a:gd name="connsiteY8" fmla="*/ 3231249 h 3664676"/>
              <a:gd name="connsiteX9" fmla="*/ 186509 w 5672909"/>
              <a:gd name="connsiteY9" fmla="*/ 3216962 h 3664676"/>
              <a:gd name="connsiteX10" fmla="*/ 191271 w 5672909"/>
              <a:gd name="connsiteY10" fmla="*/ 3202674 h 3664676"/>
              <a:gd name="connsiteX11" fmla="*/ 215084 w 5672909"/>
              <a:gd name="connsiteY11" fmla="*/ 3174099 h 3664676"/>
              <a:gd name="connsiteX12" fmla="*/ 219846 w 5672909"/>
              <a:gd name="connsiteY12" fmla="*/ 3159812 h 3664676"/>
              <a:gd name="connsiteX13" fmla="*/ 229371 w 5672909"/>
              <a:gd name="connsiteY13" fmla="*/ 3078849 h 3664676"/>
              <a:gd name="connsiteX14" fmla="*/ 243659 w 5672909"/>
              <a:gd name="connsiteY14" fmla="*/ 3074087 h 3664676"/>
              <a:gd name="connsiteX15" fmla="*/ 276996 w 5672909"/>
              <a:gd name="connsiteY15" fmla="*/ 3069324 h 3664676"/>
              <a:gd name="connsiteX16" fmla="*/ 305571 w 5672909"/>
              <a:gd name="connsiteY16" fmla="*/ 3064562 h 3664676"/>
              <a:gd name="connsiteX17" fmla="*/ 372246 w 5672909"/>
              <a:gd name="connsiteY17" fmla="*/ 3064562 h 3664676"/>
              <a:gd name="connsiteX18" fmla="*/ 386534 w 5672909"/>
              <a:gd name="connsiteY18" fmla="*/ 3074087 h 3664676"/>
              <a:gd name="connsiteX19" fmla="*/ 400821 w 5672909"/>
              <a:gd name="connsiteY19" fmla="*/ 3078849 h 3664676"/>
              <a:gd name="connsiteX20" fmla="*/ 429396 w 5672909"/>
              <a:gd name="connsiteY20" fmla="*/ 3107424 h 3664676"/>
              <a:gd name="connsiteX21" fmla="*/ 443684 w 5672909"/>
              <a:gd name="connsiteY21" fmla="*/ 3097899 h 3664676"/>
              <a:gd name="connsiteX22" fmla="*/ 438921 w 5672909"/>
              <a:gd name="connsiteY22" fmla="*/ 3050274 h 3664676"/>
              <a:gd name="connsiteX23" fmla="*/ 434159 w 5672909"/>
              <a:gd name="connsiteY23" fmla="*/ 3035987 h 3664676"/>
              <a:gd name="connsiteX24" fmla="*/ 419871 w 5672909"/>
              <a:gd name="connsiteY24" fmla="*/ 3031224 h 3664676"/>
              <a:gd name="connsiteX25" fmla="*/ 334146 w 5672909"/>
              <a:gd name="connsiteY25" fmla="*/ 3026462 h 3664676"/>
              <a:gd name="connsiteX26" fmla="*/ 329384 w 5672909"/>
              <a:gd name="connsiteY26" fmla="*/ 2950262 h 3664676"/>
              <a:gd name="connsiteX27" fmla="*/ 315096 w 5672909"/>
              <a:gd name="connsiteY27" fmla="*/ 2940737 h 3664676"/>
              <a:gd name="connsiteX28" fmla="*/ 310334 w 5672909"/>
              <a:gd name="connsiteY28" fmla="*/ 2921687 h 3664676"/>
              <a:gd name="connsiteX29" fmla="*/ 315096 w 5672909"/>
              <a:gd name="connsiteY29" fmla="*/ 2897874 h 3664676"/>
              <a:gd name="connsiteX30" fmla="*/ 343671 w 5672909"/>
              <a:gd name="connsiteY30" fmla="*/ 2888349 h 3664676"/>
              <a:gd name="connsiteX31" fmla="*/ 348434 w 5672909"/>
              <a:gd name="connsiteY31" fmla="*/ 2874062 h 3664676"/>
              <a:gd name="connsiteX32" fmla="*/ 377009 w 5672909"/>
              <a:gd name="connsiteY32" fmla="*/ 2855012 h 3664676"/>
              <a:gd name="connsiteX33" fmla="*/ 381771 w 5672909"/>
              <a:gd name="connsiteY33" fmla="*/ 2840724 h 3664676"/>
              <a:gd name="connsiteX34" fmla="*/ 386534 w 5672909"/>
              <a:gd name="connsiteY34" fmla="*/ 2816912 h 3664676"/>
              <a:gd name="connsiteX35" fmla="*/ 415109 w 5672909"/>
              <a:gd name="connsiteY35" fmla="*/ 2788337 h 3664676"/>
              <a:gd name="connsiteX36" fmla="*/ 457971 w 5672909"/>
              <a:gd name="connsiteY36" fmla="*/ 2764524 h 3664676"/>
              <a:gd name="connsiteX37" fmla="*/ 491309 w 5672909"/>
              <a:gd name="connsiteY37" fmla="*/ 2759762 h 3664676"/>
              <a:gd name="connsiteX38" fmla="*/ 510359 w 5672909"/>
              <a:gd name="connsiteY38" fmla="*/ 2731187 h 3664676"/>
              <a:gd name="connsiteX39" fmla="*/ 519884 w 5672909"/>
              <a:gd name="connsiteY39" fmla="*/ 2716899 h 3664676"/>
              <a:gd name="connsiteX40" fmla="*/ 548459 w 5672909"/>
              <a:gd name="connsiteY40" fmla="*/ 2688324 h 3664676"/>
              <a:gd name="connsiteX41" fmla="*/ 572271 w 5672909"/>
              <a:gd name="connsiteY41" fmla="*/ 2664512 h 3664676"/>
              <a:gd name="connsiteX42" fmla="*/ 577034 w 5672909"/>
              <a:gd name="connsiteY42" fmla="*/ 2635937 h 3664676"/>
              <a:gd name="connsiteX43" fmla="*/ 586559 w 5672909"/>
              <a:gd name="connsiteY43" fmla="*/ 2621649 h 3664676"/>
              <a:gd name="connsiteX44" fmla="*/ 605609 w 5672909"/>
              <a:gd name="connsiteY44" fmla="*/ 2616887 h 3664676"/>
              <a:gd name="connsiteX45" fmla="*/ 677046 w 5672909"/>
              <a:gd name="connsiteY45" fmla="*/ 2612124 h 3664676"/>
              <a:gd name="connsiteX46" fmla="*/ 672284 w 5672909"/>
              <a:gd name="connsiteY46" fmla="*/ 2531162 h 3664676"/>
              <a:gd name="connsiteX47" fmla="*/ 667521 w 5672909"/>
              <a:gd name="connsiteY47" fmla="*/ 2516874 h 3664676"/>
              <a:gd name="connsiteX48" fmla="*/ 662759 w 5672909"/>
              <a:gd name="connsiteY48" fmla="*/ 2478774 h 3664676"/>
              <a:gd name="connsiteX49" fmla="*/ 634184 w 5672909"/>
              <a:gd name="connsiteY49" fmla="*/ 2464487 h 3664676"/>
              <a:gd name="connsiteX50" fmla="*/ 610371 w 5672909"/>
              <a:gd name="connsiteY50" fmla="*/ 2426387 h 3664676"/>
              <a:gd name="connsiteX51" fmla="*/ 600846 w 5672909"/>
              <a:gd name="connsiteY51" fmla="*/ 2397812 h 3664676"/>
              <a:gd name="connsiteX52" fmla="*/ 586559 w 5672909"/>
              <a:gd name="connsiteY52" fmla="*/ 2388287 h 3664676"/>
              <a:gd name="connsiteX53" fmla="*/ 581796 w 5672909"/>
              <a:gd name="connsiteY53" fmla="*/ 2373999 h 3664676"/>
              <a:gd name="connsiteX54" fmla="*/ 634184 w 5672909"/>
              <a:gd name="connsiteY54" fmla="*/ 2321612 h 3664676"/>
              <a:gd name="connsiteX55" fmla="*/ 648471 w 5672909"/>
              <a:gd name="connsiteY55" fmla="*/ 2312087 h 3664676"/>
              <a:gd name="connsiteX56" fmla="*/ 662759 w 5672909"/>
              <a:gd name="connsiteY56" fmla="*/ 2283512 h 3664676"/>
              <a:gd name="connsiteX57" fmla="*/ 677046 w 5672909"/>
              <a:gd name="connsiteY57" fmla="*/ 2273987 h 3664676"/>
              <a:gd name="connsiteX58" fmla="*/ 705621 w 5672909"/>
              <a:gd name="connsiteY58" fmla="*/ 2264462 h 3664676"/>
              <a:gd name="connsiteX59" fmla="*/ 719909 w 5672909"/>
              <a:gd name="connsiteY59" fmla="*/ 2254937 h 3664676"/>
              <a:gd name="connsiteX60" fmla="*/ 734196 w 5672909"/>
              <a:gd name="connsiteY60" fmla="*/ 2250174 h 3664676"/>
              <a:gd name="connsiteX61" fmla="*/ 848496 w 5672909"/>
              <a:gd name="connsiteY61" fmla="*/ 2240649 h 3664676"/>
              <a:gd name="connsiteX62" fmla="*/ 886596 w 5672909"/>
              <a:gd name="connsiteY62" fmla="*/ 2235887 h 3664676"/>
              <a:gd name="connsiteX63" fmla="*/ 891359 w 5672909"/>
              <a:gd name="connsiteY63" fmla="*/ 2221599 h 3664676"/>
              <a:gd name="connsiteX64" fmla="*/ 877071 w 5672909"/>
              <a:gd name="connsiteY64" fmla="*/ 2216837 h 3664676"/>
              <a:gd name="connsiteX65" fmla="*/ 867546 w 5672909"/>
              <a:gd name="connsiteY65" fmla="*/ 2202549 h 3664676"/>
              <a:gd name="connsiteX66" fmla="*/ 858021 w 5672909"/>
              <a:gd name="connsiteY66" fmla="*/ 2164449 h 3664676"/>
              <a:gd name="connsiteX67" fmla="*/ 853259 w 5672909"/>
              <a:gd name="connsiteY67" fmla="*/ 2150162 h 3664676"/>
              <a:gd name="connsiteX68" fmla="*/ 843734 w 5672909"/>
              <a:gd name="connsiteY68" fmla="*/ 2135874 h 3664676"/>
              <a:gd name="connsiteX69" fmla="*/ 848496 w 5672909"/>
              <a:gd name="connsiteY69" fmla="*/ 2097774 h 3664676"/>
              <a:gd name="connsiteX70" fmla="*/ 877071 w 5672909"/>
              <a:gd name="connsiteY70" fmla="*/ 2088249 h 3664676"/>
              <a:gd name="connsiteX71" fmla="*/ 919934 w 5672909"/>
              <a:gd name="connsiteY71" fmla="*/ 2097774 h 3664676"/>
              <a:gd name="connsiteX72" fmla="*/ 953271 w 5672909"/>
              <a:gd name="connsiteY72" fmla="*/ 2093012 h 3664676"/>
              <a:gd name="connsiteX73" fmla="*/ 981846 w 5672909"/>
              <a:gd name="connsiteY73" fmla="*/ 2073962 h 3664676"/>
              <a:gd name="connsiteX74" fmla="*/ 1000896 w 5672909"/>
              <a:gd name="connsiteY74" fmla="*/ 2031099 h 3664676"/>
              <a:gd name="connsiteX75" fmla="*/ 1015184 w 5672909"/>
              <a:gd name="connsiteY75" fmla="*/ 2021574 h 3664676"/>
              <a:gd name="connsiteX76" fmla="*/ 1067571 w 5672909"/>
              <a:gd name="connsiteY76" fmla="*/ 2026337 h 3664676"/>
              <a:gd name="connsiteX77" fmla="*/ 1086621 w 5672909"/>
              <a:gd name="connsiteY77" fmla="*/ 2054912 h 3664676"/>
              <a:gd name="connsiteX78" fmla="*/ 1100909 w 5672909"/>
              <a:gd name="connsiteY78" fmla="*/ 2059674 h 3664676"/>
              <a:gd name="connsiteX79" fmla="*/ 1205684 w 5672909"/>
              <a:gd name="connsiteY79" fmla="*/ 2054912 h 3664676"/>
              <a:gd name="connsiteX80" fmla="*/ 1234259 w 5672909"/>
              <a:gd name="connsiteY80" fmla="*/ 2040624 h 3664676"/>
              <a:gd name="connsiteX81" fmla="*/ 1258071 w 5672909"/>
              <a:gd name="connsiteY81" fmla="*/ 2035862 h 3664676"/>
              <a:gd name="connsiteX82" fmla="*/ 1272359 w 5672909"/>
              <a:gd name="connsiteY82" fmla="*/ 2031099 h 3664676"/>
              <a:gd name="connsiteX83" fmla="*/ 1291409 w 5672909"/>
              <a:gd name="connsiteY83" fmla="*/ 2026337 h 3664676"/>
              <a:gd name="connsiteX84" fmla="*/ 1319984 w 5672909"/>
              <a:gd name="connsiteY84" fmla="*/ 2016812 h 3664676"/>
              <a:gd name="connsiteX85" fmla="*/ 1324746 w 5672909"/>
              <a:gd name="connsiteY85" fmla="*/ 1983474 h 3664676"/>
              <a:gd name="connsiteX86" fmla="*/ 1353321 w 5672909"/>
              <a:gd name="connsiteY86" fmla="*/ 1964424 h 3664676"/>
              <a:gd name="connsiteX87" fmla="*/ 1362846 w 5672909"/>
              <a:gd name="connsiteY87" fmla="*/ 1950137 h 3664676"/>
              <a:gd name="connsiteX88" fmla="*/ 1391421 w 5672909"/>
              <a:gd name="connsiteY88" fmla="*/ 1931087 h 3664676"/>
              <a:gd name="connsiteX89" fmla="*/ 1405709 w 5672909"/>
              <a:gd name="connsiteY89" fmla="*/ 1916799 h 3664676"/>
              <a:gd name="connsiteX90" fmla="*/ 1443809 w 5672909"/>
              <a:gd name="connsiteY90" fmla="*/ 1921562 h 3664676"/>
              <a:gd name="connsiteX91" fmla="*/ 1472384 w 5672909"/>
              <a:gd name="connsiteY91" fmla="*/ 1940612 h 3664676"/>
              <a:gd name="connsiteX92" fmla="*/ 1500959 w 5672909"/>
              <a:gd name="connsiteY92" fmla="*/ 1950137 h 3664676"/>
              <a:gd name="connsiteX93" fmla="*/ 1500959 w 5672909"/>
              <a:gd name="connsiteY93" fmla="*/ 1950137 h 3664676"/>
              <a:gd name="connsiteX94" fmla="*/ 1572396 w 5672909"/>
              <a:gd name="connsiteY94" fmla="*/ 1959662 h 3664676"/>
              <a:gd name="connsiteX95" fmla="*/ 1624784 w 5672909"/>
              <a:gd name="connsiteY95" fmla="*/ 1983474 h 3664676"/>
              <a:gd name="connsiteX96" fmla="*/ 1643834 w 5672909"/>
              <a:gd name="connsiteY96" fmla="*/ 1978712 h 3664676"/>
              <a:gd name="connsiteX97" fmla="*/ 1624784 w 5672909"/>
              <a:gd name="connsiteY97" fmla="*/ 1926324 h 3664676"/>
              <a:gd name="connsiteX98" fmla="*/ 1610496 w 5672909"/>
              <a:gd name="connsiteY98" fmla="*/ 1921562 h 3664676"/>
              <a:gd name="connsiteX99" fmla="*/ 1591446 w 5672909"/>
              <a:gd name="connsiteY99" fmla="*/ 1892987 h 3664676"/>
              <a:gd name="connsiteX100" fmla="*/ 1567634 w 5672909"/>
              <a:gd name="connsiteY100" fmla="*/ 1869174 h 3664676"/>
              <a:gd name="connsiteX101" fmla="*/ 1562871 w 5672909"/>
              <a:gd name="connsiteY101" fmla="*/ 1835837 h 3664676"/>
              <a:gd name="connsiteX102" fmla="*/ 1548584 w 5672909"/>
              <a:gd name="connsiteY102" fmla="*/ 1831074 h 3664676"/>
              <a:gd name="connsiteX103" fmla="*/ 1539059 w 5672909"/>
              <a:gd name="connsiteY103" fmla="*/ 1816787 h 3664676"/>
              <a:gd name="connsiteX104" fmla="*/ 1543821 w 5672909"/>
              <a:gd name="connsiteY104" fmla="*/ 1754874 h 3664676"/>
              <a:gd name="connsiteX105" fmla="*/ 1548584 w 5672909"/>
              <a:gd name="connsiteY105" fmla="*/ 1735824 h 3664676"/>
              <a:gd name="connsiteX106" fmla="*/ 1581921 w 5672909"/>
              <a:gd name="connsiteY106" fmla="*/ 1721537 h 3664676"/>
              <a:gd name="connsiteX107" fmla="*/ 1591446 w 5672909"/>
              <a:gd name="connsiteY107" fmla="*/ 1707249 h 3664676"/>
              <a:gd name="connsiteX108" fmla="*/ 1605734 w 5672909"/>
              <a:gd name="connsiteY108" fmla="*/ 1692962 h 3664676"/>
              <a:gd name="connsiteX109" fmla="*/ 1610496 w 5672909"/>
              <a:gd name="connsiteY109" fmla="*/ 1678674 h 3664676"/>
              <a:gd name="connsiteX110" fmla="*/ 1605734 w 5672909"/>
              <a:gd name="connsiteY110" fmla="*/ 1650099 h 3664676"/>
              <a:gd name="connsiteX111" fmla="*/ 1600971 w 5672909"/>
              <a:gd name="connsiteY111" fmla="*/ 1583424 h 3664676"/>
              <a:gd name="connsiteX112" fmla="*/ 1620021 w 5672909"/>
              <a:gd name="connsiteY112" fmla="*/ 1578662 h 3664676"/>
              <a:gd name="connsiteX113" fmla="*/ 1648596 w 5672909"/>
              <a:gd name="connsiteY113" fmla="*/ 1564374 h 3664676"/>
              <a:gd name="connsiteX114" fmla="*/ 1924821 w 5672909"/>
              <a:gd name="connsiteY114" fmla="*/ 1569137 h 3664676"/>
              <a:gd name="connsiteX115" fmla="*/ 1958159 w 5672909"/>
              <a:gd name="connsiteY115" fmla="*/ 1554849 h 3664676"/>
              <a:gd name="connsiteX116" fmla="*/ 1972446 w 5672909"/>
              <a:gd name="connsiteY116" fmla="*/ 1550087 h 3664676"/>
              <a:gd name="connsiteX117" fmla="*/ 1986734 w 5672909"/>
              <a:gd name="connsiteY117" fmla="*/ 1540562 h 3664676"/>
              <a:gd name="connsiteX118" fmla="*/ 2001021 w 5672909"/>
              <a:gd name="connsiteY118" fmla="*/ 1535799 h 3664676"/>
              <a:gd name="connsiteX119" fmla="*/ 2034359 w 5672909"/>
              <a:gd name="connsiteY119" fmla="*/ 1526274 h 3664676"/>
              <a:gd name="connsiteX120" fmla="*/ 2072459 w 5672909"/>
              <a:gd name="connsiteY120" fmla="*/ 1511987 h 3664676"/>
              <a:gd name="connsiteX121" fmla="*/ 2101034 w 5672909"/>
              <a:gd name="connsiteY121" fmla="*/ 1492937 h 3664676"/>
              <a:gd name="connsiteX122" fmla="*/ 2110559 w 5672909"/>
              <a:gd name="connsiteY122" fmla="*/ 1473887 h 3664676"/>
              <a:gd name="connsiteX123" fmla="*/ 2124846 w 5672909"/>
              <a:gd name="connsiteY123" fmla="*/ 1469124 h 3664676"/>
              <a:gd name="connsiteX124" fmla="*/ 2153421 w 5672909"/>
              <a:gd name="connsiteY124" fmla="*/ 1450074 h 3664676"/>
              <a:gd name="connsiteX125" fmla="*/ 2167709 w 5672909"/>
              <a:gd name="connsiteY125" fmla="*/ 1440549 h 3664676"/>
              <a:gd name="connsiteX126" fmla="*/ 2181996 w 5672909"/>
              <a:gd name="connsiteY126" fmla="*/ 1426262 h 3664676"/>
              <a:gd name="connsiteX127" fmla="*/ 2205809 w 5672909"/>
              <a:gd name="connsiteY127" fmla="*/ 1397687 h 3664676"/>
              <a:gd name="connsiteX128" fmla="*/ 2224859 w 5672909"/>
              <a:gd name="connsiteY128" fmla="*/ 1388162 h 3664676"/>
              <a:gd name="connsiteX129" fmla="*/ 2239146 w 5672909"/>
              <a:gd name="connsiteY129" fmla="*/ 1392924 h 3664676"/>
              <a:gd name="connsiteX130" fmla="*/ 2286771 w 5672909"/>
              <a:gd name="connsiteY130" fmla="*/ 1397687 h 3664676"/>
              <a:gd name="connsiteX131" fmla="*/ 2315346 w 5672909"/>
              <a:gd name="connsiteY131" fmla="*/ 1421499 h 3664676"/>
              <a:gd name="connsiteX132" fmla="*/ 2401071 w 5672909"/>
              <a:gd name="connsiteY132" fmla="*/ 1435787 h 3664676"/>
              <a:gd name="connsiteX133" fmla="*/ 2420121 w 5672909"/>
              <a:gd name="connsiteY133" fmla="*/ 1440549 h 3664676"/>
              <a:gd name="connsiteX134" fmla="*/ 2448696 w 5672909"/>
              <a:gd name="connsiteY134" fmla="*/ 1450074 h 3664676"/>
              <a:gd name="connsiteX135" fmla="*/ 2582046 w 5672909"/>
              <a:gd name="connsiteY135" fmla="*/ 1450074 h 3664676"/>
              <a:gd name="connsiteX136" fmla="*/ 2596334 w 5672909"/>
              <a:gd name="connsiteY136" fmla="*/ 1454837 h 3664676"/>
              <a:gd name="connsiteX137" fmla="*/ 2615384 w 5672909"/>
              <a:gd name="connsiteY137" fmla="*/ 1459599 h 3664676"/>
              <a:gd name="connsiteX138" fmla="*/ 2682059 w 5672909"/>
              <a:gd name="connsiteY138" fmla="*/ 1454837 h 3664676"/>
              <a:gd name="connsiteX139" fmla="*/ 2677296 w 5672909"/>
              <a:gd name="connsiteY139" fmla="*/ 1416737 h 3664676"/>
              <a:gd name="connsiteX140" fmla="*/ 2663009 w 5672909"/>
              <a:gd name="connsiteY140" fmla="*/ 1388162 h 3664676"/>
              <a:gd name="connsiteX141" fmla="*/ 2648721 w 5672909"/>
              <a:gd name="connsiteY141" fmla="*/ 1373874 h 3664676"/>
              <a:gd name="connsiteX142" fmla="*/ 2653484 w 5672909"/>
              <a:gd name="connsiteY142" fmla="*/ 1326249 h 3664676"/>
              <a:gd name="connsiteX143" fmla="*/ 2667771 w 5672909"/>
              <a:gd name="connsiteY143" fmla="*/ 1311962 h 3664676"/>
              <a:gd name="connsiteX144" fmla="*/ 2682059 w 5672909"/>
              <a:gd name="connsiteY144" fmla="*/ 1302437 h 3664676"/>
              <a:gd name="connsiteX145" fmla="*/ 2763021 w 5672909"/>
              <a:gd name="connsiteY145" fmla="*/ 1288149 h 3664676"/>
              <a:gd name="connsiteX146" fmla="*/ 2796359 w 5672909"/>
              <a:gd name="connsiteY146" fmla="*/ 1264337 h 3664676"/>
              <a:gd name="connsiteX147" fmla="*/ 2815409 w 5672909"/>
              <a:gd name="connsiteY147" fmla="*/ 1254812 h 3664676"/>
              <a:gd name="connsiteX148" fmla="*/ 2743971 w 5672909"/>
              <a:gd name="connsiteY148" fmla="*/ 1245287 h 3664676"/>
              <a:gd name="connsiteX149" fmla="*/ 2715396 w 5672909"/>
              <a:gd name="connsiteY149" fmla="*/ 1235762 h 3664676"/>
              <a:gd name="connsiteX150" fmla="*/ 2701109 w 5672909"/>
              <a:gd name="connsiteY150" fmla="*/ 1230999 h 3664676"/>
              <a:gd name="connsiteX151" fmla="*/ 2677296 w 5672909"/>
              <a:gd name="connsiteY151" fmla="*/ 1221474 h 3664676"/>
              <a:gd name="connsiteX152" fmla="*/ 2653484 w 5672909"/>
              <a:gd name="connsiteY152" fmla="*/ 1216712 h 3664676"/>
              <a:gd name="connsiteX153" fmla="*/ 2643959 w 5672909"/>
              <a:gd name="connsiteY153" fmla="*/ 1197662 h 3664676"/>
              <a:gd name="connsiteX154" fmla="*/ 2634434 w 5672909"/>
              <a:gd name="connsiteY154" fmla="*/ 1183374 h 3664676"/>
              <a:gd name="connsiteX155" fmla="*/ 2639196 w 5672909"/>
              <a:gd name="connsiteY155" fmla="*/ 1154799 h 3664676"/>
              <a:gd name="connsiteX156" fmla="*/ 2705871 w 5672909"/>
              <a:gd name="connsiteY156" fmla="*/ 1140512 h 3664676"/>
              <a:gd name="connsiteX157" fmla="*/ 2724921 w 5672909"/>
              <a:gd name="connsiteY157" fmla="*/ 1135749 h 3664676"/>
              <a:gd name="connsiteX158" fmla="*/ 2763021 w 5672909"/>
              <a:gd name="connsiteY158" fmla="*/ 1092887 h 3664676"/>
              <a:gd name="connsiteX159" fmla="*/ 2791596 w 5672909"/>
              <a:gd name="connsiteY159" fmla="*/ 1083362 h 3664676"/>
              <a:gd name="connsiteX160" fmla="*/ 2839221 w 5672909"/>
              <a:gd name="connsiteY160" fmla="*/ 1073837 h 3664676"/>
              <a:gd name="connsiteX161" fmla="*/ 2858271 w 5672909"/>
              <a:gd name="connsiteY161" fmla="*/ 1069074 h 3664676"/>
              <a:gd name="connsiteX162" fmla="*/ 2877321 w 5672909"/>
              <a:gd name="connsiteY162" fmla="*/ 1059549 h 3664676"/>
              <a:gd name="connsiteX163" fmla="*/ 2891609 w 5672909"/>
              <a:gd name="connsiteY163" fmla="*/ 1054787 h 3664676"/>
              <a:gd name="connsiteX164" fmla="*/ 2939234 w 5672909"/>
              <a:gd name="connsiteY164" fmla="*/ 1030974 h 3664676"/>
              <a:gd name="connsiteX165" fmla="*/ 2953521 w 5672909"/>
              <a:gd name="connsiteY165" fmla="*/ 1021449 h 3664676"/>
              <a:gd name="connsiteX166" fmla="*/ 2972571 w 5672909"/>
              <a:gd name="connsiteY166" fmla="*/ 1016687 h 3664676"/>
              <a:gd name="connsiteX167" fmla="*/ 3029721 w 5672909"/>
              <a:gd name="connsiteY167" fmla="*/ 1007162 h 3664676"/>
              <a:gd name="connsiteX168" fmla="*/ 3044009 w 5672909"/>
              <a:gd name="connsiteY168" fmla="*/ 1002399 h 3664676"/>
              <a:gd name="connsiteX169" fmla="*/ 3282134 w 5672909"/>
              <a:gd name="connsiteY169" fmla="*/ 1016687 h 3664676"/>
              <a:gd name="connsiteX170" fmla="*/ 3315471 w 5672909"/>
              <a:gd name="connsiteY170" fmla="*/ 1035737 h 3664676"/>
              <a:gd name="connsiteX171" fmla="*/ 3329759 w 5672909"/>
              <a:gd name="connsiteY171" fmla="*/ 1040499 h 3664676"/>
              <a:gd name="connsiteX172" fmla="*/ 3377384 w 5672909"/>
              <a:gd name="connsiteY172" fmla="*/ 1069074 h 3664676"/>
              <a:gd name="connsiteX173" fmla="*/ 3405959 w 5672909"/>
              <a:gd name="connsiteY173" fmla="*/ 1088124 h 3664676"/>
              <a:gd name="connsiteX174" fmla="*/ 3420246 w 5672909"/>
              <a:gd name="connsiteY174" fmla="*/ 1083362 h 3664676"/>
              <a:gd name="connsiteX175" fmla="*/ 3429771 w 5672909"/>
              <a:gd name="connsiteY175" fmla="*/ 1069074 h 3664676"/>
              <a:gd name="connsiteX176" fmla="*/ 3444059 w 5672909"/>
              <a:gd name="connsiteY176" fmla="*/ 1054787 h 3664676"/>
              <a:gd name="connsiteX177" fmla="*/ 3453584 w 5672909"/>
              <a:gd name="connsiteY177" fmla="*/ 1040499 h 3664676"/>
              <a:gd name="connsiteX178" fmla="*/ 3467871 w 5672909"/>
              <a:gd name="connsiteY178" fmla="*/ 1035737 h 3664676"/>
              <a:gd name="connsiteX179" fmla="*/ 3563121 w 5672909"/>
              <a:gd name="connsiteY179" fmla="*/ 1030974 h 3664676"/>
              <a:gd name="connsiteX180" fmla="*/ 3591696 w 5672909"/>
              <a:gd name="connsiteY180" fmla="*/ 1040499 h 3664676"/>
              <a:gd name="connsiteX181" fmla="*/ 3701234 w 5672909"/>
              <a:gd name="connsiteY181" fmla="*/ 1035737 h 3664676"/>
              <a:gd name="connsiteX182" fmla="*/ 3744096 w 5672909"/>
              <a:gd name="connsiteY182" fmla="*/ 1007162 h 3664676"/>
              <a:gd name="connsiteX183" fmla="*/ 3758384 w 5672909"/>
              <a:gd name="connsiteY183" fmla="*/ 997637 h 3664676"/>
              <a:gd name="connsiteX184" fmla="*/ 3763146 w 5672909"/>
              <a:gd name="connsiteY184" fmla="*/ 983349 h 3664676"/>
              <a:gd name="connsiteX185" fmla="*/ 3772671 w 5672909"/>
              <a:gd name="connsiteY185" fmla="*/ 969062 h 3664676"/>
              <a:gd name="connsiteX186" fmla="*/ 3815534 w 5672909"/>
              <a:gd name="connsiteY186" fmla="*/ 930962 h 3664676"/>
              <a:gd name="connsiteX187" fmla="*/ 3829821 w 5672909"/>
              <a:gd name="connsiteY187" fmla="*/ 926199 h 3664676"/>
              <a:gd name="connsiteX188" fmla="*/ 3858396 w 5672909"/>
              <a:gd name="connsiteY188" fmla="*/ 902387 h 3664676"/>
              <a:gd name="connsiteX189" fmla="*/ 3872684 w 5672909"/>
              <a:gd name="connsiteY189" fmla="*/ 897624 h 3664676"/>
              <a:gd name="connsiteX190" fmla="*/ 3886971 w 5672909"/>
              <a:gd name="connsiteY190" fmla="*/ 888099 h 3664676"/>
              <a:gd name="connsiteX191" fmla="*/ 3929834 w 5672909"/>
              <a:gd name="connsiteY191" fmla="*/ 878574 h 3664676"/>
              <a:gd name="connsiteX192" fmla="*/ 3986984 w 5672909"/>
              <a:gd name="connsiteY192" fmla="*/ 883337 h 3664676"/>
              <a:gd name="connsiteX193" fmla="*/ 4015559 w 5672909"/>
              <a:gd name="connsiteY193" fmla="*/ 892862 h 3664676"/>
              <a:gd name="connsiteX194" fmla="*/ 4044134 w 5672909"/>
              <a:gd name="connsiteY194" fmla="*/ 897624 h 3664676"/>
              <a:gd name="connsiteX195" fmla="*/ 4053659 w 5672909"/>
              <a:gd name="connsiteY195" fmla="*/ 911912 h 3664676"/>
              <a:gd name="connsiteX196" fmla="*/ 4096521 w 5672909"/>
              <a:gd name="connsiteY196" fmla="*/ 935724 h 3664676"/>
              <a:gd name="connsiteX197" fmla="*/ 4120334 w 5672909"/>
              <a:gd name="connsiteY197" fmla="*/ 940487 h 3664676"/>
              <a:gd name="connsiteX198" fmla="*/ 4144146 w 5672909"/>
              <a:gd name="connsiteY198" fmla="*/ 964299 h 3664676"/>
              <a:gd name="connsiteX199" fmla="*/ 4158434 w 5672909"/>
              <a:gd name="connsiteY199" fmla="*/ 973824 h 3664676"/>
              <a:gd name="connsiteX200" fmla="*/ 4201296 w 5672909"/>
              <a:gd name="connsiteY200" fmla="*/ 969062 h 3664676"/>
              <a:gd name="connsiteX201" fmla="*/ 4229871 w 5672909"/>
              <a:gd name="connsiteY201" fmla="*/ 954774 h 3664676"/>
              <a:gd name="connsiteX202" fmla="*/ 4244159 w 5672909"/>
              <a:gd name="connsiteY202" fmla="*/ 950012 h 3664676"/>
              <a:gd name="connsiteX203" fmla="*/ 4258446 w 5672909"/>
              <a:gd name="connsiteY203" fmla="*/ 940487 h 3664676"/>
              <a:gd name="connsiteX204" fmla="*/ 4291784 w 5672909"/>
              <a:gd name="connsiteY204" fmla="*/ 930962 h 3664676"/>
              <a:gd name="connsiteX205" fmla="*/ 4301309 w 5672909"/>
              <a:gd name="connsiteY205" fmla="*/ 916674 h 3664676"/>
              <a:gd name="connsiteX206" fmla="*/ 4306071 w 5672909"/>
              <a:gd name="connsiteY206" fmla="*/ 902387 h 3664676"/>
              <a:gd name="connsiteX207" fmla="*/ 4363221 w 5672909"/>
              <a:gd name="connsiteY207" fmla="*/ 873812 h 3664676"/>
              <a:gd name="connsiteX208" fmla="*/ 4387034 w 5672909"/>
              <a:gd name="connsiteY208" fmla="*/ 869049 h 3664676"/>
              <a:gd name="connsiteX209" fmla="*/ 4401321 w 5672909"/>
              <a:gd name="connsiteY209" fmla="*/ 864287 h 3664676"/>
              <a:gd name="connsiteX210" fmla="*/ 4420371 w 5672909"/>
              <a:gd name="connsiteY210" fmla="*/ 859524 h 3664676"/>
              <a:gd name="connsiteX211" fmla="*/ 4434659 w 5672909"/>
              <a:gd name="connsiteY211" fmla="*/ 849999 h 3664676"/>
              <a:gd name="connsiteX212" fmla="*/ 4463234 w 5672909"/>
              <a:gd name="connsiteY212" fmla="*/ 840474 h 3664676"/>
              <a:gd name="connsiteX213" fmla="*/ 4491809 w 5672909"/>
              <a:gd name="connsiteY213" fmla="*/ 826187 h 3664676"/>
              <a:gd name="connsiteX214" fmla="*/ 4506096 w 5672909"/>
              <a:gd name="connsiteY214" fmla="*/ 816662 h 3664676"/>
              <a:gd name="connsiteX215" fmla="*/ 4529909 w 5672909"/>
              <a:gd name="connsiteY215" fmla="*/ 811899 h 3664676"/>
              <a:gd name="connsiteX216" fmla="*/ 4544196 w 5672909"/>
              <a:gd name="connsiteY216" fmla="*/ 807137 h 3664676"/>
              <a:gd name="connsiteX217" fmla="*/ 4710884 w 5672909"/>
              <a:gd name="connsiteY217" fmla="*/ 802374 h 3664676"/>
              <a:gd name="connsiteX218" fmla="*/ 4720409 w 5672909"/>
              <a:gd name="connsiteY218" fmla="*/ 788087 h 3664676"/>
              <a:gd name="connsiteX219" fmla="*/ 4734696 w 5672909"/>
              <a:gd name="connsiteY219" fmla="*/ 778562 h 3664676"/>
              <a:gd name="connsiteX220" fmla="*/ 4739459 w 5672909"/>
              <a:gd name="connsiteY220" fmla="*/ 764274 h 3664676"/>
              <a:gd name="connsiteX221" fmla="*/ 4748984 w 5672909"/>
              <a:gd name="connsiteY221" fmla="*/ 749987 h 3664676"/>
              <a:gd name="connsiteX222" fmla="*/ 4753746 w 5672909"/>
              <a:gd name="connsiteY222" fmla="*/ 735699 h 3664676"/>
              <a:gd name="connsiteX223" fmla="*/ 4768034 w 5672909"/>
              <a:gd name="connsiteY223" fmla="*/ 730937 h 3664676"/>
              <a:gd name="connsiteX224" fmla="*/ 4806134 w 5672909"/>
              <a:gd name="connsiteY224" fmla="*/ 721412 h 3664676"/>
              <a:gd name="connsiteX225" fmla="*/ 4820421 w 5672909"/>
              <a:gd name="connsiteY225" fmla="*/ 716649 h 3664676"/>
              <a:gd name="connsiteX226" fmla="*/ 4834709 w 5672909"/>
              <a:gd name="connsiteY226" fmla="*/ 707124 h 3664676"/>
              <a:gd name="connsiteX227" fmla="*/ 4910909 w 5672909"/>
              <a:gd name="connsiteY227" fmla="*/ 730937 h 3664676"/>
              <a:gd name="connsiteX228" fmla="*/ 4901384 w 5672909"/>
              <a:gd name="connsiteY228" fmla="*/ 745224 h 3664676"/>
              <a:gd name="connsiteX229" fmla="*/ 4949009 w 5672909"/>
              <a:gd name="connsiteY229" fmla="*/ 769037 h 3664676"/>
              <a:gd name="connsiteX230" fmla="*/ 5006159 w 5672909"/>
              <a:gd name="connsiteY230" fmla="*/ 783324 h 3664676"/>
              <a:gd name="connsiteX231" fmla="*/ 5025209 w 5672909"/>
              <a:gd name="connsiteY231" fmla="*/ 788087 h 3664676"/>
              <a:gd name="connsiteX232" fmla="*/ 5044259 w 5672909"/>
              <a:gd name="connsiteY232" fmla="*/ 797612 h 3664676"/>
              <a:gd name="connsiteX233" fmla="*/ 5053784 w 5672909"/>
              <a:gd name="connsiteY233" fmla="*/ 816662 h 3664676"/>
              <a:gd name="connsiteX234" fmla="*/ 5058546 w 5672909"/>
              <a:gd name="connsiteY234" fmla="*/ 835712 h 3664676"/>
              <a:gd name="connsiteX235" fmla="*/ 5101409 w 5672909"/>
              <a:gd name="connsiteY235" fmla="*/ 826187 h 3664676"/>
              <a:gd name="connsiteX236" fmla="*/ 5129984 w 5672909"/>
              <a:gd name="connsiteY236" fmla="*/ 807137 h 3664676"/>
              <a:gd name="connsiteX237" fmla="*/ 5139509 w 5672909"/>
              <a:gd name="connsiteY237" fmla="*/ 821424 h 3664676"/>
              <a:gd name="connsiteX238" fmla="*/ 5215709 w 5672909"/>
              <a:gd name="connsiteY238" fmla="*/ 840474 h 3664676"/>
              <a:gd name="connsiteX239" fmla="*/ 5258571 w 5672909"/>
              <a:gd name="connsiteY239" fmla="*/ 845237 h 3664676"/>
              <a:gd name="connsiteX240" fmla="*/ 5272859 w 5672909"/>
              <a:gd name="connsiteY240" fmla="*/ 840474 h 3664676"/>
              <a:gd name="connsiteX241" fmla="*/ 5282384 w 5672909"/>
              <a:gd name="connsiteY241" fmla="*/ 802374 h 3664676"/>
              <a:gd name="connsiteX242" fmla="*/ 5291909 w 5672909"/>
              <a:gd name="connsiteY242" fmla="*/ 788087 h 3664676"/>
              <a:gd name="connsiteX243" fmla="*/ 5296671 w 5672909"/>
              <a:gd name="connsiteY243" fmla="*/ 764274 h 3664676"/>
              <a:gd name="connsiteX244" fmla="*/ 5325246 w 5672909"/>
              <a:gd name="connsiteY244" fmla="*/ 740462 h 3664676"/>
              <a:gd name="connsiteX245" fmla="*/ 5344296 w 5672909"/>
              <a:gd name="connsiteY245" fmla="*/ 721412 h 3664676"/>
              <a:gd name="connsiteX246" fmla="*/ 5372871 w 5672909"/>
              <a:gd name="connsiteY246" fmla="*/ 697599 h 3664676"/>
              <a:gd name="connsiteX247" fmla="*/ 5406209 w 5672909"/>
              <a:gd name="connsiteY247" fmla="*/ 688074 h 3664676"/>
              <a:gd name="connsiteX248" fmla="*/ 5477646 w 5672909"/>
              <a:gd name="connsiteY248" fmla="*/ 678549 h 3664676"/>
              <a:gd name="connsiteX249" fmla="*/ 5520509 w 5672909"/>
              <a:gd name="connsiteY249" fmla="*/ 645212 h 3664676"/>
              <a:gd name="connsiteX250" fmla="*/ 5534796 w 5672909"/>
              <a:gd name="connsiteY250" fmla="*/ 635687 h 3664676"/>
              <a:gd name="connsiteX251" fmla="*/ 5549084 w 5672909"/>
              <a:gd name="connsiteY251" fmla="*/ 630924 h 3664676"/>
              <a:gd name="connsiteX252" fmla="*/ 5577659 w 5672909"/>
              <a:gd name="connsiteY252" fmla="*/ 602349 h 3664676"/>
              <a:gd name="connsiteX253" fmla="*/ 5591946 w 5672909"/>
              <a:gd name="connsiteY253" fmla="*/ 588062 h 3664676"/>
              <a:gd name="connsiteX254" fmla="*/ 5620521 w 5672909"/>
              <a:gd name="connsiteY254" fmla="*/ 573774 h 3664676"/>
              <a:gd name="connsiteX255" fmla="*/ 5649096 w 5672909"/>
              <a:gd name="connsiteY255" fmla="*/ 559487 h 3664676"/>
              <a:gd name="connsiteX256" fmla="*/ 5658621 w 5672909"/>
              <a:gd name="connsiteY256" fmla="*/ 545199 h 3664676"/>
              <a:gd name="connsiteX257" fmla="*/ 5658621 w 5672909"/>
              <a:gd name="connsiteY257" fmla="*/ 478524 h 3664676"/>
              <a:gd name="connsiteX258" fmla="*/ 5649096 w 5672909"/>
              <a:gd name="connsiteY258" fmla="*/ 430899 h 3664676"/>
              <a:gd name="connsiteX259" fmla="*/ 5644334 w 5672909"/>
              <a:gd name="connsiteY259" fmla="*/ 264212 h 3664676"/>
              <a:gd name="connsiteX260" fmla="*/ 5634809 w 5672909"/>
              <a:gd name="connsiteY260" fmla="*/ 207062 h 3664676"/>
              <a:gd name="connsiteX261" fmla="*/ 5630046 w 5672909"/>
              <a:gd name="connsiteY261" fmla="*/ 173724 h 3664676"/>
              <a:gd name="connsiteX262" fmla="*/ 5653859 w 5672909"/>
              <a:gd name="connsiteY262" fmla="*/ 35612 h 3664676"/>
              <a:gd name="connsiteX263" fmla="*/ 5663384 w 5672909"/>
              <a:gd name="connsiteY263" fmla="*/ 49899 h 3664676"/>
              <a:gd name="connsiteX264" fmla="*/ 5668146 w 5672909"/>
              <a:gd name="connsiteY264" fmla="*/ 83237 h 3664676"/>
              <a:gd name="connsiteX265" fmla="*/ 5672909 w 5672909"/>
              <a:gd name="connsiteY265" fmla="*/ 107049 h 3664676"/>
              <a:gd name="connsiteX266" fmla="*/ 5668146 w 5672909"/>
              <a:gd name="connsiteY266" fmla="*/ 192774 h 3664676"/>
              <a:gd name="connsiteX267" fmla="*/ 5658621 w 5672909"/>
              <a:gd name="connsiteY267" fmla="*/ 211824 h 3664676"/>
              <a:gd name="connsiteX268" fmla="*/ 5649096 w 5672909"/>
              <a:gd name="connsiteY268" fmla="*/ 226112 h 3664676"/>
              <a:gd name="connsiteX269" fmla="*/ 5615759 w 5672909"/>
              <a:gd name="connsiteY269" fmla="*/ 259449 h 3664676"/>
              <a:gd name="connsiteX270" fmla="*/ 5582421 w 5672909"/>
              <a:gd name="connsiteY270" fmla="*/ 264212 h 3664676"/>
              <a:gd name="connsiteX271" fmla="*/ 4129859 w 5672909"/>
              <a:gd name="connsiteY271" fmla="*/ 259449 h 3664676"/>
              <a:gd name="connsiteX272" fmla="*/ 4086996 w 5672909"/>
              <a:gd name="connsiteY272" fmla="*/ 264212 h 3664676"/>
              <a:gd name="connsiteX273" fmla="*/ 4029846 w 5672909"/>
              <a:gd name="connsiteY273" fmla="*/ 268974 h 3664676"/>
              <a:gd name="connsiteX274" fmla="*/ 3963171 w 5672909"/>
              <a:gd name="connsiteY274" fmla="*/ 278499 h 3664676"/>
              <a:gd name="connsiteX275" fmla="*/ 3929834 w 5672909"/>
              <a:gd name="connsiteY275" fmla="*/ 283262 h 3664676"/>
              <a:gd name="connsiteX276" fmla="*/ 3863159 w 5672909"/>
              <a:gd name="connsiteY276" fmla="*/ 288024 h 3664676"/>
              <a:gd name="connsiteX277" fmla="*/ 3815534 w 5672909"/>
              <a:gd name="connsiteY277" fmla="*/ 302312 h 3664676"/>
              <a:gd name="connsiteX278" fmla="*/ 3729809 w 5672909"/>
              <a:gd name="connsiteY278" fmla="*/ 316599 h 3664676"/>
              <a:gd name="connsiteX279" fmla="*/ 3701234 w 5672909"/>
              <a:gd name="connsiteY279" fmla="*/ 326124 h 3664676"/>
              <a:gd name="connsiteX280" fmla="*/ 3586934 w 5672909"/>
              <a:gd name="connsiteY280" fmla="*/ 340412 h 3664676"/>
              <a:gd name="connsiteX281" fmla="*/ 3553596 w 5672909"/>
              <a:gd name="connsiteY281" fmla="*/ 349937 h 3664676"/>
              <a:gd name="connsiteX282" fmla="*/ 3501209 w 5672909"/>
              <a:gd name="connsiteY282" fmla="*/ 359462 h 3664676"/>
              <a:gd name="connsiteX283" fmla="*/ 3458346 w 5672909"/>
              <a:gd name="connsiteY283" fmla="*/ 373749 h 3664676"/>
              <a:gd name="connsiteX284" fmla="*/ 3339284 w 5672909"/>
              <a:gd name="connsiteY284" fmla="*/ 383274 h 3664676"/>
              <a:gd name="connsiteX285" fmla="*/ 3229746 w 5672909"/>
              <a:gd name="connsiteY285" fmla="*/ 397562 h 3664676"/>
              <a:gd name="connsiteX286" fmla="*/ 3205934 w 5672909"/>
              <a:gd name="connsiteY286" fmla="*/ 402324 h 3664676"/>
              <a:gd name="connsiteX287" fmla="*/ 3082109 w 5672909"/>
              <a:gd name="connsiteY287" fmla="*/ 421374 h 3664676"/>
              <a:gd name="connsiteX288" fmla="*/ 3039246 w 5672909"/>
              <a:gd name="connsiteY288" fmla="*/ 426137 h 3664676"/>
              <a:gd name="connsiteX289" fmla="*/ 2896371 w 5672909"/>
              <a:gd name="connsiteY289" fmla="*/ 449949 h 3664676"/>
              <a:gd name="connsiteX290" fmla="*/ 2839221 w 5672909"/>
              <a:gd name="connsiteY290" fmla="*/ 468999 h 3664676"/>
              <a:gd name="connsiteX291" fmla="*/ 2710634 w 5672909"/>
              <a:gd name="connsiteY291" fmla="*/ 492812 h 3664676"/>
              <a:gd name="connsiteX292" fmla="*/ 2567759 w 5672909"/>
              <a:gd name="connsiteY292" fmla="*/ 530912 h 3664676"/>
              <a:gd name="connsiteX293" fmla="*/ 2491559 w 5672909"/>
              <a:gd name="connsiteY293" fmla="*/ 549962 h 3664676"/>
              <a:gd name="connsiteX294" fmla="*/ 2315346 w 5672909"/>
              <a:gd name="connsiteY294" fmla="*/ 592824 h 3664676"/>
              <a:gd name="connsiteX295" fmla="*/ 2162946 w 5672909"/>
              <a:gd name="connsiteY295" fmla="*/ 649974 h 3664676"/>
              <a:gd name="connsiteX296" fmla="*/ 2101034 w 5672909"/>
              <a:gd name="connsiteY296" fmla="*/ 659499 h 3664676"/>
              <a:gd name="connsiteX297" fmla="*/ 2034359 w 5672909"/>
              <a:gd name="connsiteY297" fmla="*/ 678549 h 3664676"/>
              <a:gd name="connsiteX298" fmla="*/ 1910534 w 5672909"/>
              <a:gd name="connsiteY298" fmla="*/ 726174 h 3664676"/>
              <a:gd name="connsiteX299" fmla="*/ 1858146 w 5672909"/>
              <a:gd name="connsiteY299" fmla="*/ 735699 h 3664676"/>
              <a:gd name="connsiteX300" fmla="*/ 1734321 w 5672909"/>
              <a:gd name="connsiteY300" fmla="*/ 778562 h 3664676"/>
              <a:gd name="connsiteX301" fmla="*/ 1677171 w 5672909"/>
              <a:gd name="connsiteY301" fmla="*/ 792849 h 3664676"/>
              <a:gd name="connsiteX302" fmla="*/ 1629546 w 5672909"/>
              <a:gd name="connsiteY302" fmla="*/ 807137 h 3664676"/>
              <a:gd name="connsiteX303" fmla="*/ 1577159 w 5672909"/>
              <a:gd name="connsiteY303" fmla="*/ 816662 h 3664676"/>
              <a:gd name="connsiteX304" fmla="*/ 1453334 w 5672909"/>
              <a:gd name="connsiteY304" fmla="*/ 859524 h 3664676"/>
              <a:gd name="connsiteX305" fmla="*/ 1419996 w 5672909"/>
              <a:gd name="connsiteY305" fmla="*/ 869049 h 3664676"/>
              <a:gd name="connsiteX306" fmla="*/ 1381896 w 5672909"/>
              <a:gd name="connsiteY306" fmla="*/ 883337 h 3664676"/>
              <a:gd name="connsiteX307" fmla="*/ 1353321 w 5672909"/>
              <a:gd name="connsiteY307" fmla="*/ 892862 h 3664676"/>
              <a:gd name="connsiteX308" fmla="*/ 1329509 w 5672909"/>
              <a:gd name="connsiteY308" fmla="*/ 907149 h 3664676"/>
              <a:gd name="connsiteX309" fmla="*/ 1224734 w 5672909"/>
              <a:gd name="connsiteY309" fmla="*/ 950012 h 3664676"/>
              <a:gd name="connsiteX310" fmla="*/ 1177109 w 5672909"/>
              <a:gd name="connsiteY310" fmla="*/ 978587 h 3664676"/>
              <a:gd name="connsiteX311" fmla="*/ 1153296 w 5672909"/>
              <a:gd name="connsiteY311" fmla="*/ 992874 h 3664676"/>
              <a:gd name="connsiteX312" fmla="*/ 1134246 w 5672909"/>
              <a:gd name="connsiteY312" fmla="*/ 1007162 h 3664676"/>
              <a:gd name="connsiteX313" fmla="*/ 1100909 w 5672909"/>
              <a:gd name="connsiteY313" fmla="*/ 1021449 h 3664676"/>
              <a:gd name="connsiteX314" fmla="*/ 1086621 w 5672909"/>
              <a:gd name="connsiteY314" fmla="*/ 1035737 h 3664676"/>
              <a:gd name="connsiteX315" fmla="*/ 1048521 w 5672909"/>
              <a:gd name="connsiteY315" fmla="*/ 1045262 h 3664676"/>
              <a:gd name="connsiteX316" fmla="*/ 1034234 w 5672909"/>
              <a:gd name="connsiteY316" fmla="*/ 1059549 h 3664676"/>
              <a:gd name="connsiteX317" fmla="*/ 991371 w 5672909"/>
              <a:gd name="connsiteY317" fmla="*/ 1078599 h 3664676"/>
              <a:gd name="connsiteX318" fmla="*/ 967559 w 5672909"/>
              <a:gd name="connsiteY318" fmla="*/ 1097649 h 3664676"/>
              <a:gd name="connsiteX319" fmla="*/ 953271 w 5672909"/>
              <a:gd name="connsiteY319" fmla="*/ 1107174 h 3664676"/>
              <a:gd name="connsiteX320" fmla="*/ 929459 w 5672909"/>
              <a:gd name="connsiteY320" fmla="*/ 1126224 h 3664676"/>
              <a:gd name="connsiteX321" fmla="*/ 910409 w 5672909"/>
              <a:gd name="connsiteY321" fmla="*/ 1135749 h 3664676"/>
              <a:gd name="connsiteX322" fmla="*/ 891359 w 5672909"/>
              <a:gd name="connsiteY322" fmla="*/ 1150037 h 3664676"/>
              <a:gd name="connsiteX323" fmla="*/ 848496 w 5672909"/>
              <a:gd name="connsiteY323" fmla="*/ 1178612 h 3664676"/>
              <a:gd name="connsiteX324" fmla="*/ 810396 w 5672909"/>
              <a:gd name="connsiteY324" fmla="*/ 1216712 h 3664676"/>
              <a:gd name="connsiteX325" fmla="*/ 786584 w 5672909"/>
              <a:gd name="connsiteY325" fmla="*/ 1235762 h 3664676"/>
              <a:gd name="connsiteX326" fmla="*/ 729434 w 5672909"/>
              <a:gd name="connsiteY326" fmla="*/ 1278624 h 3664676"/>
              <a:gd name="connsiteX327" fmla="*/ 715146 w 5672909"/>
              <a:gd name="connsiteY327" fmla="*/ 1292912 h 3664676"/>
              <a:gd name="connsiteX328" fmla="*/ 648471 w 5672909"/>
              <a:gd name="connsiteY328" fmla="*/ 1345299 h 3664676"/>
              <a:gd name="connsiteX329" fmla="*/ 629421 w 5672909"/>
              <a:gd name="connsiteY329" fmla="*/ 1373874 h 3664676"/>
              <a:gd name="connsiteX330" fmla="*/ 615134 w 5672909"/>
              <a:gd name="connsiteY330" fmla="*/ 1397687 h 3664676"/>
              <a:gd name="connsiteX331" fmla="*/ 572271 w 5672909"/>
              <a:gd name="connsiteY331" fmla="*/ 1454837 h 3664676"/>
              <a:gd name="connsiteX332" fmla="*/ 548459 w 5672909"/>
              <a:gd name="connsiteY332" fmla="*/ 1497699 h 3664676"/>
              <a:gd name="connsiteX333" fmla="*/ 534171 w 5672909"/>
              <a:gd name="connsiteY333" fmla="*/ 1521512 h 3664676"/>
              <a:gd name="connsiteX334" fmla="*/ 529409 w 5672909"/>
              <a:gd name="connsiteY334" fmla="*/ 1535799 h 3664676"/>
              <a:gd name="connsiteX335" fmla="*/ 515121 w 5672909"/>
              <a:gd name="connsiteY335" fmla="*/ 1573899 h 3664676"/>
              <a:gd name="connsiteX336" fmla="*/ 496071 w 5672909"/>
              <a:gd name="connsiteY336" fmla="*/ 1631049 h 3664676"/>
              <a:gd name="connsiteX337" fmla="*/ 477021 w 5672909"/>
              <a:gd name="connsiteY337" fmla="*/ 1692962 h 3664676"/>
              <a:gd name="connsiteX338" fmla="*/ 472259 w 5672909"/>
              <a:gd name="connsiteY338" fmla="*/ 1788212 h 3664676"/>
              <a:gd name="connsiteX339" fmla="*/ 462734 w 5672909"/>
              <a:gd name="connsiteY339" fmla="*/ 1850124 h 3664676"/>
              <a:gd name="connsiteX340" fmla="*/ 453209 w 5672909"/>
              <a:gd name="connsiteY340" fmla="*/ 1912037 h 3664676"/>
              <a:gd name="connsiteX341" fmla="*/ 438921 w 5672909"/>
              <a:gd name="connsiteY341" fmla="*/ 1931087 h 3664676"/>
              <a:gd name="connsiteX342" fmla="*/ 424634 w 5672909"/>
              <a:gd name="connsiteY342" fmla="*/ 1969187 h 3664676"/>
              <a:gd name="connsiteX343" fmla="*/ 419871 w 5672909"/>
              <a:gd name="connsiteY343" fmla="*/ 1983474 h 3664676"/>
              <a:gd name="connsiteX344" fmla="*/ 396059 w 5672909"/>
              <a:gd name="connsiteY344" fmla="*/ 2021574 h 3664676"/>
              <a:gd name="connsiteX345" fmla="*/ 372246 w 5672909"/>
              <a:gd name="connsiteY345" fmla="*/ 2083487 h 3664676"/>
              <a:gd name="connsiteX346" fmla="*/ 367484 w 5672909"/>
              <a:gd name="connsiteY346" fmla="*/ 2102537 h 3664676"/>
              <a:gd name="connsiteX347" fmla="*/ 353196 w 5672909"/>
              <a:gd name="connsiteY347" fmla="*/ 2126349 h 3664676"/>
              <a:gd name="connsiteX348" fmla="*/ 329384 w 5672909"/>
              <a:gd name="connsiteY348" fmla="*/ 2178737 h 3664676"/>
              <a:gd name="connsiteX349" fmla="*/ 315096 w 5672909"/>
              <a:gd name="connsiteY349" fmla="*/ 2216837 h 3664676"/>
              <a:gd name="connsiteX350" fmla="*/ 310334 w 5672909"/>
              <a:gd name="connsiteY350" fmla="*/ 2235887 h 3664676"/>
              <a:gd name="connsiteX351" fmla="*/ 19821 w 5672909"/>
              <a:gd name="connsiteY351" fmla="*/ 3545574 h 3664676"/>
              <a:gd name="connsiteX352" fmla="*/ 29346 w 5672909"/>
              <a:gd name="connsiteY352" fmla="*/ 3617012 h 3664676"/>
              <a:gd name="connsiteX353" fmla="*/ 57921 w 5672909"/>
              <a:gd name="connsiteY353" fmla="*/ 3659874 h 3664676"/>
              <a:gd name="connsiteX354" fmla="*/ 76971 w 5672909"/>
              <a:gd name="connsiteY354" fmla="*/ 3664637 h 3664676"/>
              <a:gd name="connsiteX355" fmla="*/ 134121 w 5672909"/>
              <a:gd name="connsiteY355" fmla="*/ 3655112 h 3664676"/>
              <a:gd name="connsiteX356" fmla="*/ 148409 w 5672909"/>
              <a:gd name="connsiteY356" fmla="*/ 3650349 h 3664676"/>
              <a:gd name="connsiteX357" fmla="*/ 162696 w 5672909"/>
              <a:gd name="connsiteY357" fmla="*/ 3640824 h 3664676"/>
              <a:gd name="connsiteX358" fmla="*/ 181746 w 5672909"/>
              <a:gd name="connsiteY358" fmla="*/ 3636062 h 3664676"/>
              <a:gd name="connsiteX359" fmla="*/ 224609 w 5672909"/>
              <a:gd name="connsiteY359" fmla="*/ 3621774 h 3664676"/>
              <a:gd name="connsiteX0" fmla="*/ 209664 w 5657964"/>
              <a:gd name="connsiteY0" fmla="*/ 3621774 h 3732781"/>
              <a:gd name="connsiteX1" fmla="*/ 204901 w 5657964"/>
              <a:gd name="connsiteY1" fmla="*/ 3597962 h 3732781"/>
              <a:gd name="connsiteX2" fmla="*/ 185851 w 5657964"/>
              <a:gd name="connsiteY2" fmla="*/ 3583674 h 3732781"/>
              <a:gd name="connsiteX3" fmla="*/ 142989 w 5657964"/>
              <a:gd name="connsiteY3" fmla="*/ 3574149 h 3732781"/>
              <a:gd name="connsiteX4" fmla="*/ 138226 w 5657964"/>
              <a:gd name="connsiteY4" fmla="*/ 3497949 h 3732781"/>
              <a:gd name="connsiteX5" fmla="*/ 128701 w 5657964"/>
              <a:gd name="connsiteY5" fmla="*/ 3483662 h 3732781"/>
              <a:gd name="connsiteX6" fmla="*/ 138226 w 5657964"/>
              <a:gd name="connsiteY6" fmla="*/ 3316974 h 3732781"/>
              <a:gd name="connsiteX7" fmla="*/ 147751 w 5657964"/>
              <a:gd name="connsiteY7" fmla="*/ 3274112 h 3732781"/>
              <a:gd name="connsiteX8" fmla="*/ 157276 w 5657964"/>
              <a:gd name="connsiteY8" fmla="*/ 3231249 h 3732781"/>
              <a:gd name="connsiteX9" fmla="*/ 171564 w 5657964"/>
              <a:gd name="connsiteY9" fmla="*/ 3216962 h 3732781"/>
              <a:gd name="connsiteX10" fmla="*/ 176326 w 5657964"/>
              <a:gd name="connsiteY10" fmla="*/ 3202674 h 3732781"/>
              <a:gd name="connsiteX11" fmla="*/ 200139 w 5657964"/>
              <a:gd name="connsiteY11" fmla="*/ 3174099 h 3732781"/>
              <a:gd name="connsiteX12" fmla="*/ 204901 w 5657964"/>
              <a:gd name="connsiteY12" fmla="*/ 3159812 h 3732781"/>
              <a:gd name="connsiteX13" fmla="*/ 214426 w 5657964"/>
              <a:gd name="connsiteY13" fmla="*/ 3078849 h 3732781"/>
              <a:gd name="connsiteX14" fmla="*/ 228714 w 5657964"/>
              <a:gd name="connsiteY14" fmla="*/ 3074087 h 3732781"/>
              <a:gd name="connsiteX15" fmla="*/ 262051 w 5657964"/>
              <a:gd name="connsiteY15" fmla="*/ 3069324 h 3732781"/>
              <a:gd name="connsiteX16" fmla="*/ 290626 w 5657964"/>
              <a:gd name="connsiteY16" fmla="*/ 3064562 h 3732781"/>
              <a:gd name="connsiteX17" fmla="*/ 357301 w 5657964"/>
              <a:gd name="connsiteY17" fmla="*/ 3064562 h 3732781"/>
              <a:gd name="connsiteX18" fmla="*/ 371589 w 5657964"/>
              <a:gd name="connsiteY18" fmla="*/ 3074087 h 3732781"/>
              <a:gd name="connsiteX19" fmla="*/ 385876 w 5657964"/>
              <a:gd name="connsiteY19" fmla="*/ 3078849 h 3732781"/>
              <a:gd name="connsiteX20" fmla="*/ 414451 w 5657964"/>
              <a:gd name="connsiteY20" fmla="*/ 3107424 h 3732781"/>
              <a:gd name="connsiteX21" fmla="*/ 428739 w 5657964"/>
              <a:gd name="connsiteY21" fmla="*/ 3097899 h 3732781"/>
              <a:gd name="connsiteX22" fmla="*/ 423976 w 5657964"/>
              <a:gd name="connsiteY22" fmla="*/ 3050274 h 3732781"/>
              <a:gd name="connsiteX23" fmla="*/ 419214 w 5657964"/>
              <a:gd name="connsiteY23" fmla="*/ 3035987 h 3732781"/>
              <a:gd name="connsiteX24" fmla="*/ 404926 w 5657964"/>
              <a:gd name="connsiteY24" fmla="*/ 3031224 h 3732781"/>
              <a:gd name="connsiteX25" fmla="*/ 319201 w 5657964"/>
              <a:gd name="connsiteY25" fmla="*/ 3026462 h 3732781"/>
              <a:gd name="connsiteX26" fmla="*/ 314439 w 5657964"/>
              <a:gd name="connsiteY26" fmla="*/ 2950262 h 3732781"/>
              <a:gd name="connsiteX27" fmla="*/ 300151 w 5657964"/>
              <a:gd name="connsiteY27" fmla="*/ 2940737 h 3732781"/>
              <a:gd name="connsiteX28" fmla="*/ 295389 w 5657964"/>
              <a:gd name="connsiteY28" fmla="*/ 2921687 h 3732781"/>
              <a:gd name="connsiteX29" fmla="*/ 300151 w 5657964"/>
              <a:gd name="connsiteY29" fmla="*/ 2897874 h 3732781"/>
              <a:gd name="connsiteX30" fmla="*/ 328726 w 5657964"/>
              <a:gd name="connsiteY30" fmla="*/ 2888349 h 3732781"/>
              <a:gd name="connsiteX31" fmla="*/ 333489 w 5657964"/>
              <a:gd name="connsiteY31" fmla="*/ 2874062 h 3732781"/>
              <a:gd name="connsiteX32" fmla="*/ 362064 w 5657964"/>
              <a:gd name="connsiteY32" fmla="*/ 2855012 h 3732781"/>
              <a:gd name="connsiteX33" fmla="*/ 366826 w 5657964"/>
              <a:gd name="connsiteY33" fmla="*/ 2840724 h 3732781"/>
              <a:gd name="connsiteX34" fmla="*/ 371589 w 5657964"/>
              <a:gd name="connsiteY34" fmla="*/ 2816912 h 3732781"/>
              <a:gd name="connsiteX35" fmla="*/ 400164 w 5657964"/>
              <a:gd name="connsiteY35" fmla="*/ 2788337 h 3732781"/>
              <a:gd name="connsiteX36" fmla="*/ 443026 w 5657964"/>
              <a:gd name="connsiteY36" fmla="*/ 2764524 h 3732781"/>
              <a:gd name="connsiteX37" fmla="*/ 476364 w 5657964"/>
              <a:gd name="connsiteY37" fmla="*/ 2759762 h 3732781"/>
              <a:gd name="connsiteX38" fmla="*/ 495414 w 5657964"/>
              <a:gd name="connsiteY38" fmla="*/ 2731187 h 3732781"/>
              <a:gd name="connsiteX39" fmla="*/ 504939 w 5657964"/>
              <a:gd name="connsiteY39" fmla="*/ 2716899 h 3732781"/>
              <a:gd name="connsiteX40" fmla="*/ 533514 w 5657964"/>
              <a:gd name="connsiteY40" fmla="*/ 2688324 h 3732781"/>
              <a:gd name="connsiteX41" fmla="*/ 557326 w 5657964"/>
              <a:gd name="connsiteY41" fmla="*/ 2664512 h 3732781"/>
              <a:gd name="connsiteX42" fmla="*/ 562089 w 5657964"/>
              <a:gd name="connsiteY42" fmla="*/ 2635937 h 3732781"/>
              <a:gd name="connsiteX43" fmla="*/ 571614 w 5657964"/>
              <a:gd name="connsiteY43" fmla="*/ 2621649 h 3732781"/>
              <a:gd name="connsiteX44" fmla="*/ 590664 w 5657964"/>
              <a:gd name="connsiteY44" fmla="*/ 2616887 h 3732781"/>
              <a:gd name="connsiteX45" fmla="*/ 662101 w 5657964"/>
              <a:gd name="connsiteY45" fmla="*/ 2612124 h 3732781"/>
              <a:gd name="connsiteX46" fmla="*/ 657339 w 5657964"/>
              <a:gd name="connsiteY46" fmla="*/ 2531162 h 3732781"/>
              <a:gd name="connsiteX47" fmla="*/ 652576 w 5657964"/>
              <a:gd name="connsiteY47" fmla="*/ 2516874 h 3732781"/>
              <a:gd name="connsiteX48" fmla="*/ 647814 w 5657964"/>
              <a:gd name="connsiteY48" fmla="*/ 2478774 h 3732781"/>
              <a:gd name="connsiteX49" fmla="*/ 619239 w 5657964"/>
              <a:gd name="connsiteY49" fmla="*/ 2464487 h 3732781"/>
              <a:gd name="connsiteX50" fmla="*/ 595426 w 5657964"/>
              <a:gd name="connsiteY50" fmla="*/ 2426387 h 3732781"/>
              <a:gd name="connsiteX51" fmla="*/ 585901 w 5657964"/>
              <a:gd name="connsiteY51" fmla="*/ 2397812 h 3732781"/>
              <a:gd name="connsiteX52" fmla="*/ 571614 w 5657964"/>
              <a:gd name="connsiteY52" fmla="*/ 2388287 h 3732781"/>
              <a:gd name="connsiteX53" fmla="*/ 566851 w 5657964"/>
              <a:gd name="connsiteY53" fmla="*/ 2373999 h 3732781"/>
              <a:gd name="connsiteX54" fmla="*/ 619239 w 5657964"/>
              <a:gd name="connsiteY54" fmla="*/ 2321612 h 3732781"/>
              <a:gd name="connsiteX55" fmla="*/ 633526 w 5657964"/>
              <a:gd name="connsiteY55" fmla="*/ 2312087 h 3732781"/>
              <a:gd name="connsiteX56" fmla="*/ 647814 w 5657964"/>
              <a:gd name="connsiteY56" fmla="*/ 2283512 h 3732781"/>
              <a:gd name="connsiteX57" fmla="*/ 662101 w 5657964"/>
              <a:gd name="connsiteY57" fmla="*/ 2273987 h 3732781"/>
              <a:gd name="connsiteX58" fmla="*/ 690676 w 5657964"/>
              <a:gd name="connsiteY58" fmla="*/ 2264462 h 3732781"/>
              <a:gd name="connsiteX59" fmla="*/ 704964 w 5657964"/>
              <a:gd name="connsiteY59" fmla="*/ 2254937 h 3732781"/>
              <a:gd name="connsiteX60" fmla="*/ 719251 w 5657964"/>
              <a:gd name="connsiteY60" fmla="*/ 2250174 h 3732781"/>
              <a:gd name="connsiteX61" fmla="*/ 833551 w 5657964"/>
              <a:gd name="connsiteY61" fmla="*/ 2240649 h 3732781"/>
              <a:gd name="connsiteX62" fmla="*/ 871651 w 5657964"/>
              <a:gd name="connsiteY62" fmla="*/ 2235887 h 3732781"/>
              <a:gd name="connsiteX63" fmla="*/ 876414 w 5657964"/>
              <a:gd name="connsiteY63" fmla="*/ 2221599 h 3732781"/>
              <a:gd name="connsiteX64" fmla="*/ 862126 w 5657964"/>
              <a:gd name="connsiteY64" fmla="*/ 2216837 h 3732781"/>
              <a:gd name="connsiteX65" fmla="*/ 852601 w 5657964"/>
              <a:gd name="connsiteY65" fmla="*/ 2202549 h 3732781"/>
              <a:gd name="connsiteX66" fmla="*/ 843076 w 5657964"/>
              <a:gd name="connsiteY66" fmla="*/ 2164449 h 3732781"/>
              <a:gd name="connsiteX67" fmla="*/ 838314 w 5657964"/>
              <a:gd name="connsiteY67" fmla="*/ 2150162 h 3732781"/>
              <a:gd name="connsiteX68" fmla="*/ 828789 w 5657964"/>
              <a:gd name="connsiteY68" fmla="*/ 2135874 h 3732781"/>
              <a:gd name="connsiteX69" fmla="*/ 833551 w 5657964"/>
              <a:gd name="connsiteY69" fmla="*/ 2097774 h 3732781"/>
              <a:gd name="connsiteX70" fmla="*/ 862126 w 5657964"/>
              <a:gd name="connsiteY70" fmla="*/ 2088249 h 3732781"/>
              <a:gd name="connsiteX71" fmla="*/ 904989 w 5657964"/>
              <a:gd name="connsiteY71" fmla="*/ 2097774 h 3732781"/>
              <a:gd name="connsiteX72" fmla="*/ 938326 w 5657964"/>
              <a:gd name="connsiteY72" fmla="*/ 2093012 h 3732781"/>
              <a:gd name="connsiteX73" fmla="*/ 966901 w 5657964"/>
              <a:gd name="connsiteY73" fmla="*/ 2073962 h 3732781"/>
              <a:gd name="connsiteX74" fmla="*/ 985951 w 5657964"/>
              <a:gd name="connsiteY74" fmla="*/ 2031099 h 3732781"/>
              <a:gd name="connsiteX75" fmla="*/ 1000239 w 5657964"/>
              <a:gd name="connsiteY75" fmla="*/ 2021574 h 3732781"/>
              <a:gd name="connsiteX76" fmla="*/ 1052626 w 5657964"/>
              <a:gd name="connsiteY76" fmla="*/ 2026337 h 3732781"/>
              <a:gd name="connsiteX77" fmla="*/ 1071676 w 5657964"/>
              <a:gd name="connsiteY77" fmla="*/ 2054912 h 3732781"/>
              <a:gd name="connsiteX78" fmla="*/ 1085964 w 5657964"/>
              <a:gd name="connsiteY78" fmla="*/ 2059674 h 3732781"/>
              <a:gd name="connsiteX79" fmla="*/ 1190739 w 5657964"/>
              <a:gd name="connsiteY79" fmla="*/ 2054912 h 3732781"/>
              <a:gd name="connsiteX80" fmla="*/ 1219314 w 5657964"/>
              <a:gd name="connsiteY80" fmla="*/ 2040624 h 3732781"/>
              <a:gd name="connsiteX81" fmla="*/ 1243126 w 5657964"/>
              <a:gd name="connsiteY81" fmla="*/ 2035862 h 3732781"/>
              <a:gd name="connsiteX82" fmla="*/ 1257414 w 5657964"/>
              <a:gd name="connsiteY82" fmla="*/ 2031099 h 3732781"/>
              <a:gd name="connsiteX83" fmla="*/ 1276464 w 5657964"/>
              <a:gd name="connsiteY83" fmla="*/ 2026337 h 3732781"/>
              <a:gd name="connsiteX84" fmla="*/ 1305039 w 5657964"/>
              <a:gd name="connsiteY84" fmla="*/ 2016812 h 3732781"/>
              <a:gd name="connsiteX85" fmla="*/ 1309801 w 5657964"/>
              <a:gd name="connsiteY85" fmla="*/ 1983474 h 3732781"/>
              <a:gd name="connsiteX86" fmla="*/ 1338376 w 5657964"/>
              <a:gd name="connsiteY86" fmla="*/ 1964424 h 3732781"/>
              <a:gd name="connsiteX87" fmla="*/ 1347901 w 5657964"/>
              <a:gd name="connsiteY87" fmla="*/ 1950137 h 3732781"/>
              <a:gd name="connsiteX88" fmla="*/ 1376476 w 5657964"/>
              <a:gd name="connsiteY88" fmla="*/ 1931087 h 3732781"/>
              <a:gd name="connsiteX89" fmla="*/ 1390764 w 5657964"/>
              <a:gd name="connsiteY89" fmla="*/ 1916799 h 3732781"/>
              <a:gd name="connsiteX90" fmla="*/ 1428864 w 5657964"/>
              <a:gd name="connsiteY90" fmla="*/ 1921562 h 3732781"/>
              <a:gd name="connsiteX91" fmla="*/ 1457439 w 5657964"/>
              <a:gd name="connsiteY91" fmla="*/ 1940612 h 3732781"/>
              <a:gd name="connsiteX92" fmla="*/ 1486014 w 5657964"/>
              <a:gd name="connsiteY92" fmla="*/ 1950137 h 3732781"/>
              <a:gd name="connsiteX93" fmla="*/ 1486014 w 5657964"/>
              <a:gd name="connsiteY93" fmla="*/ 1950137 h 3732781"/>
              <a:gd name="connsiteX94" fmla="*/ 1557451 w 5657964"/>
              <a:gd name="connsiteY94" fmla="*/ 1959662 h 3732781"/>
              <a:gd name="connsiteX95" fmla="*/ 1609839 w 5657964"/>
              <a:gd name="connsiteY95" fmla="*/ 1983474 h 3732781"/>
              <a:gd name="connsiteX96" fmla="*/ 1628889 w 5657964"/>
              <a:gd name="connsiteY96" fmla="*/ 1978712 h 3732781"/>
              <a:gd name="connsiteX97" fmla="*/ 1609839 w 5657964"/>
              <a:gd name="connsiteY97" fmla="*/ 1926324 h 3732781"/>
              <a:gd name="connsiteX98" fmla="*/ 1595551 w 5657964"/>
              <a:gd name="connsiteY98" fmla="*/ 1921562 h 3732781"/>
              <a:gd name="connsiteX99" fmla="*/ 1576501 w 5657964"/>
              <a:gd name="connsiteY99" fmla="*/ 1892987 h 3732781"/>
              <a:gd name="connsiteX100" fmla="*/ 1552689 w 5657964"/>
              <a:gd name="connsiteY100" fmla="*/ 1869174 h 3732781"/>
              <a:gd name="connsiteX101" fmla="*/ 1547926 w 5657964"/>
              <a:gd name="connsiteY101" fmla="*/ 1835837 h 3732781"/>
              <a:gd name="connsiteX102" fmla="*/ 1533639 w 5657964"/>
              <a:gd name="connsiteY102" fmla="*/ 1831074 h 3732781"/>
              <a:gd name="connsiteX103" fmla="*/ 1524114 w 5657964"/>
              <a:gd name="connsiteY103" fmla="*/ 1816787 h 3732781"/>
              <a:gd name="connsiteX104" fmla="*/ 1528876 w 5657964"/>
              <a:gd name="connsiteY104" fmla="*/ 1754874 h 3732781"/>
              <a:gd name="connsiteX105" fmla="*/ 1533639 w 5657964"/>
              <a:gd name="connsiteY105" fmla="*/ 1735824 h 3732781"/>
              <a:gd name="connsiteX106" fmla="*/ 1566976 w 5657964"/>
              <a:gd name="connsiteY106" fmla="*/ 1721537 h 3732781"/>
              <a:gd name="connsiteX107" fmla="*/ 1576501 w 5657964"/>
              <a:gd name="connsiteY107" fmla="*/ 1707249 h 3732781"/>
              <a:gd name="connsiteX108" fmla="*/ 1590789 w 5657964"/>
              <a:gd name="connsiteY108" fmla="*/ 1692962 h 3732781"/>
              <a:gd name="connsiteX109" fmla="*/ 1595551 w 5657964"/>
              <a:gd name="connsiteY109" fmla="*/ 1678674 h 3732781"/>
              <a:gd name="connsiteX110" fmla="*/ 1590789 w 5657964"/>
              <a:gd name="connsiteY110" fmla="*/ 1650099 h 3732781"/>
              <a:gd name="connsiteX111" fmla="*/ 1586026 w 5657964"/>
              <a:gd name="connsiteY111" fmla="*/ 1583424 h 3732781"/>
              <a:gd name="connsiteX112" fmla="*/ 1605076 w 5657964"/>
              <a:gd name="connsiteY112" fmla="*/ 1578662 h 3732781"/>
              <a:gd name="connsiteX113" fmla="*/ 1633651 w 5657964"/>
              <a:gd name="connsiteY113" fmla="*/ 1564374 h 3732781"/>
              <a:gd name="connsiteX114" fmla="*/ 1909876 w 5657964"/>
              <a:gd name="connsiteY114" fmla="*/ 1569137 h 3732781"/>
              <a:gd name="connsiteX115" fmla="*/ 1943214 w 5657964"/>
              <a:gd name="connsiteY115" fmla="*/ 1554849 h 3732781"/>
              <a:gd name="connsiteX116" fmla="*/ 1957501 w 5657964"/>
              <a:gd name="connsiteY116" fmla="*/ 1550087 h 3732781"/>
              <a:gd name="connsiteX117" fmla="*/ 1971789 w 5657964"/>
              <a:gd name="connsiteY117" fmla="*/ 1540562 h 3732781"/>
              <a:gd name="connsiteX118" fmla="*/ 1986076 w 5657964"/>
              <a:gd name="connsiteY118" fmla="*/ 1535799 h 3732781"/>
              <a:gd name="connsiteX119" fmla="*/ 2019414 w 5657964"/>
              <a:gd name="connsiteY119" fmla="*/ 1526274 h 3732781"/>
              <a:gd name="connsiteX120" fmla="*/ 2057514 w 5657964"/>
              <a:gd name="connsiteY120" fmla="*/ 1511987 h 3732781"/>
              <a:gd name="connsiteX121" fmla="*/ 2086089 w 5657964"/>
              <a:gd name="connsiteY121" fmla="*/ 1492937 h 3732781"/>
              <a:gd name="connsiteX122" fmla="*/ 2095614 w 5657964"/>
              <a:gd name="connsiteY122" fmla="*/ 1473887 h 3732781"/>
              <a:gd name="connsiteX123" fmla="*/ 2109901 w 5657964"/>
              <a:gd name="connsiteY123" fmla="*/ 1469124 h 3732781"/>
              <a:gd name="connsiteX124" fmla="*/ 2138476 w 5657964"/>
              <a:gd name="connsiteY124" fmla="*/ 1450074 h 3732781"/>
              <a:gd name="connsiteX125" fmla="*/ 2152764 w 5657964"/>
              <a:gd name="connsiteY125" fmla="*/ 1440549 h 3732781"/>
              <a:gd name="connsiteX126" fmla="*/ 2167051 w 5657964"/>
              <a:gd name="connsiteY126" fmla="*/ 1426262 h 3732781"/>
              <a:gd name="connsiteX127" fmla="*/ 2190864 w 5657964"/>
              <a:gd name="connsiteY127" fmla="*/ 1397687 h 3732781"/>
              <a:gd name="connsiteX128" fmla="*/ 2209914 w 5657964"/>
              <a:gd name="connsiteY128" fmla="*/ 1388162 h 3732781"/>
              <a:gd name="connsiteX129" fmla="*/ 2224201 w 5657964"/>
              <a:gd name="connsiteY129" fmla="*/ 1392924 h 3732781"/>
              <a:gd name="connsiteX130" fmla="*/ 2271826 w 5657964"/>
              <a:gd name="connsiteY130" fmla="*/ 1397687 h 3732781"/>
              <a:gd name="connsiteX131" fmla="*/ 2300401 w 5657964"/>
              <a:gd name="connsiteY131" fmla="*/ 1421499 h 3732781"/>
              <a:gd name="connsiteX132" fmla="*/ 2386126 w 5657964"/>
              <a:gd name="connsiteY132" fmla="*/ 1435787 h 3732781"/>
              <a:gd name="connsiteX133" fmla="*/ 2405176 w 5657964"/>
              <a:gd name="connsiteY133" fmla="*/ 1440549 h 3732781"/>
              <a:gd name="connsiteX134" fmla="*/ 2433751 w 5657964"/>
              <a:gd name="connsiteY134" fmla="*/ 1450074 h 3732781"/>
              <a:gd name="connsiteX135" fmla="*/ 2567101 w 5657964"/>
              <a:gd name="connsiteY135" fmla="*/ 1450074 h 3732781"/>
              <a:gd name="connsiteX136" fmla="*/ 2581389 w 5657964"/>
              <a:gd name="connsiteY136" fmla="*/ 1454837 h 3732781"/>
              <a:gd name="connsiteX137" fmla="*/ 2600439 w 5657964"/>
              <a:gd name="connsiteY137" fmla="*/ 1459599 h 3732781"/>
              <a:gd name="connsiteX138" fmla="*/ 2667114 w 5657964"/>
              <a:gd name="connsiteY138" fmla="*/ 1454837 h 3732781"/>
              <a:gd name="connsiteX139" fmla="*/ 2662351 w 5657964"/>
              <a:gd name="connsiteY139" fmla="*/ 1416737 h 3732781"/>
              <a:gd name="connsiteX140" fmla="*/ 2648064 w 5657964"/>
              <a:gd name="connsiteY140" fmla="*/ 1388162 h 3732781"/>
              <a:gd name="connsiteX141" fmla="*/ 2633776 w 5657964"/>
              <a:gd name="connsiteY141" fmla="*/ 1373874 h 3732781"/>
              <a:gd name="connsiteX142" fmla="*/ 2638539 w 5657964"/>
              <a:gd name="connsiteY142" fmla="*/ 1326249 h 3732781"/>
              <a:gd name="connsiteX143" fmla="*/ 2652826 w 5657964"/>
              <a:gd name="connsiteY143" fmla="*/ 1311962 h 3732781"/>
              <a:gd name="connsiteX144" fmla="*/ 2667114 w 5657964"/>
              <a:gd name="connsiteY144" fmla="*/ 1302437 h 3732781"/>
              <a:gd name="connsiteX145" fmla="*/ 2748076 w 5657964"/>
              <a:gd name="connsiteY145" fmla="*/ 1288149 h 3732781"/>
              <a:gd name="connsiteX146" fmla="*/ 2781414 w 5657964"/>
              <a:gd name="connsiteY146" fmla="*/ 1264337 h 3732781"/>
              <a:gd name="connsiteX147" fmla="*/ 2800464 w 5657964"/>
              <a:gd name="connsiteY147" fmla="*/ 1254812 h 3732781"/>
              <a:gd name="connsiteX148" fmla="*/ 2729026 w 5657964"/>
              <a:gd name="connsiteY148" fmla="*/ 1245287 h 3732781"/>
              <a:gd name="connsiteX149" fmla="*/ 2700451 w 5657964"/>
              <a:gd name="connsiteY149" fmla="*/ 1235762 h 3732781"/>
              <a:gd name="connsiteX150" fmla="*/ 2686164 w 5657964"/>
              <a:gd name="connsiteY150" fmla="*/ 1230999 h 3732781"/>
              <a:gd name="connsiteX151" fmla="*/ 2662351 w 5657964"/>
              <a:gd name="connsiteY151" fmla="*/ 1221474 h 3732781"/>
              <a:gd name="connsiteX152" fmla="*/ 2638539 w 5657964"/>
              <a:gd name="connsiteY152" fmla="*/ 1216712 h 3732781"/>
              <a:gd name="connsiteX153" fmla="*/ 2629014 w 5657964"/>
              <a:gd name="connsiteY153" fmla="*/ 1197662 h 3732781"/>
              <a:gd name="connsiteX154" fmla="*/ 2619489 w 5657964"/>
              <a:gd name="connsiteY154" fmla="*/ 1183374 h 3732781"/>
              <a:gd name="connsiteX155" fmla="*/ 2624251 w 5657964"/>
              <a:gd name="connsiteY155" fmla="*/ 1154799 h 3732781"/>
              <a:gd name="connsiteX156" fmla="*/ 2690926 w 5657964"/>
              <a:gd name="connsiteY156" fmla="*/ 1140512 h 3732781"/>
              <a:gd name="connsiteX157" fmla="*/ 2709976 w 5657964"/>
              <a:gd name="connsiteY157" fmla="*/ 1135749 h 3732781"/>
              <a:gd name="connsiteX158" fmla="*/ 2748076 w 5657964"/>
              <a:gd name="connsiteY158" fmla="*/ 1092887 h 3732781"/>
              <a:gd name="connsiteX159" fmla="*/ 2776651 w 5657964"/>
              <a:gd name="connsiteY159" fmla="*/ 1083362 h 3732781"/>
              <a:gd name="connsiteX160" fmla="*/ 2824276 w 5657964"/>
              <a:gd name="connsiteY160" fmla="*/ 1073837 h 3732781"/>
              <a:gd name="connsiteX161" fmla="*/ 2843326 w 5657964"/>
              <a:gd name="connsiteY161" fmla="*/ 1069074 h 3732781"/>
              <a:gd name="connsiteX162" fmla="*/ 2862376 w 5657964"/>
              <a:gd name="connsiteY162" fmla="*/ 1059549 h 3732781"/>
              <a:gd name="connsiteX163" fmla="*/ 2876664 w 5657964"/>
              <a:gd name="connsiteY163" fmla="*/ 1054787 h 3732781"/>
              <a:gd name="connsiteX164" fmla="*/ 2924289 w 5657964"/>
              <a:gd name="connsiteY164" fmla="*/ 1030974 h 3732781"/>
              <a:gd name="connsiteX165" fmla="*/ 2938576 w 5657964"/>
              <a:gd name="connsiteY165" fmla="*/ 1021449 h 3732781"/>
              <a:gd name="connsiteX166" fmla="*/ 2957626 w 5657964"/>
              <a:gd name="connsiteY166" fmla="*/ 1016687 h 3732781"/>
              <a:gd name="connsiteX167" fmla="*/ 3014776 w 5657964"/>
              <a:gd name="connsiteY167" fmla="*/ 1007162 h 3732781"/>
              <a:gd name="connsiteX168" fmla="*/ 3029064 w 5657964"/>
              <a:gd name="connsiteY168" fmla="*/ 1002399 h 3732781"/>
              <a:gd name="connsiteX169" fmla="*/ 3267189 w 5657964"/>
              <a:gd name="connsiteY169" fmla="*/ 1016687 h 3732781"/>
              <a:gd name="connsiteX170" fmla="*/ 3300526 w 5657964"/>
              <a:gd name="connsiteY170" fmla="*/ 1035737 h 3732781"/>
              <a:gd name="connsiteX171" fmla="*/ 3314814 w 5657964"/>
              <a:gd name="connsiteY171" fmla="*/ 1040499 h 3732781"/>
              <a:gd name="connsiteX172" fmla="*/ 3362439 w 5657964"/>
              <a:gd name="connsiteY172" fmla="*/ 1069074 h 3732781"/>
              <a:gd name="connsiteX173" fmla="*/ 3391014 w 5657964"/>
              <a:gd name="connsiteY173" fmla="*/ 1088124 h 3732781"/>
              <a:gd name="connsiteX174" fmla="*/ 3405301 w 5657964"/>
              <a:gd name="connsiteY174" fmla="*/ 1083362 h 3732781"/>
              <a:gd name="connsiteX175" fmla="*/ 3414826 w 5657964"/>
              <a:gd name="connsiteY175" fmla="*/ 1069074 h 3732781"/>
              <a:gd name="connsiteX176" fmla="*/ 3429114 w 5657964"/>
              <a:gd name="connsiteY176" fmla="*/ 1054787 h 3732781"/>
              <a:gd name="connsiteX177" fmla="*/ 3438639 w 5657964"/>
              <a:gd name="connsiteY177" fmla="*/ 1040499 h 3732781"/>
              <a:gd name="connsiteX178" fmla="*/ 3452926 w 5657964"/>
              <a:gd name="connsiteY178" fmla="*/ 1035737 h 3732781"/>
              <a:gd name="connsiteX179" fmla="*/ 3548176 w 5657964"/>
              <a:gd name="connsiteY179" fmla="*/ 1030974 h 3732781"/>
              <a:gd name="connsiteX180" fmla="*/ 3576751 w 5657964"/>
              <a:gd name="connsiteY180" fmla="*/ 1040499 h 3732781"/>
              <a:gd name="connsiteX181" fmla="*/ 3686289 w 5657964"/>
              <a:gd name="connsiteY181" fmla="*/ 1035737 h 3732781"/>
              <a:gd name="connsiteX182" fmla="*/ 3729151 w 5657964"/>
              <a:gd name="connsiteY182" fmla="*/ 1007162 h 3732781"/>
              <a:gd name="connsiteX183" fmla="*/ 3743439 w 5657964"/>
              <a:gd name="connsiteY183" fmla="*/ 997637 h 3732781"/>
              <a:gd name="connsiteX184" fmla="*/ 3748201 w 5657964"/>
              <a:gd name="connsiteY184" fmla="*/ 983349 h 3732781"/>
              <a:gd name="connsiteX185" fmla="*/ 3757726 w 5657964"/>
              <a:gd name="connsiteY185" fmla="*/ 969062 h 3732781"/>
              <a:gd name="connsiteX186" fmla="*/ 3800589 w 5657964"/>
              <a:gd name="connsiteY186" fmla="*/ 930962 h 3732781"/>
              <a:gd name="connsiteX187" fmla="*/ 3814876 w 5657964"/>
              <a:gd name="connsiteY187" fmla="*/ 926199 h 3732781"/>
              <a:gd name="connsiteX188" fmla="*/ 3843451 w 5657964"/>
              <a:gd name="connsiteY188" fmla="*/ 902387 h 3732781"/>
              <a:gd name="connsiteX189" fmla="*/ 3857739 w 5657964"/>
              <a:gd name="connsiteY189" fmla="*/ 897624 h 3732781"/>
              <a:gd name="connsiteX190" fmla="*/ 3872026 w 5657964"/>
              <a:gd name="connsiteY190" fmla="*/ 888099 h 3732781"/>
              <a:gd name="connsiteX191" fmla="*/ 3914889 w 5657964"/>
              <a:gd name="connsiteY191" fmla="*/ 878574 h 3732781"/>
              <a:gd name="connsiteX192" fmla="*/ 3972039 w 5657964"/>
              <a:gd name="connsiteY192" fmla="*/ 883337 h 3732781"/>
              <a:gd name="connsiteX193" fmla="*/ 4000614 w 5657964"/>
              <a:gd name="connsiteY193" fmla="*/ 892862 h 3732781"/>
              <a:gd name="connsiteX194" fmla="*/ 4029189 w 5657964"/>
              <a:gd name="connsiteY194" fmla="*/ 897624 h 3732781"/>
              <a:gd name="connsiteX195" fmla="*/ 4038714 w 5657964"/>
              <a:gd name="connsiteY195" fmla="*/ 911912 h 3732781"/>
              <a:gd name="connsiteX196" fmla="*/ 4081576 w 5657964"/>
              <a:gd name="connsiteY196" fmla="*/ 935724 h 3732781"/>
              <a:gd name="connsiteX197" fmla="*/ 4105389 w 5657964"/>
              <a:gd name="connsiteY197" fmla="*/ 940487 h 3732781"/>
              <a:gd name="connsiteX198" fmla="*/ 4129201 w 5657964"/>
              <a:gd name="connsiteY198" fmla="*/ 964299 h 3732781"/>
              <a:gd name="connsiteX199" fmla="*/ 4143489 w 5657964"/>
              <a:gd name="connsiteY199" fmla="*/ 973824 h 3732781"/>
              <a:gd name="connsiteX200" fmla="*/ 4186351 w 5657964"/>
              <a:gd name="connsiteY200" fmla="*/ 969062 h 3732781"/>
              <a:gd name="connsiteX201" fmla="*/ 4214926 w 5657964"/>
              <a:gd name="connsiteY201" fmla="*/ 954774 h 3732781"/>
              <a:gd name="connsiteX202" fmla="*/ 4229214 w 5657964"/>
              <a:gd name="connsiteY202" fmla="*/ 950012 h 3732781"/>
              <a:gd name="connsiteX203" fmla="*/ 4243501 w 5657964"/>
              <a:gd name="connsiteY203" fmla="*/ 940487 h 3732781"/>
              <a:gd name="connsiteX204" fmla="*/ 4276839 w 5657964"/>
              <a:gd name="connsiteY204" fmla="*/ 930962 h 3732781"/>
              <a:gd name="connsiteX205" fmla="*/ 4286364 w 5657964"/>
              <a:gd name="connsiteY205" fmla="*/ 916674 h 3732781"/>
              <a:gd name="connsiteX206" fmla="*/ 4291126 w 5657964"/>
              <a:gd name="connsiteY206" fmla="*/ 902387 h 3732781"/>
              <a:gd name="connsiteX207" fmla="*/ 4348276 w 5657964"/>
              <a:gd name="connsiteY207" fmla="*/ 873812 h 3732781"/>
              <a:gd name="connsiteX208" fmla="*/ 4372089 w 5657964"/>
              <a:gd name="connsiteY208" fmla="*/ 869049 h 3732781"/>
              <a:gd name="connsiteX209" fmla="*/ 4386376 w 5657964"/>
              <a:gd name="connsiteY209" fmla="*/ 864287 h 3732781"/>
              <a:gd name="connsiteX210" fmla="*/ 4405426 w 5657964"/>
              <a:gd name="connsiteY210" fmla="*/ 859524 h 3732781"/>
              <a:gd name="connsiteX211" fmla="*/ 4419714 w 5657964"/>
              <a:gd name="connsiteY211" fmla="*/ 849999 h 3732781"/>
              <a:gd name="connsiteX212" fmla="*/ 4448289 w 5657964"/>
              <a:gd name="connsiteY212" fmla="*/ 840474 h 3732781"/>
              <a:gd name="connsiteX213" fmla="*/ 4476864 w 5657964"/>
              <a:gd name="connsiteY213" fmla="*/ 826187 h 3732781"/>
              <a:gd name="connsiteX214" fmla="*/ 4491151 w 5657964"/>
              <a:gd name="connsiteY214" fmla="*/ 816662 h 3732781"/>
              <a:gd name="connsiteX215" fmla="*/ 4514964 w 5657964"/>
              <a:gd name="connsiteY215" fmla="*/ 811899 h 3732781"/>
              <a:gd name="connsiteX216" fmla="*/ 4529251 w 5657964"/>
              <a:gd name="connsiteY216" fmla="*/ 807137 h 3732781"/>
              <a:gd name="connsiteX217" fmla="*/ 4695939 w 5657964"/>
              <a:gd name="connsiteY217" fmla="*/ 802374 h 3732781"/>
              <a:gd name="connsiteX218" fmla="*/ 4705464 w 5657964"/>
              <a:gd name="connsiteY218" fmla="*/ 788087 h 3732781"/>
              <a:gd name="connsiteX219" fmla="*/ 4719751 w 5657964"/>
              <a:gd name="connsiteY219" fmla="*/ 778562 h 3732781"/>
              <a:gd name="connsiteX220" fmla="*/ 4724514 w 5657964"/>
              <a:gd name="connsiteY220" fmla="*/ 764274 h 3732781"/>
              <a:gd name="connsiteX221" fmla="*/ 4734039 w 5657964"/>
              <a:gd name="connsiteY221" fmla="*/ 749987 h 3732781"/>
              <a:gd name="connsiteX222" fmla="*/ 4738801 w 5657964"/>
              <a:gd name="connsiteY222" fmla="*/ 735699 h 3732781"/>
              <a:gd name="connsiteX223" fmla="*/ 4753089 w 5657964"/>
              <a:gd name="connsiteY223" fmla="*/ 730937 h 3732781"/>
              <a:gd name="connsiteX224" fmla="*/ 4791189 w 5657964"/>
              <a:gd name="connsiteY224" fmla="*/ 721412 h 3732781"/>
              <a:gd name="connsiteX225" fmla="*/ 4805476 w 5657964"/>
              <a:gd name="connsiteY225" fmla="*/ 716649 h 3732781"/>
              <a:gd name="connsiteX226" fmla="*/ 4819764 w 5657964"/>
              <a:gd name="connsiteY226" fmla="*/ 707124 h 3732781"/>
              <a:gd name="connsiteX227" fmla="*/ 4895964 w 5657964"/>
              <a:gd name="connsiteY227" fmla="*/ 730937 h 3732781"/>
              <a:gd name="connsiteX228" fmla="*/ 4886439 w 5657964"/>
              <a:gd name="connsiteY228" fmla="*/ 745224 h 3732781"/>
              <a:gd name="connsiteX229" fmla="*/ 4934064 w 5657964"/>
              <a:gd name="connsiteY229" fmla="*/ 769037 h 3732781"/>
              <a:gd name="connsiteX230" fmla="*/ 4991214 w 5657964"/>
              <a:gd name="connsiteY230" fmla="*/ 783324 h 3732781"/>
              <a:gd name="connsiteX231" fmla="*/ 5010264 w 5657964"/>
              <a:gd name="connsiteY231" fmla="*/ 788087 h 3732781"/>
              <a:gd name="connsiteX232" fmla="*/ 5029314 w 5657964"/>
              <a:gd name="connsiteY232" fmla="*/ 797612 h 3732781"/>
              <a:gd name="connsiteX233" fmla="*/ 5038839 w 5657964"/>
              <a:gd name="connsiteY233" fmla="*/ 816662 h 3732781"/>
              <a:gd name="connsiteX234" fmla="*/ 5043601 w 5657964"/>
              <a:gd name="connsiteY234" fmla="*/ 835712 h 3732781"/>
              <a:gd name="connsiteX235" fmla="*/ 5086464 w 5657964"/>
              <a:gd name="connsiteY235" fmla="*/ 826187 h 3732781"/>
              <a:gd name="connsiteX236" fmla="*/ 5115039 w 5657964"/>
              <a:gd name="connsiteY236" fmla="*/ 807137 h 3732781"/>
              <a:gd name="connsiteX237" fmla="*/ 5124564 w 5657964"/>
              <a:gd name="connsiteY237" fmla="*/ 821424 h 3732781"/>
              <a:gd name="connsiteX238" fmla="*/ 5200764 w 5657964"/>
              <a:gd name="connsiteY238" fmla="*/ 840474 h 3732781"/>
              <a:gd name="connsiteX239" fmla="*/ 5243626 w 5657964"/>
              <a:gd name="connsiteY239" fmla="*/ 845237 h 3732781"/>
              <a:gd name="connsiteX240" fmla="*/ 5257914 w 5657964"/>
              <a:gd name="connsiteY240" fmla="*/ 840474 h 3732781"/>
              <a:gd name="connsiteX241" fmla="*/ 5267439 w 5657964"/>
              <a:gd name="connsiteY241" fmla="*/ 802374 h 3732781"/>
              <a:gd name="connsiteX242" fmla="*/ 5276964 w 5657964"/>
              <a:gd name="connsiteY242" fmla="*/ 788087 h 3732781"/>
              <a:gd name="connsiteX243" fmla="*/ 5281726 w 5657964"/>
              <a:gd name="connsiteY243" fmla="*/ 764274 h 3732781"/>
              <a:gd name="connsiteX244" fmla="*/ 5310301 w 5657964"/>
              <a:gd name="connsiteY244" fmla="*/ 740462 h 3732781"/>
              <a:gd name="connsiteX245" fmla="*/ 5329351 w 5657964"/>
              <a:gd name="connsiteY245" fmla="*/ 721412 h 3732781"/>
              <a:gd name="connsiteX246" fmla="*/ 5357926 w 5657964"/>
              <a:gd name="connsiteY246" fmla="*/ 697599 h 3732781"/>
              <a:gd name="connsiteX247" fmla="*/ 5391264 w 5657964"/>
              <a:gd name="connsiteY247" fmla="*/ 688074 h 3732781"/>
              <a:gd name="connsiteX248" fmla="*/ 5462701 w 5657964"/>
              <a:gd name="connsiteY248" fmla="*/ 678549 h 3732781"/>
              <a:gd name="connsiteX249" fmla="*/ 5505564 w 5657964"/>
              <a:gd name="connsiteY249" fmla="*/ 645212 h 3732781"/>
              <a:gd name="connsiteX250" fmla="*/ 5519851 w 5657964"/>
              <a:gd name="connsiteY250" fmla="*/ 635687 h 3732781"/>
              <a:gd name="connsiteX251" fmla="*/ 5534139 w 5657964"/>
              <a:gd name="connsiteY251" fmla="*/ 630924 h 3732781"/>
              <a:gd name="connsiteX252" fmla="*/ 5562714 w 5657964"/>
              <a:gd name="connsiteY252" fmla="*/ 602349 h 3732781"/>
              <a:gd name="connsiteX253" fmla="*/ 5577001 w 5657964"/>
              <a:gd name="connsiteY253" fmla="*/ 588062 h 3732781"/>
              <a:gd name="connsiteX254" fmla="*/ 5605576 w 5657964"/>
              <a:gd name="connsiteY254" fmla="*/ 573774 h 3732781"/>
              <a:gd name="connsiteX255" fmla="*/ 5634151 w 5657964"/>
              <a:gd name="connsiteY255" fmla="*/ 559487 h 3732781"/>
              <a:gd name="connsiteX256" fmla="*/ 5643676 w 5657964"/>
              <a:gd name="connsiteY256" fmla="*/ 545199 h 3732781"/>
              <a:gd name="connsiteX257" fmla="*/ 5643676 w 5657964"/>
              <a:gd name="connsiteY257" fmla="*/ 478524 h 3732781"/>
              <a:gd name="connsiteX258" fmla="*/ 5634151 w 5657964"/>
              <a:gd name="connsiteY258" fmla="*/ 430899 h 3732781"/>
              <a:gd name="connsiteX259" fmla="*/ 5629389 w 5657964"/>
              <a:gd name="connsiteY259" fmla="*/ 264212 h 3732781"/>
              <a:gd name="connsiteX260" fmla="*/ 5619864 w 5657964"/>
              <a:gd name="connsiteY260" fmla="*/ 207062 h 3732781"/>
              <a:gd name="connsiteX261" fmla="*/ 5615101 w 5657964"/>
              <a:gd name="connsiteY261" fmla="*/ 173724 h 3732781"/>
              <a:gd name="connsiteX262" fmla="*/ 5638914 w 5657964"/>
              <a:gd name="connsiteY262" fmla="*/ 35612 h 3732781"/>
              <a:gd name="connsiteX263" fmla="*/ 5648439 w 5657964"/>
              <a:gd name="connsiteY263" fmla="*/ 49899 h 3732781"/>
              <a:gd name="connsiteX264" fmla="*/ 5653201 w 5657964"/>
              <a:gd name="connsiteY264" fmla="*/ 83237 h 3732781"/>
              <a:gd name="connsiteX265" fmla="*/ 5657964 w 5657964"/>
              <a:gd name="connsiteY265" fmla="*/ 107049 h 3732781"/>
              <a:gd name="connsiteX266" fmla="*/ 5653201 w 5657964"/>
              <a:gd name="connsiteY266" fmla="*/ 192774 h 3732781"/>
              <a:gd name="connsiteX267" fmla="*/ 5643676 w 5657964"/>
              <a:gd name="connsiteY267" fmla="*/ 211824 h 3732781"/>
              <a:gd name="connsiteX268" fmla="*/ 5634151 w 5657964"/>
              <a:gd name="connsiteY268" fmla="*/ 226112 h 3732781"/>
              <a:gd name="connsiteX269" fmla="*/ 5600814 w 5657964"/>
              <a:gd name="connsiteY269" fmla="*/ 259449 h 3732781"/>
              <a:gd name="connsiteX270" fmla="*/ 5567476 w 5657964"/>
              <a:gd name="connsiteY270" fmla="*/ 264212 h 3732781"/>
              <a:gd name="connsiteX271" fmla="*/ 4114914 w 5657964"/>
              <a:gd name="connsiteY271" fmla="*/ 259449 h 3732781"/>
              <a:gd name="connsiteX272" fmla="*/ 4072051 w 5657964"/>
              <a:gd name="connsiteY272" fmla="*/ 264212 h 3732781"/>
              <a:gd name="connsiteX273" fmla="*/ 4014901 w 5657964"/>
              <a:gd name="connsiteY273" fmla="*/ 268974 h 3732781"/>
              <a:gd name="connsiteX274" fmla="*/ 3948226 w 5657964"/>
              <a:gd name="connsiteY274" fmla="*/ 278499 h 3732781"/>
              <a:gd name="connsiteX275" fmla="*/ 3914889 w 5657964"/>
              <a:gd name="connsiteY275" fmla="*/ 283262 h 3732781"/>
              <a:gd name="connsiteX276" fmla="*/ 3848214 w 5657964"/>
              <a:gd name="connsiteY276" fmla="*/ 288024 h 3732781"/>
              <a:gd name="connsiteX277" fmla="*/ 3800589 w 5657964"/>
              <a:gd name="connsiteY277" fmla="*/ 302312 h 3732781"/>
              <a:gd name="connsiteX278" fmla="*/ 3714864 w 5657964"/>
              <a:gd name="connsiteY278" fmla="*/ 316599 h 3732781"/>
              <a:gd name="connsiteX279" fmla="*/ 3686289 w 5657964"/>
              <a:gd name="connsiteY279" fmla="*/ 326124 h 3732781"/>
              <a:gd name="connsiteX280" fmla="*/ 3571989 w 5657964"/>
              <a:gd name="connsiteY280" fmla="*/ 340412 h 3732781"/>
              <a:gd name="connsiteX281" fmla="*/ 3538651 w 5657964"/>
              <a:gd name="connsiteY281" fmla="*/ 349937 h 3732781"/>
              <a:gd name="connsiteX282" fmla="*/ 3486264 w 5657964"/>
              <a:gd name="connsiteY282" fmla="*/ 359462 h 3732781"/>
              <a:gd name="connsiteX283" fmla="*/ 3443401 w 5657964"/>
              <a:gd name="connsiteY283" fmla="*/ 373749 h 3732781"/>
              <a:gd name="connsiteX284" fmla="*/ 3324339 w 5657964"/>
              <a:gd name="connsiteY284" fmla="*/ 383274 h 3732781"/>
              <a:gd name="connsiteX285" fmla="*/ 3214801 w 5657964"/>
              <a:gd name="connsiteY285" fmla="*/ 397562 h 3732781"/>
              <a:gd name="connsiteX286" fmla="*/ 3190989 w 5657964"/>
              <a:gd name="connsiteY286" fmla="*/ 402324 h 3732781"/>
              <a:gd name="connsiteX287" fmla="*/ 3067164 w 5657964"/>
              <a:gd name="connsiteY287" fmla="*/ 421374 h 3732781"/>
              <a:gd name="connsiteX288" fmla="*/ 3024301 w 5657964"/>
              <a:gd name="connsiteY288" fmla="*/ 426137 h 3732781"/>
              <a:gd name="connsiteX289" fmla="*/ 2881426 w 5657964"/>
              <a:gd name="connsiteY289" fmla="*/ 449949 h 3732781"/>
              <a:gd name="connsiteX290" fmla="*/ 2824276 w 5657964"/>
              <a:gd name="connsiteY290" fmla="*/ 468999 h 3732781"/>
              <a:gd name="connsiteX291" fmla="*/ 2695689 w 5657964"/>
              <a:gd name="connsiteY291" fmla="*/ 492812 h 3732781"/>
              <a:gd name="connsiteX292" fmla="*/ 2552814 w 5657964"/>
              <a:gd name="connsiteY292" fmla="*/ 530912 h 3732781"/>
              <a:gd name="connsiteX293" fmla="*/ 2476614 w 5657964"/>
              <a:gd name="connsiteY293" fmla="*/ 549962 h 3732781"/>
              <a:gd name="connsiteX294" fmla="*/ 2300401 w 5657964"/>
              <a:gd name="connsiteY294" fmla="*/ 592824 h 3732781"/>
              <a:gd name="connsiteX295" fmla="*/ 2148001 w 5657964"/>
              <a:gd name="connsiteY295" fmla="*/ 649974 h 3732781"/>
              <a:gd name="connsiteX296" fmla="*/ 2086089 w 5657964"/>
              <a:gd name="connsiteY296" fmla="*/ 659499 h 3732781"/>
              <a:gd name="connsiteX297" fmla="*/ 2019414 w 5657964"/>
              <a:gd name="connsiteY297" fmla="*/ 678549 h 3732781"/>
              <a:gd name="connsiteX298" fmla="*/ 1895589 w 5657964"/>
              <a:gd name="connsiteY298" fmla="*/ 726174 h 3732781"/>
              <a:gd name="connsiteX299" fmla="*/ 1843201 w 5657964"/>
              <a:gd name="connsiteY299" fmla="*/ 735699 h 3732781"/>
              <a:gd name="connsiteX300" fmla="*/ 1719376 w 5657964"/>
              <a:gd name="connsiteY300" fmla="*/ 778562 h 3732781"/>
              <a:gd name="connsiteX301" fmla="*/ 1662226 w 5657964"/>
              <a:gd name="connsiteY301" fmla="*/ 792849 h 3732781"/>
              <a:gd name="connsiteX302" fmla="*/ 1614601 w 5657964"/>
              <a:gd name="connsiteY302" fmla="*/ 807137 h 3732781"/>
              <a:gd name="connsiteX303" fmla="*/ 1562214 w 5657964"/>
              <a:gd name="connsiteY303" fmla="*/ 816662 h 3732781"/>
              <a:gd name="connsiteX304" fmla="*/ 1438389 w 5657964"/>
              <a:gd name="connsiteY304" fmla="*/ 859524 h 3732781"/>
              <a:gd name="connsiteX305" fmla="*/ 1405051 w 5657964"/>
              <a:gd name="connsiteY305" fmla="*/ 869049 h 3732781"/>
              <a:gd name="connsiteX306" fmla="*/ 1366951 w 5657964"/>
              <a:gd name="connsiteY306" fmla="*/ 883337 h 3732781"/>
              <a:gd name="connsiteX307" fmla="*/ 1338376 w 5657964"/>
              <a:gd name="connsiteY307" fmla="*/ 892862 h 3732781"/>
              <a:gd name="connsiteX308" fmla="*/ 1314564 w 5657964"/>
              <a:gd name="connsiteY308" fmla="*/ 907149 h 3732781"/>
              <a:gd name="connsiteX309" fmla="*/ 1209789 w 5657964"/>
              <a:gd name="connsiteY309" fmla="*/ 950012 h 3732781"/>
              <a:gd name="connsiteX310" fmla="*/ 1162164 w 5657964"/>
              <a:gd name="connsiteY310" fmla="*/ 978587 h 3732781"/>
              <a:gd name="connsiteX311" fmla="*/ 1138351 w 5657964"/>
              <a:gd name="connsiteY311" fmla="*/ 992874 h 3732781"/>
              <a:gd name="connsiteX312" fmla="*/ 1119301 w 5657964"/>
              <a:gd name="connsiteY312" fmla="*/ 1007162 h 3732781"/>
              <a:gd name="connsiteX313" fmla="*/ 1085964 w 5657964"/>
              <a:gd name="connsiteY313" fmla="*/ 1021449 h 3732781"/>
              <a:gd name="connsiteX314" fmla="*/ 1071676 w 5657964"/>
              <a:gd name="connsiteY314" fmla="*/ 1035737 h 3732781"/>
              <a:gd name="connsiteX315" fmla="*/ 1033576 w 5657964"/>
              <a:gd name="connsiteY315" fmla="*/ 1045262 h 3732781"/>
              <a:gd name="connsiteX316" fmla="*/ 1019289 w 5657964"/>
              <a:gd name="connsiteY316" fmla="*/ 1059549 h 3732781"/>
              <a:gd name="connsiteX317" fmla="*/ 976426 w 5657964"/>
              <a:gd name="connsiteY317" fmla="*/ 1078599 h 3732781"/>
              <a:gd name="connsiteX318" fmla="*/ 952614 w 5657964"/>
              <a:gd name="connsiteY318" fmla="*/ 1097649 h 3732781"/>
              <a:gd name="connsiteX319" fmla="*/ 938326 w 5657964"/>
              <a:gd name="connsiteY319" fmla="*/ 1107174 h 3732781"/>
              <a:gd name="connsiteX320" fmla="*/ 914514 w 5657964"/>
              <a:gd name="connsiteY320" fmla="*/ 1126224 h 3732781"/>
              <a:gd name="connsiteX321" fmla="*/ 895464 w 5657964"/>
              <a:gd name="connsiteY321" fmla="*/ 1135749 h 3732781"/>
              <a:gd name="connsiteX322" fmla="*/ 876414 w 5657964"/>
              <a:gd name="connsiteY322" fmla="*/ 1150037 h 3732781"/>
              <a:gd name="connsiteX323" fmla="*/ 833551 w 5657964"/>
              <a:gd name="connsiteY323" fmla="*/ 1178612 h 3732781"/>
              <a:gd name="connsiteX324" fmla="*/ 795451 w 5657964"/>
              <a:gd name="connsiteY324" fmla="*/ 1216712 h 3732781"/>
              <a:gd name="connsiteX325" fmla="*/ 771639 w 5657964"/>
              <a:gd name="connsiteY325" fmla="*/ 1235762 h 3732781"/>
              <a:gd name="connsiteX326" fmla="*/ 714489 w 5657964"/>
              <a:gd name="connsiteY326" fmla="*/ 1278624 h 3732781"/>
              <a:gd name="connsiteX327" fmla="*/ 700201 w 5657964"/>
              <a:gd name="connsiteY327" fmla="*/ 1292912 h 3732781"/>
              <a:gd name="connsiteX328" fmla="*/ 633526 w 5657964"/>
              <a:gd name="connsiteY328" fmla="*/ 1345299 h 3732781"/>
              <a:gd name="connsiteX329" fmla="*/ 614476 w 5657964"/>
              <a:gd name="connsiteY329" fmla="*/ 1373874 h 3732781"/>
              <a:gd name="connsiteX330" fmla="*/ 600189 w 5657964"/>
              <a:gd name="connsiteY330" fmla="*/ 1397687 h 3732781"/>
              <a:gd name="connsiteX331" fmla="*/ 557326 w 5657964"/>
              <a:gd name="connsiteY331" fmla="*/ 1454837 h 3732781"/>
              <a:gd name="connsiteX332" fmla="*/ 533514 w 5657964"/>
              <a:gd name="connsiteY332" fmla="*/ 1497699 h 3732781"/>
              <a:gd name="connsiteX333" fmla="*/ 519226 w 5657964"/>
              <a:gd name="connsiteY333" fmla="*/ 1521512 h 3732781"/>
              <a:gd name="connsiteX334" fmla="*/ 514464 w 5657964"/>
              <a:gd name="connsiteY334" fmla="*/ 1535799 h 3732781"/>
              <a:gd name="connsiteX335" fmla="*/ 500176 w 5657964"/>
              <a:gd name="connsiteY335" fmla="*/ 1573899 h 3732781"/>
              <a:gd name="connsiteX336" fmla="*/ 481126 w 5657964"/>
              <a:gd name="connsiteY336" fmla="*/ 1631049 h 3732781"/>
              <a:gd name="connsiteX337" fmla="*/ 462076 w 5657964"/>
              <a:gd name="connsiteY337" fmla="*/ 1692962 h 3732781"/>
              <a:gd name="connsiteX338" fmla="*/ 457314 w 5657964"/>
              <a:gd name="connsiteY338" fmla="*/ 1788212 h 3732781"/>
              <a:gd name="connsiteX339" fmla="*/ 447789 w 5657964"/>
              <a:gd name="connsiteY339" fmla="*/ 1850124 h 3732781"/>
              <a:gd name="connsiteX340" fmla="*/ 438264 w 5657964"/>
              <a:gd name="connsiteY340" fmla="*/ 1912037 h 3732781"/>
              <a:gd name="connsiteX341" fmla="*/ 423976 w 5657964"/>
              <a:gd name="connsiteY341" fmla="*/ 1931087 h 3732781"/>
              <a:gd name="connsiteX342" fmla="*/ 409689 w 5657964"/>
              <a:gd name="connsiteY342" fmla="*/ 1969187 h 3732781"/>
              <a:gd name="connsiteX343" fmla="*/ 404926 w 5657964"/>
              <a:gd name="connsiteY343" fmla="*/ 1983474 h 3732781"/>
              <a:gd name="connsiteX344" fmla="*/ 381114 w 5657964"/>
              <a:gd name="connsiteY344" fmla="*/ 2021574 h 3732781"/>
              <a:gd name="connsiteX345" fmla="*/ 357301 w 5657964"/>
              <a:gd name="connsiteY345" fmla="*/ 2083487 h 3732781"/>
              <a:gd name="connsiteX346" fmla="*/ 352539 w 5657964"/>
              <a:gd name="connsiteY346" fmla="*/ 2102537 h 3732781"/>
              <a:gd name="connsiteX347" fmla="*/ 338251 w 5657964"/>
              <a:gd name="connsiteY347" fmla="*/ 2126349 h 3732781"/>
              <a:gd name="connsiteX348" fmla="*/ 314439 w 5657964"/>
              <a:gd name="connsiteY348" fmla="*/ 2178737 h 3732781"/>
              <a:gd name="connsiteX349" fmla="*/ 300151 w 5657964"/>
              <a:gd name="connsiteY349" fmla="*/ 2216837 h 3732781"/>
              <a:gd name="connsiteX350" fmla="*/ 295389 w 5657964"/>
              <a:gd name="connsiteY350" fmla="*/ 2235887 h 3732781"/>
              <a:gd name="connsiteX351" fmla="*/ 14401 w 5657964"/>
              <a:gd name="connsiteY351" fmla="*/ 3617012 h 3732781"/>
              <a:gd name="connsiteX352" fmla="*/ 42976 w 5657964"/>
              <a:gd name="connsiteY352" fmla="*/ 3659874 h 3732781"/>
              <a:gd name="connsiteX353" fmla="*/ 62026 w 5657964"/>
              <a:gd name="connsiteY353" fmla="*/ 3664637 h 3732781"/>
              <a:gd name="connsiteX354" fmla="*/ 119176 w 5657964"/>
              <a:gd name="connsiteY354" fmla="*/ 3655112 h 3732781"/>
              <a:gd name="connsiteX355" fmla="*/ 133464 w 5657964"/>
              <a:gd name="connsiteY355" fmla="*/ 3650349 h 3732781"/>
              <a:gd name="connsiteX356" fmla="*/ 147751 w 5657964"/>
              <a:gd name="connsiteY356" fmla="*/ 3640824 h 3732781"/>
              <a:gd name="connsiteX357" fmla="*/ 166801 w 5657964"/>
              <a:gd name="connsiteY357" fmla="*/ 3636062 h 3732781"/>
              <a:gd name="connsiteX358" fmla="*/ 209664 w 5657964"/>
              <a:gd name="connsiteY358" fmla="*/ 3621774 h 3732781"/>
              <a:gd name="connsiteX0" fmla="*/ 211085 w 5659385"/>
              <a:gd name="connsiteY0" fmla="*/ 3621774 h 3733196"/>
              <a:gd name="connsiteX1" fmla="*/ 206322 w 5659385"/>
              <a:gd name="connsiteY1" fmla="*/ 3597962 h 3733196"/>
              <a:gd name="connsiteX2" fmla="*/ 187272 w 5659385"/>
              <a:gd name="connsiteY2" fmla="*/ 3583674 h 3733196"/>
              <a:gd name="connsiteX3" fmla="*/ 144410 w 5659385"/>
              <a:gd name="connsiteY3" fmla="*/ 3574149 h 3733196"/>
              <a:gd name="connsiteX4" fmla="*/ 139647 w 5659385"/>
              <a:gd name="connsiteY4" fmla="*/ 3497949 h 3733196"/>
              <a:gd name="connsiteX5" fmla="*/ 130122 w 5659385"/>
              <a:gd name="connsiteY5" fmla="*/ 3483662 h 3733196"/>
              <a:gd name="connsiteX6" fmla="*/ 139647 w 5659385"/>
              <a:gd name="connsiteY6" fmla="*/ 3316974 h 3733196"/>
              <a:gd name="connsiteX7" fmla="*/ 149172 w 5659385"/>
              <a:gd name="connsiteY7" fmla="*/ 3274112 h 3733196"/>
              <a:gd name="connsiteX8" fmla="*/ 158697 w 5659385"/>
              <a:gd name="connsiteY8" fmla="*/ 3231249 h 3733196"/>
              <a:gd name="connsiteX9" fmla="*/ 172985 w 5659385"/>
              <a:gd name="connsiteY9" fmla="*/ 3216962 h 3733196"/>
              <a:gd name="connsiteX10" fmla="*/ 177747 w 5659385"/>
              <a:gd name="connsiteY10" fmla="*/ 3202674 h 3733196"/>
              <a:gd name="connsiteX11" fmla="*/ 201560 w 5659385"/>
              <a:gd name="connsiteY11" fmla="*/ 3174099 h 3733196"/>
              <a:gd name="connsiteX12" fmla="*/ 206322 w 5659385"/>
              <a:gd name="connsiteY12" fmla="*/ 3159812 h 3733196"/>
              <a:gd name="connsiteX13" fmla="*/ 215847 w 5659385"/>
              <a:gd name="connsiteY13" fmla="*/ 3078849 h 3733196"/>
              <a:gd name="connsiteX14" fmla="*/ 230135 w 5659385"/>
              <a:gd name="connsiteY14" fmla="*/ 3074087 h 3733196"/>
              <a:gd name="connsiteX15" fmla="*/ 263472 w 5659385"/>
              <a:gd name="connsiteY15" fmla="*/ 3069324 h 3733196"/>
              <a:gd name="connsiteX16" fmla="*/ 292047 w 5659385"/>
              <a:gd name="connsiteY16" fmla="*/ 3064562 h 3733196"/>
              <a:gd name="connsiteX17" fmla="*/ 358722 w 5659385"/>
              <a:gd name="connsiteY17" fmla="*/ 3064562 h 3733196"/>
              <a:gd name="connsiteX18" fmla="*/ 373010 w 5659385"/>
              <a:gd name="connsiteY18" fmla="*/ 3074087 h 3733196"/>
              <a:gd name="connsiteX19" fmla="*/ 387297 w 5659385"/>
              <a:gd name="connsiteY19" fmla="*/ 3078849 h 3733196"/>
              <a:gd name="connsiteX20" fmla="*/ 415872 w 5659385"/>
              <a:gd name="connsiteY20" fmla="*/ 3107424 h 3733196"/>
              <a:gd name="connsiteX21" fmla="*/ 430160 w 5659385"/>
              <a:gd name="connsiteY21" fmla="*/ 3097899 h 3733196"/>
              <a:gd name="connsiteX22" fmla="*/ 425397 w 5659385"/>
              <a:gd name="connsiteY22" fmla="*/ 3050274 h 3733196"/>
              <a:gd name="connsiteX23" fmla="*/ 420635 w 5659385"/>
              <a:gd name="connsiteY23" fmla="*/ 3035987 h 3733196"/>
              <a:gd name="connsiteX24" fmla="*/ 406347 w 5659385"/>
              <a:gd name="connsiteY24" fmla="*/ 3031224 h 3733196"/>
              <a:gd name="connsiteX25" fmla="*/ 320622 w 5659385"/>
              <a:gd name="connsiteY25" fmla="*/ 3026462 h 3733196"/>
              <a:gd name="connsiteX26" fmla="*/ 315860 w 5659385"/>
              <a:gd name="connsiteY26" fmla="*/ 2950262 h 3733196"/>
              <a:gd name="connsiteX27" fmla="*/ 301572 w 5659385"/>
              <a:gd name="connsiteY27" fmla="*/ 2940737 h 3733196"/>
              <a:gd name="connsiteX28" fmla="*/ 296810 w 5659385"/>
              <a:gd name="connsiteY28" fmla="*/ 2921687 h 3733196"/>
              <a:gd name="connsiteX29" fmla="*/ 301572 w 5659385"/>
              <a:gd name="connsiteY29" fmla="*/ 2897874 h 3733196"/>
              <a:gd name="connsiteX30" fmla="*/ 330147 w 5659385"/>
              <a:gd name="connsiteY30" fmla="*/ 2888349 h 3733196"/>
              <a:gd name="connsiteX31" fmla="*/ 334910 w 5659385"/>
              <a:gd name="connsiteY31" fmla="*/ 2874062 h 3733196"/>
              <a:gd name="connsiteX32" fmla="*/ 363485 w 5659385"/>
              <a:gd name="connsiteY32" fmla="*/ 2855012 h 3733196"/>
              <a:gd name="connsiteX33" fmla="*/ 368247 w 5659385"/>
              <a:gd name="connsiteY33" fmla="*/ 2840724 h 3733196"/>
              <a:gd name="connsiteX34" fmla="*/ 373010 w 5659385"/>
              <a:gd name="connsiteY34" fmla="*/ 2816912 h 3733196"/>
              <a:gd name="connsiteX35" fmla="*/ 401585 w 5659385"/>
              <a:gd name="connsiteY35" fmla="*/ 2788337 h 3733196"/>
              <a:gd name="connsiteX36" fmla="*/ 444447 w 5659385"/>
              <a:gd name="connsiteY36" fmla="*/ 2764524 h 3733196"/>
              <a:gd name="connsiteX37" fmla="*/ 477785 w 5659385"/>
              <a:gd name="connsiteY37" fmla="*/ 2759762 h 3733196"/>
              <a:gd name="connsiteX38" fmla="*/ 496835 w 5659385"/>
              <a:gd name="connsiteY38" fmla="*/ 2731187 h 3733196"/>
              <a:gd name="connsiteX39" fmla="*/ 506360 w 5659385"/>
              <a:gd name="connsiteY39" fmla="*/ 2716899 h 3733196"/>
              <a:gd name="connsiteX40" fmla="*/ 534935 w 5659385"/>
              <a:gd name="connsiteY40" fmla="*/ 2688324 h 3733196"/>
              <a:gd name="connsiteX41" fmla="*/ 558747 w 5659385"/>
              <a:gd name="connsiteY41" fmla="*/ 2664512 h 3733196"/>
              <a:gd name="connsiteX42" fmla="*/ 563510 w 5659385"/>
              <a:gd name="connsiteY42" fmla="*/ 2635937 h 3733196"/>
              <a:gd name="connsiteX43" fmla="*/ 573035 w 5659385"/>
              <a:gd name="connsiteY43" fmla="*/ 2621649 h 3733196"/>
              <a:gd name="connsiteX44" fmla="*/ 592085 w 5659385"/>
              <a:gd name="connsiteY44" fmla="*/ 2616887 h 3733196"/>
              <a:gd name="connsiteX45" fmla="*/ 663522 w 5659385"/>
              <a:gd name="connsiteY45" fmla="*/ 2612124 h 3733196"/>
              <a:gd name="connsiteX46" fmla="*/ 658760 w 5659385"/>
              <a:gd name="connsiteY46" fmla="*/ 2531162 h 3733196"/>
              <a:gd name="connsiteX47" fmla="*/ 653997 w 5659385"/>
              <a:gd name="connsiteY47" fmla="*/ 2516874 h 3733196"/>
              <a:gd name="connsiteX48" fmla="*/ 649235 w 5659385"/>
              <a:gd name="connsiteY48" fmla="*/ 2478774 h 3733196"/>
              <a:gd name="connsiteX49" fmla="*/ 620660 w 5659385"/>
              <a:gd name="connsiteY49" fmla="*/ 2464487 h 3733196"/>
              <a:gd name="connsiteX50" fmla="*/ 596847 w 5659385"/>
              <a:gd name="connsiteY50" fmla="*/ 2426387 h 3733196"/>
              <a:gd name="connsiteX51" fmla="*/ 587322 w 5659385"/>
              <a:gd name="connsiteY51" fmla="*/ 2397812 h 3733196"/>
              <a:gd name="connsiteX52" fmla="*/ 573035 w 5659385"/>
              <a:gd name="connsiteY52" fmla="*/ 2388287 h 3733196"/>
              <a:gd name="connsiteX53" fmla="*/ 568272 w 5659385"/>
              <a:gd name="connsiteY53" fmla="*/ 2373999 h 3733196"/>
              <a:gd name="connsiteX54" fmla="*/ 620660 w 5659385"/>
              <a:gd name="connsiteY54" fmla="*/ 2321612 h 3733196"/>
              <a:gd name="connsiteX55" fmla="*/ 634947 w 5659385"/>
              <a:gd name="connsiteY55" fmla="*/ 2312087 h 3733196"/>
              <a:gd name="connsiteX56" fmla="*/ 649235 w 5659385"/>
              <a:gd name="connsiteY56" fmla="*/ 2283512 h 3733196"/>
              <a:gd name="connsiteX57" fmla="*/ 663522 w 5659385"/>
              <a:gd name="connsiteY57" fmla="*/ 2273987 h 3733196"/>
              <a:gd name="connsiteX58" fmla="*/ 692097 w 5659385"/>
              <a:gd name="connsiteY58" fmla="*/ 2264462 h 3733196"/>
              <a:gd name="connsiteX59" fmla="*/ 706385 w 5659385"/>
              <a:gd name="connsiteY59" fmla="*/ 2254937 h 3733196"/>
              <a:gd name="connsiteX60" fmla="*/ 720672 w 5659385"/>
              <a:gd name="connsiteY60" fmla="*/ 2250174 h 3733196"/>
              <a:gd name="connsiteX61" fmla="*/ 834972 w 5659385"/>
              <a:gd name="connsiteY61" fmla="*/ 2240649 h 3733196"/>
              <a:gd name="connsiteX62" fmla="*/ 873072 w 5659385"/>
              <a:gd name="connsiteY62" fmla="*/ 2235887 h 3733196"/>
              <a:gd name="connsiteX63" fmla="*/ 877835 w 5659385"/>
              <a:gd name="connsiteY63" fmla="*/ 2221599 h 3733196"/>
              <a:gd name="connsiteX64" fmla="*/ 863547 w 5659385"/>
              <a:gd name="connsiteY64" fmla="*/ 2216837 h 3733196"/>
              <a:gd name="connsiteX65" fmla="*/ 854022 w 5659385"/>
              <a:gd name="connsiteY65" fmla="*/ 2202549 h 3733196"/>
              <a:gd name="connsiteX66" fmla="*/ 844497 w 5659385"/>
              <a:gd name="connsiteY66" fmla="*/ 2164449 h 3733196"/>
              <a:gd name="connsiteX67" fmla="*/ 839735 w 5659385"/>
              <a:gd name="connsiteY67" fmla="*/ 2150162 h 3733196"/>
              <a:gd name="connsiteX68" fmla="*/ 830210 w 5659385"/>
              <a:gd name="connsiteY68" fmla="*/ 2135874 h 3733196"/>
              <a:gd name="connsiteX69" fmla="*/ 834972 w 5659385"/>
              <a:gd name="connsiteY69" fmla="*/ 2097774 h 3733196"/>
              <a:gd name="connsiteX70" fmla="*/ 863547 w 5659385"/>
              <a:gd name="connsiteY70" fmla="*/ 2088249 h 3733196"/>
              <a:gd name="connsiteX71" fmla="*/ 906410 w 5659385"/>
              <a:gd name="connsiteY71" fmla="*/ 2097774 h 3733196"/>
              <a:gd name="connsiteX72" fmla="*/ 939747 w 5659385"/>
              <a:gd name="connsiteY72" fmla="*/ 2093012 h 3733196"/>
              <a:gd name="connsiteX73" fmla="*/ 968322 w 5659385"/>
              <a:gd name="connsiteY73" fmla="*/ 2073962 h 3733196"/>
              <a:gd name="connsiteX74" fmla="*/ 987372 w 5659385"/>
              <a:gd name="connsiteY74" fmla="*/ 2031099 h 3733196"/>
              <a:gd name="connsiteX75" fmla="*/ 1001660 w 5659385"/>
              <a:gd name="connsiteY75" fmla="*/ 2021574 h 3733196"/>
              <a:gd name="connsiteX76" fmla="*/ 1054047 w 5659385"/>
              <a:gd name="connsiteY76" fmla="*/ 2026337 h 3733196"/>
              <a:gd name="connsiteX77" fmla="*/ 1073097 w 5659385"/>
              <a:gd name="connsiteY77" fmla="*/ 2054912 h 3733196"/>
              <a:gd name="connsiteX78" fmla="*/ 1087385 w 5659385"/>
              <a:gd name="connsiteY78" fmla="*/ 2059674 h 3733196"/>
              <a:gd name="connsiteX79" fmla="*/ 1192160 w 5659385"/>
              <a:gd name="connsiteY79" fmla="*/ 2054912 h 3733196"/>
              <a:gd name="connsiteX80" fmla="*/ 1220735 w 5659385"/>
              <a:gd name="connsiteY80" fmla="*/ 2040624 h 3733196"/>
              <a:gd name="connsiteX81" fmla="*/ 1244547 w 5659385"/>
              <a:gd name="connsiteY81" fmla="*/ 2035862 h 3733196"/>
              <a:gd name="connsiteX82" fmla="*/ 1258835 w 5659385"/>
              <a:gd name="connsiteY82" fmla="*/ 2031099 h 3733196"/>
              <a:gd name="connsiteX83" fmla="*/ 1277885 w 5659385"/>
              <a:gd name="connsiteY83" fmla="*/ 2026337 h 3733196"/>
              <a:gd name="connsiteX84" fmla="*/ 1306460 w 5659385"/>
              <a:gd name="connsiteY84" fmla="*/ 2016812 h 3733196"/>
              <a:gd name="connsiteX85" fmla="*/ 1311222 w 5659385"/>
              <a:gd name="connsiteY85" fmla="*/ 1983474 h 3733196"/>
              <a:gd name="connsiteX86" fmla="*/ 1339797 w 5659385"/>
              <a:gd name="connsiteY86" fmla="*/ 1964424 h 3733196"/>
              <a:gd name="connsiteX87" fmla="*/ 1349322 w 5659385"/>
              <a:gd name="connsiteY87" fmla="*/ 1950137 h 3733196"/>
              <a:gd name="connsiteX88" fmla="*/ 1377897 w 5659385"/>
              <a:gd name="connsiteY88" fmla="*/ 1931087 h 3733196"/>
              <a:gd name="connsiteX89" fmla="*/ 1392185 w 5659385"/>
              <a:gd name="connsiteY89" fmla="*/ 1916799 h 3733196"/>
              <a:gd name="connsiteX90" fmla="*/ 1430285 w 5659385"/>
              <a:gd name="connsiteY90" fmla="*/ 1921562 h 3733196"/>
              <a:gd name="connsiteX91" fmla="*/ 1458860 w 5659385"/>
              <a:gd name="connsiteY91" fmla="*/ 1940612 h 3733196"/>
              <a:gd name="connsiteX92" fmla="*/ 1487435 w 5659385"/>
              <a:gd name="connsiteY92" fmla="*/ 1950137 h 3733196"/>
              <a:gd name="connsiteX93" fmla="*/ 1487435 w 5659385"/>
              <a:gd name="connsiteY93" fmla="*/ 1950137 h 3733196"/>
              <a:gd name="connsiteX94" fmla="*/ 1558872 w 5659385"/>
              <a:gd name="connsiteY94" fmla="*/ 1959662 h 3733196"/>
              <a:gd name="connsiteX95" fmla="*/ 1611260 w 5659385"/>
              <a:gd name="connsiteY95" fmla="*/ 1983474 h 3733196"/>
              <a:gd name="connsiteX96" fmla="*/ 1630310 w 5659385"/>
              <a:gd name="connsiteY96" fmla="*/ 1978712 h 3733196"/>
              <a:gd name="connsiteX97" fmla="*/ 1611260 w 5659385"/>
              <a:gd name="connsiteY97" fmla="*/ 1926324 h 3733196"/>
              <a:gd name="connsiteX98" fmla="*/ 1596972 w 5659385"/>
              <a:gd name="connsiteY98" fmla="*/ 1921562 h 3733196"/>
              <a:gd name="connsiteX99" fmla="*/ 1577922 w 5659385"/>
              <a:gd name="connsiteY99" fmla="*/ 1892987 h 3733196"/>
              <a:gd name="connsiteX100" fmla="*/ 1554110 w 5659385"/>
              <a:gd name="connsiteY100" fmla="*/ 1869174 h 3733196"/>
              <a:gd name="connsiteX101" fmla="*/ 1549347 w 5659385"/>
              <a:gd name="connsiteY101" fmla="*/ 1835837 h 3733196"/>
              <a:gd name="connsiteX102" fmla="*/ 1535060 w 5659385"/>
              <a:gd name="connsiteY102" fmla="*/ 1831074 h 3733196"/>
              <a:gd name="connsiteX103" fmla="*/ 1525535 w 5659385"/>
              <a:gd name="connsiteY103" fmla="*/ 1816787 h 3733196"/>
              <a:gd name="connsiteX104" fmla="*/ 1530297 w 5659385"/>
              <a:gd name="connsiteY104" fmla="*/ 1754874 h 3733196"/>
              <a:gd name="connsiteX105" fmla="*/ 1535060 w 5659385"/>
              <a:gd name="connsiteY105" fmla="*/ 1735824 h 3733196"/>
              <a:gd name="connsiteX106" fmla="*/ 1568397 w 5659385"/>
              <a:gd name="connsiteY106" fmla="*/ 1721537 h 3733196"/>
              <a:gd name="connsiteX107" fmla="*/ 1577922 w 5659385"/>
              <a:gd name="connsiteY107" fmla="*/ 1707249 h 3733196"/>
              <a:gd name="connsiteX108" fmla="*/ 1592210 w 5659385"/>
              <a:gd name="connsiteY108" fmla="*/ 1692962 h 3733196"/>
              <a:gd name="connsiteX109" fmla="*/ 1596972 w 5659385"/>
              <a:gd name="connsiteY109" fmla="*/ 1678674 h 3733196"/>
              <a:gd name="connsiteX110" fmla="*/ 1592210 w 5659385"/>
              <a:gd name="connsiteY110" fmla="*/ 1650099 h 3733196"/>
              <a:gd name="connsiteX111" fmla="*/ 1587447 w 5659385"/>
              <a:gd name="connsiteY111" fmla="*/ 1583424 h 3733196"/>
              <a:gd name="connsiteX112" fmla="*/ 1606497 w 5659385"/>
              <a:gd name="connsiteY112" fmla="*/ 1578662 h 3733196"/>
              <a:gd name="connsiteX113" fmla="*/ 1635072 w 5659385"/>
              <a:gd name="connsiteY113" fmla="*/ 1564374 h 3733196"/>
              <a:gd name="connsiteX114" fmla="*/ 1911297 w 5659385"/>
              <a:gd name="connsiteY114" fmla="*/ 1569137 h 3733196"/>
              <a:gd name="connsiteX115" fmla="*/ 1944635 w 5659385"/>
              <a:gd name="connsiteY115" fmla="*/ 1554849 h 3733196"/>
              <a:gd name="connsiteX116" fmla="*/ 1958922 w 5659385"/>
              <a:gd name="connsiteY116" fmla="*/ 1550087 h 3733196"/>
              <a:gd name="connsiteX117" fmla="*/ 1973210 w 5659385"/>
              <a:gd name="connsiteY117" fmla="*/ 1540562 h 3733196"/>
              <a:gd name="connsiteX118" fmla="*/ 1987497 w 5659385"/>
              <a:gd name="connsiteY118" fmla="*/ 1535799 h 3733196"/>
              <a:gd name="connsiteX119" fmla="*/ 2020835 w 5659385"/>
              <a:gd name="connsiteY119" fmla="*/ 1526274 h 3733196"/>
              <a:gd name="connsiteX120" fmla="*/ 2058935 w 5659385"/>
              <a:gd name="connsiteY120" fmla="*/ 1511987 h 3733196"/>
              <a:gd name="connsiteX121" fmla="*/ 2087510 w 5659385"/>
              <a:gd name="connsiteY121" fmla="*/ 1492937 h 3733196"/>
              <a:gd name="connsiteX122" fmla="*/ 2097035 w 5659385"/>
              <a:gd name="connsiteY122" fmla="*/ 1473887 h 3733196"/>
              <a:gd name="connsiteX123" fmla="*/ 2111322 w 5659385"/>
              <a:gd name="connsiteY123" fmla="*/ 1469124 h 3733196"/>
              <a:gd name="connsiteX124" fmla="*/ 2139897 w 5659385"/>
              <a:gd name="connsiteY124" fmla="*/ 1450074 h 3733196"/>
              <a:gd name="connsiteX125" fmla="*/ 2154185 w 5659385"/>
              <a:gd name="connsiteY125" fmla="*/ 1440549 h 3733196"/>
              <a:gd name="connsiteX126" fmla="*/ 2168472 w 5659385"/>
              <a:gd name="connsiteY126" fmla="*/ 1426262 h 3733196"/>
              <a:gd name="connsiteX127" fmla="*/ 2192285 w 5659385"/>
              <a:gd name="connsiteY127" fmla="*/ 1397687 h 3733196"/>
              <a:gd name="connsiteX128" fmla="*/ 2211335 w 5659385"/>
              <a:gd name="connsiteY128" fmla="*/ 1388162 h 3733196"/>
              <a:gd name="connsiteX129" fmla="*/ 2225622 w 5659385"/>
              <a:gd name="connsiteY129" fmla="*/ 1392924 h 3733196"/>
              <a:gd name="connsiteX130" fmla="*/ 2273247 w 5659385"/>
              <a:gd name="connsiteY130" fmla="*/ 1397687 h 3733196"/>
              <a:gd name="connsiteX131" fmla="*/ 2301822 w 5659385"/>
              <a:gd name="connsiteY131" fmla="*/ 1421499 h 3733196"/>
              <a:gd name="connsiteX132" fmla="*/ 2387547 w 5659385"/>
              <a:gd name="connsiteY132" fmla="*/ 1435787 h 3733196"/>
              <a:gd name="connsiteX133" fmla="*/ 2406597 w 5659385"/>
              <a:gd name="connsiteY133" fmla="*/ 1440549 h 3733196"/>
              <a:gd name="connsiteX134" fmla="*/ 2435172 w 5659385"/>
              <a:gd name="connsiteY134" fmla="*/ 1450074 h 3733196"/>
              <a:gd name="connsiteX135" fmla="*/ 2568522 w 5659385"/>
              <a:gd name="connsiteY135" fmla="*/ 1450074 h 3733196"/>
              <a:gd name="connsiteX136" fmla="*/ 2582810 w 5659385"/>
              <a:gd name="connsiteY136" fmla="*/ 1454837 h 3733196"/>
              <a:gd name="connsiteX137" fmla="*/ 2601860 w 5659385"/>
              <a:gd name="connsiteY137" fmla="*/ 1459599 h 3733196"/>
              <a:gd name="connsiteX138" fmla="*/ 2668535 w 5659385"/>
              <a:gd name="connsiteY138" fmla="*/ 1454837 h 3733196"/>
              <a:gd name="connsiteX139" fmla="*/ 2663772 w 5659385"/>
              <a:gd name="connsiteY139" fmla="*/ 1416737 h 3733196"/>
              <a:gd name="connsiteX140" fmla="*/ 2649485 w 5659385"/>
              <a:gd name="connsiteY140" fmla="*/ 1388162 h 3733196"/>
              <a:gd name="connsiteX141" fmla="*/ 2635197 w 5659385"/>
              <a:gd name="connsiteY141" fmla="*/ 1373874 h 3733196"/>
              <a:gd name="connsiteX142" fmla="*/ 2639960 w 5659385"/>
              <a:gd name="connsiteY142" fmla="*/ 1326249 h 3733196"/>
              <a:gd name="connsiteX143" fmla="*/ 2654247 w 5659385"/>
              <a:gd name="connsiteY143" fmla="*/ 1311962 h 3733196"/>
              <a:gd name="connsiteX144" fmla="*/ 2668535 w 5659385"/>
              <a:gd name="connsiteY144" fmla="*/ 1302437 h 3733196"/>
              <a:gd name="connsiteX145" fmla="*/ 2749497 w 5659385"/>
              <a:gd name="connsiteY145" fmla="*/ 1288149 h 3733196"/>
              <a:gd name="connsiteX146" fmla="*/ 2782835 w 5659385"/>
              <a:gd name="connsiteY146" fmla="*/ 1264337 h 3733196"/>
              <a:gd name="connsiteX147" fmla="*/ 2801885 w 5659385"/>
              <a:gd name="connsiteY147" fmla="*/ 1254812 h 3733196"/>
              <a:gd name="connsiteX148" fmla="*/ 2730447 w 5659385"/>
              <a:gd name="connsiteY148" fmla="*/ 1245287 h 3733196"/>
              <a:gd name="connsiteX149" fmla="*/ 2701872 w 5659385"/>
              <a:gd name="connsiteY149" fmla="*/ 1235762 h 3733196"/>
              <a:gd name="connsiteX150" fmla="*/ 2687585 w 5659385"/>
              <a:gd name="connsiteY150" fmla="*/ 1230999 h 3733196"/>
              <a:gd name="connsiteX151" fmla="*/ 2663772 w 5659385"/>
              <a:gd name="connsiteY151" fmla="*/ 1221474 h 3733196"/>
              <a:gd name="connsiteX152" fmla="*/ 2639960 w 5659385"/>
              <a:gd name="connsiteY152" fmla="*/ 1216712 h 3733196"/>
              <a:gd name="connsiteX153" fmla="*/ 2630435 w 5659385"/>
              <a:gd name="connsiteY153" fmla="*/ 1197662 h 3733196"/>
              <a:gd name="connsiteX154" fmla="*/ 2620910 w 5659385"/>
              <a:gd name="connsiteY154" fmla="*/ 1183374 h 3733196"/>
              <a:gd name="connsiteX155" fmla="*/ 2625672 w 5659385"/>
              <a:gd name="connsiteY155" fmla="*/ 1154799 h 3733196"/>
              <a:gd name="connsiteX156" fmla="*/ 2692347 w 5659385"/>
              <a:gd name="connsiteY156" fmla="*/ 1140512 h 3733196"/>
              <a:gd name="connsiteX157" fmla="*/ 2711397 w 5659385"/>
              <a:gd name="connsiteY157" fmla="*/ 1135749 h 3733196"/>
              <a:gd name="connsiteX158" fmla="*/ 2749497 w 5659385"/>
              <a:gd name="connsiteY158" fmla="*/ 1092887 h 3733196"/>
              <a:gd name="connsiteX159" fmla="*/ 2778072 w 5659385"/>
              <a:gd name="connsiteY159" fmla="*/ 1083362 h 3733196"/>
              <a:gd name="connsiteX160" fmla="*/ 2825697 w 5659385"/>
              <a:gd name="connsiteY160" fmla="*/ 1073837 h 3733196"/>
              <a:gd name="connsiteX161" fmla="*/ 2844747 w 5659385"/>
              <a:gd name="connsiteY161" fmla="*/ 1069074 h 3733196"/>
              <a:gd name="connsiteX162" fmla="*/ 2863797 w 5659385"/>
              <a:gd name="connsiteY162" fmla="*/ 1059549 h 3733196"/>
              <a:gd name="connsiteX163" fmla="*/ 2878085 w 5659385"/>
              <a:gd name="connsiteY163" fmla="*/ 1054787 h 3733196"/>
              <a:gd name="connsiteX164" fmla="*/ 2925710 w 5659385"/>
              <a:gd name="connsiteY164" fmla="*/ 1030974 h 3733196"/>
              <a:gd name="connsiteX165" fmla="*/ 2939997 w 5659385"/>
              <a:gd name="connsiteY165" fmla="*/ 1021449 h 3733196"/>
              <a:gd name="connsiteX166" fmla="*/ 2959047 w 5659385"/>
              <a:gd name="connsiteY166" fmla="*/ 1016687 h 3733196"/>
              <a:gd name="connsiteX167" fmla="*/ 3016197 w 5659385"/>
              <a:gd name="connsiteY167" fmla="*/ 1007162 h 3733196"/>
              <a:gd name="connsiteX168" fmla="*/ 3030485 w 5659385"/>
              <a:gd name="connsiteY168" fmla="*/ 1002399 h 3733196"/>
              <a:gd name="connsiteX169" fmla="*/ 3268610 w 5659385"/>
              <a:gd name="connsiteY169" fmla="*/ 1016687 h 3733196"/>
              <a:gd name="connsiteX170" fmla="*/ 3301947 w 5659385"/>
              <a:gd name="connsiteY170" fmla="*/ 1035737 h 3733196"/>
              <a:gd name="connsiteX171" fmla="*/ 3316235 w 5659385"/>
              <a:gd name="connsiteY171" fmla="*/ 1040499 h 3733196"/>
              <a:gd name="connsiteX172" fmla="*/ 3363860 w 5659385"/>
              <a:gd name="connsiteY172" fmla="*/ 1069074 h 3733196"/>
              <a:gd name="connsiteX173" fmla="*/ 3392435 w 5659385"/>
              <a:gd name="connsiteY173" fmla="*/ 1088124 h 3733196"/>
              <a:gd name="connsiteX174" fmla="*/ 3406722 w 5659385"/>
              <a:gd name="connsiteY174" fmla="*/ 1083362 h 3733196"/>
              <a:gd name="connsiteX175" fmla="*/ 3416247 w 5659385"/>
              <a:gd name="connsiteY175" fmla="*/ 1069074 h 3733196"/>
              <a:gd name="connsiteX176" fmla="*/ 3430535 w 5659385"/>
              <a:gd name="connsiteY176" fmla="*/ 1054787 h 3733196"/>
              <a:gd name="connsiteX177" fmla="*/ 3440060 w 5659385"/>
              <a:gd name="connsiteY177" fmla="*/ 1040499 h 3733196"/>
              <a:gd name="connsiteX178" fmla="*/ 3454347 w 5659385"/>
              <a:gd name="connsiteY178" fmla="*/ 1035737 h 3733196"/>
              <a:gd name="connsiteX179" fmla="*/ 3549597 w 5659385"/>
              <a:gd name="connsiteY179" fmla="*/ 1030974 h 3733196"/>
              <a:gd name="connsiteX180" fmla="*/ 3578172 w 5659385"/>
              <a:gd name="connsiteY180" fmla="*/ 1040499 h 3733196"/>
              <a:gd name="connsiteX181" fmla="*/ 3687710 w 5659385"/>
              <a:gd name="connsiteY181" fmla="*/ 1035737 h 3733196"/>
              <a:gd name="connsiteX182" fmla="*/ 3730572 w 5659385"/>
              <a:gd name="connsiteY182" fmla="*/ 1007162 h 3733196"/>
              <a:gd name="connsiteX183" fmla="*/ 3744860 w 5659385"/>
              <a:gd name="connsiteY183" fmla="*/ 997637 h 3733196"/>
              <a:gd name="connsiteX184" fmla="*/ 3749622 w 5659385"/>
              <a:gd name="connsiteY184" fmla="*/ 983349 h 3733196"/>
              <a:gd name="connsiteX185" fmla="*/ 3759147 w 5659385"/>
              <a:gd name="connsiteY185" fmla="*/ 969062 h 3733196"/>
              <a:gd name="connsiteX186" fmla="*/ 3802010 w 5659385"/>
              <a:gd name="connsiteY186" fmla="*/ 930962 h 3733196"/>
              <a:gd name="connsiteX187" fmla="*/ 3816297 w 5659385"/>
              <a:gd name="connsiteY187" fmla="*/ 926199 h 3733196"/>
              <a:gd name="connsiteX188" fmla="*/ 3844872 w 5659385"/>
              <a:gd name="connsiteY188" fmla="*/ 902387 h 3733196"/>
              <a:gd name="connsiteX189" fmla="*/ 3859160 w 5659385"/>
              <a:gd name="connsiteY189" fmla="*/ 897624 h 3733196"/>
              <a:gd name="connsiteX190" fmla="*/ 3873447 w 5659385"/>
              <a:gd name="connsiteY190" fmla="*/ 888099 h 3733196"/>
              <a:gd name="connsiteX191" fmla="*/ 3916310 w 5659385"/>
              <a:gd name="connsiteY191" fmla="*/ 878574 h 3733196"/>
              <a:gd name="connsiteX192" fmla="*/ 3973460 w 5659385"/>
              <a:gd name="connsiteY192" fmla="*/ 883337 h 3733196"/>
              <a:gd name="connsiteX193" fmla="*/ 4002035 w 5659385"/>
              <a:gd name="connsiteY193" fmla="*/ 892862 h 3733196"/>
              <a:gd name="connsiteX194" fmla="*/ 4030610 w 5659385"/>
              <a:gd name="connsiteY194" fmla="*/ 897624 h 3733196"/>
              <a:gd name="connsiteX195" fmla="*/ 4040135 w 5659385"/>
              <a:gd name="connsiteY195" fmla="*/ 911912 h 3733196"/>
              <a:gd name="connsiteX196" fmla="*/ 4082997 w 5659385"/>
              <a:gd name="connsiteY196" fmla="*/ 935724 h 3733196"/>
              <a:gd name="connsiteX197" fmla="*/ 4106810 w 5659385"/>
              <a:gd name="connsiteY197" fmla="*/ 940487 h 3733196"/>
              <a:gd name="connsiteX198" fmla="*/ 4130622 w 5659385"/>
              <a:gd name="connsiteY198" fmla="*/ 964299 h 3733196"/>
              <a:gd name="connsiteX199" fmla="*/ 4144910 w 5659385"/>
              <a:gd name="connsiteY199" fmla="*/ 973824 h 3733196"/>
              <a:gd name="connsiteX200" fmla="*/ 4187772 w 5659385"/>
              <a:gd name="connsiteY200" fmla="*/ 969062 h 3733196"/>
              <a:gd name="connsiteX201" fmla="*/ 4216347 w 5659385"/>
              <a:gd name="connsiteY201" fmla="*/ 954774 h 3733196"/>
              <a:gd name="connsiteX202" fmla="*/ 4230635 w 5659385"/>
              <a:gd name="connsiteY202" fmla="*/ 950012 h 3733196"/>
              <a:gd name="connsiteX203" fmla="*/ 4244922 w 5659385"/>
              <a:gd name="connsiteY203" fmla="*/ 940487 h 3733196"/>
              <a:gd name="connsiteX204" fmla="*/ 4278260 w 5659385"/>
              <a:gd name="connsiteY204" fmla="*/ 930962 h 3733196"/>
              <a:gd name="connsiteX205" fmla="*/ 4287785 w 5659385"/>
              <a:gd name="connsiteY205" fmla="*/ 916674 h 3733196"/>
              <a:gd name="connsiteX206" fmla="*/ 4292547 w 5659385"/>
              <a:gd name="connsiteY206" fmla="*/ 902387 h 3733196"/>
              <a:gd name="connsiteX207" fmla="*/ 4349697 w 5659385"/>
              <a:gd name="connsiteY207" fmla="*/ 873812 h 3733196"/>
              <a:gd name="connsiteX208" fmla="*/ 4373510 w 5659385"/>
              <a:gd name="connsiteY208" fmla="*/ 869049 h 3733196"/>
              <a:gd name="connsiteX209" fmla="*/ 4387797 w 5659385"/>
              <a:gd name="connsiteY209" fmla="*/ 864287 h 3733196"/>
              <a:gd name="connsiteX210" fmla="*/ 4406847 w 5659385"/>
              <a:gd name="connsiteY210" fmla="*/ 859524 h 3733196"/>
              <a:gd name="connsiteX211" fmla="*/ 4421135 w 5659385"/>
              <a:gd name="connsiteY211" fmla="*/ 849999 h 3733196"/>
              <a:gd name="connsiteX212" fmla="*/ 4449710 w 5659385"/>
              <a:gd name="connsiteY212" fmla="*/ 840474 h 3733196"/>
              <a:gd name="connsiteX213" fmla="*/ 4478285 w 5659385"/>
              <a:gd name="connsiteY213" fmla="*/ 826187 h 3733196"/>
              <a:gd name="connsiteX214" fmla="*/ 4492572 w 5659385"/>
              <a:gd name="connsiteY214" fmla="*/ 816662 h 3733196"/>
              <a:gd name="connsiteX215" fmla="*/ 4516385 w 5659385"/>
              <a:gd name="connsiteY215" fmla="*/ 811899 h 3733196"/>
              <a:gd name="connsiteX216" fmla="*/ 4530672 w 5659385"/>
              <a:gd name="connsiteY216" fmla="*/ 807137 h 3733196"/>
              <a:gd name="connsiteX217" fmla="*/ 4697360 w 5659385"/>
              <a:gd name="connsiteY217" fmla="*/ 802374 h 3733196"/>
              <a:gd name="connsiteX218" fmla="*/ 4706885 w 5659385"/>
              <a:gd name="connsiteY218" fmla="*/ 788087 h 3733196"/>
              <a:gd name="connsiteX219" fmla="*/ 4721172 w 5659385"/>
              <a:gd name="connsiteY219" fmla="*/ 778562 h 3733196"/>
              <a:gd name="connsiteX220" fmla="*/ 4725935 w 5659385"/>
              <a:gd name="connsiteY220" fmla="*/ 764274 h 3733196"/>
              <a:gd name="connsiteX221" fmla="*/ 4735460 w 5659385"/>
              <a:gd name="connsiteY221" fmla="*/ 749987 h 3733196"/>
              <a:gd name="connsiteX222" fmla="*/ 4740222 w 5659385"/>
              <a:gd name="connsiteY222" fmla="*/ 735699 h 3733196"/>
              <a:gd name="connsiteX223" fmla="*/ 4754510 w 5659385"/>
              <a:gd name="connsiteY223" fmla="*/ 730937 h 3733196"/>
              <a:gd name="connsiteX224" fmla="*/ 4792610 w 5659385"/>
              <a:gd name="connsiteY224" fmla="*/ 721412 h 3733196"/>
              <a:gd name="connsiteX225" fmla="*/ 4806897 w 5659385"/>
              <a:gd name="connsiteY225" fmla="*/ 716649 h 3733196"/>
              <a:gd name="connsiteX226" fmla="*/ 4821185 w 5659385"/>
              <a:gd name="connsiteY226" fmla="*/ 707124 h 3733196"/>
              <a:gd name="connsiteX227" fmla="*/ 4897385 w 5659385"/>
              <a:gd name="connsiteY227" fmla="*/ 730937 h 3733196"/>
              <a:gd name="connsiteX228" fmla="*/ 4887860 w 5659385"/>
              <a:gd name="connsiteY228" fmla="*/ 745224 h 3733196"/>
              <a:gd name="connsiteX229" fmla="*/ 4935485 w 5659385"/>
              <a:gd name="connsiteY229" fmla="*/ 769037 h 3733196"/>
              <a:gd name="connsiteX230" fmla="*/ 4992635 w 5659385"/>
              <a:gd name="connsiteY230" fmla="*/ 783324 h 3733196"/>
              <a:gd name="connsiteX231" fmla="*/ 5011685 w 5659385"/>
              <a:gd name="connsiteY231" fmla="*/ 788087 h 3733196"/>
              <a:gd name="connsiteX232" fmla="*/ 5030735 w 5659385"/>
              <a:gd name="connsiteY232" fmla="*/ 797612 h 3733196"/>
              <a:gd name="connsiteX233" fmla="*/ 5040260 w 5659385"/>
              <a:gd name="connsiteY233" fmla="*/ 816662 h 3733196"/>
              <a:gd name="connsiteX234" fmla="*/ 5045022 w 5659385"/>
              <a:gd name="connsiteY234" fmla="*/ 835712 h 3733196"/>
              <a:gd name="connsiteX235" fmla="*/ 5087885 w 5659385"/>
              <a:gd name="connsiteY235" fmla="*/ 826187 h 3733196"/>
              <a:gd name="connsiteX236" fmla="*/ 5116460 w 5659385"/>
              <a:gd name="connsiteY236" fmla="*/ 807137 h 3733196"/>
              <a:gd name="connsiteX237" fmla="*/ 5125985 w 5659385"/>
              <a:gd name="connsiteY237" fmla="*/ 821424 h 3733196"/>
              <a:gd name="connsiteX238" fmla="*/ 5202185 w 5659385"/>
              <a:gd name="connsiteY238" fmla="*/ 840474 h 3733196"/>
              <a:gd name="connsiteX239" fmla="*/ 5245047 w 5659385"/>
              <a:gd name="connsiteY239" fmla="*/ 845237 h 3733196"/>
              <a:gd name="connsiteX240" fmla="*/ 5259335 w 5659385"/>
              <a:gd name="connsiteY240" fmla="*/ 840474 h 3733196"/>
              <a:gd name="connsiteX241" fmla="*/ 5268860 w 5659385"/>
              <a:gd name="connsiteY241" fmla="*/ 802374 h 3733196"/>
              <a:gd name="connsiteX242" fmla="*/ 5278385 w 5659385"/>
              <a:gd name="connsiteY242" fmla="*/ 788087 h 3733196"/>
              <a:gd name="connsiteX243" fmla="*/ 5283147 w 5659385"/>
              <a:gd name="connsiteY243" fmla="*/ 764274 h 3733196"/>
              <a:gd name="connsiteX244" fmla="*/ 5311722 w 5659385"/>
              <a:gd name="connsiteY244" fmla="*/ 740462 h 3733196"/>
              <a:gd name="connsiteX245" fmla="*/ 5330772 w 5659385"/>
              <a:gd name="connsiteY245" fmla="*/ 721412 h 3733196"/>
              <a:gd name="connsiteX246" fmla="*/ 5359347 w 5659385"/>
              <a:gd name="connsiteY246" fmla="*/ 697599 h 3733196"/>
              <a:gd name="connsiteX247" fmla="*/ 5392685 w 5659385"/>
              <a:gd name="connsiteY247" fmla="*/ 688074 h 3733196"/>
              <a:gd name="connsiteX248" fmla="*/ 5464122 w 5659385"/>
              <a:gd name="connsiteY248" fmla="*/ 678549 h 3733196"/>
              <a:gd name="connsiteX249" fmla="*/ 5506985 w 5659385"/>
              <a:gd name="connsiteY249" fmla="*/ 645212 h 3733196"/>
              <a:gd name="connsiteX250" fmla="*/ 5521272 w 5659385"/>
              <a:gd name="connsiteY250" fmla="*/ 635687 h 3733196"/>
              <a:gd name="connsiteX251" fmla="*/ 5535560 w 5659385"/>
              <a:gd name="connsiteY251" fmla="*/ 630924 h 3733196"/>
              <a:gd name="connsiteX252" fmla="*/ 5564135 w 5659385"/>
              <a:gd name="connsiteY252" fmla="*/ 602349 h 3733196"/>
              <a:gd name="connsiteX253" fmla="*/ 5578422 w 5659385"/>
              <a:gd name="connsiteY253" fmla="*/ 588062 h 3733196"/>
              <a:gd name="connsiteX254" fmla="*/ 5606997 w 5659385"/>
              <a:gd name="connsiteY254" fmla="*/ 573774 h 3733196"/>
              <a:gd name="connsiteX255" fmla="*/ 5635572 w 5659385"/>
              <a:gd name="connsiteY255" fmla="*/ 559487 h 3733196"/>
              <a:gd name="connsiteX256" fmla="*/ 5645097 w 5659385"/>
              <a:gd name="connsiteY256" fmla="*/ 545199 h 3733196"/>
              <a:gd name="connsiteX257" fmla="*/ 5645097 w 5659385"/>
              <a:gd name="connsiteY257" fmla="*/ 478524 h 3733196"/>
              <a:gd name="connsiteX258" fmla="*/ 5635572 w 5659385"/>
              <a:gd name="connsiteY258" fmla="*/ 430899 h 3733196"/>
              <a:gd name="connsiteX259" fmla="*/ 5630810 w 5659385"/>
              <a:gd name="connsiteY259" fmla="*/ 264212 h 3733196"/>
              <a:gd name="connsiteX260" fmla="*/ 5621285 w 5659385"/>
              <a:gd name="connsiteY260" fmla="*/ 207062 h 3733196"/>
              <a:gd name="connsiteX261" fmla="*/ 5616522 w 5659385"/>
              <a:gd name="connsiteY261" fmla="*/ 173724 h 3733196"/>
              <a:gd name="connsiteX262" fmla="*/ 5640335 w 5659385"/>
              <a:gd name="connsiteY262" fmla="*/ 35612 h 3733196"/>
              <a:gd name="connsiteX263" fmla="*/ 5649860 w 5659385"/>
              <a:gd name="connsiteY263" fmla="*/ 49899 h 3733196"/>
              <a:gd name="connsiteX264" fmla="*/ 5654622 w 5659385"/>
              <a:gd name="connsiteY264" fmla="*/ 83237 h 3733196"/>
              <a:gd name="connsiteX265" fmla="*/ 5659385 w 5659385"/>
              <a:gd name="connsiteY265" fmla="*/ 107049 h 3733196"/>
              <a:gd name="connsiteX266" fmla="*/ 5654622 w 5659385"/>
              <a:gd name="connsiteY266" fmla="*/ 192774 h 3733196"/>
              <a:gd name="connsiteX267" fmla="*/ 5645097 w 5659385"/>
              <a:gd name="connsiteY267" fmla="*/ 211824 h 3733196"/>
              <a:gd name="connsiteX268" fmla="*/ 5635572 w 5659385"/>
              <a:gd name="connsiteY268" fmla="*/ 226112 h 3733196"/>
              <a:gd name="connsiteX269" fmla="*/ 5602235 w 5659385"/>
              <a:gd name="connsiteY269" fmla="*/ 259449 h 3733196"/>
              <a:gd name="connsiteX270" fmla="*/ 5568897 w 5659385"/>
              <a:gd name="connsiteY270" fmla="*/ 264212 h 3733196"/>
              <a:gd name="connsiteX271" fmla="*/ 4116335 w 5659385"/>
              <a:gd name="connsiteY271" fmla="*/ 259449 h 3733196"/>
              <a:gd name="connsiteX272" fmla="*/ 4073472 w 5659385"/>
              <a:gd name="connsiteY272" fmla="*/ 264212 h 3733196"/>
              <a:gd name="connsiteX273" fmla="*/ 4016322 w 5659385"/>
              <a:gd name="connsiteY273" fmla="*/ 268974 h 3733196"/>
              <a:gd name="connsiteX274" fmla="*/ 3949647 w 5659385"/>
              <a:gd name="connsiteY274" fmla="*/ 278499 h 3733196"/>
              <a:gd name="connsiteX275" fmla="*/ 3916310 w 5659385"/>
              <a:gd name="connsiteY275" fmla="*/ 283262 h 3733196"/>
              <a:gd name="connsiteX276" fmla="*/ 3849635 w 5659385"/>
              <a:gd name="connsiteY276" fmla="*/ 288024 h 3733196"/>
              <a:gd name="connsiteX277" fmla="*/ 3802010 w 5659385"/>
              <a:gd name="connsiteY277" fmla="*/ 302312 h 3733196"/>
              <a:gd name="connsiteX278" fmla="*/ 3716285 w 5659385"/>
              <a:gd name="connsiteY278" fmla="*/ 316599 h 3733196"/>
              <a:gd name="connsiteX279" fmla="*/ 3687710 w 5659385"/>
              <a:gd name="connsiteY279" fmla="*/ 326124 h 3733196"/>
              <a:gd name="connsiteX280" fmla="*/ 3573410 w 5659385"/>
              <a:gd name="connsiteY280" fmla="*/ 340412 h 3733196"/>
              <a:gd name="connsiteX281" fmla="*/ 3540072 w 5659385"/>
              <a:gd name="connsiteY281" fmla="*/ 349937 h 3733196"/>
              <a:gd name="connsiteX282" fmla="*/ 3487685 w 5659385"/>
              <a:gd name="connsiteY282" fmla="*/ 359462 h 3733196"/>
              <a:gd name="connsiteX283" fmla="*/ 3444822 w 5659385"/>
              <a:gd name="connsiteY283" fmla="*/ 373749 h 3733196"/>
              <a:gd name="connsiteX284" fmla="*/ 3325760 w 5659385"/>
              <a:gd name="connsiteY284" fmla="*/ 383274 h 3733196"/>
              <a:gd name="connsiteX285" fmla="*/ 3216222 w 5659385"/>
              <a:gd name="connsiteY285" fmla="*/ 397562 h 3733196"/>
              <a:gd name="connsiteX286" fmla="*/ 3192410 w 5659385"/>
              <a:gd name="connsiteY286" fmla="*/ 402324 h 3733196"/>
              <a:gd name="connsiteX287" fmla="*/ 3068585 w 5659385"/>
              <a:gd name="connsiteY287" fmla="*/ 421374 h 3733196"/>
              <a:gd name="connsiteX288" fmla="*/ 3025722 w 5659385"/>
              <a:gd name="connsiteY288" fmla="*/ 426137 h 3733196"/>
              <a:gd name="connsiteX289" fmla="*/ 2882847 w 5659385"/>
              <a:gd name="connsiteY289" fmla="*/ 449949 h 3733196"/>
              <a:gd name="connsiteX290" fmla="*/ 2825697 w 5659385"/>
              <a:gd name="connsiteY290" fmla="*/ 468999 h 3733196"/>
              <a:gd name="connsiteX291" fmla="*/ 2697110 w 5659385"/>
              <a:gd name="connsiteY291" fmla="*/ 492812 h 3733196"/>
              <a:gd name="connsiteX292" fmla="*/ 2554235 w 5659385"/>
              <a:gd name="connsiteY292" fmla="*/ 530912 h 3733196"/>
              <a:gd name="connsiteX293" fmla="*/ 2478035 w 5659385"/>
              <a:gd name="connsiteY293" fmla="*/ 549962 h 3733196"/>
              <a:gd name="connsiteX294" fmla="*/ 2301822 w 5659385"/>
              <a:gd name="connsiteY294" fmla="*/ 592824 h 3733196"/>
              <a:gd name="connsiteX295" fmla="*/ 2149422 w 5659385"/>
              <a:gd name="connsiteY295" fmla="*/ 649974 h 3733196"/>
              <a:gd name="connsiteX296" fmla="*/ 2087510 w 5659385"/>
              <a:gd name="connsiteY296" fmla="*/ 659499 h 3733196"/>
              <a:gd name="connsiteX297" fmla="*/ 2020835 w 5659385"/>
              <a:gd name="connsiteY297" fmla="*/ 678549 h 3733196"/>
              <a:gd name="connsiteX298" fmla="*/ 1897010 w 5659385"/>
              <a:gd name="connsiteY298" fmla="*/ 726174 h 3733196"/>
              <a:gd name="connsiteX299" fmla="*/ 1844622 w 5659385"/>
              <a:gd name="connsiteY299" fmla="*/ 735699 h 3733196"/>
              <a:gd name="connsiteX300" fmla="*/ 1720797 w 5659385"/>
              <a:gd name="connsiteY300" fmla="*/ 778562 h 3733196"/>
              <a:gd name="connsiteX301" fmla="*/ 1663647 w 5659385"/>
              <a:gd name="connsiteY301" fmla="*/ 792849 h 3733196"/>
              <a:gd name="connsiteX302" fmla="*/ 1616022 w 5659385"/>
              <a:gd name="connsiteY302" fmla="*/ 807137 h 3733196"/>
              <a:gd name="connsiteX303" fmla="*/ 1563635 w 5659385"/>
              <a:gd name="connsiteY303" fmla="*/ 816662 h 3733196"/>
              <a:gd name="connsiteX304" fmla="*/ 1439810 w 5659385"/>
              <a:gd name="connsiteY304" fmla="*/ 859524 h 3733196"/>
              <a:gd name="connsiteX305" fmla="*/ 1406472 w 5659385"/>
              <a:gd name="connsiteY305" fmla="*/ 869049 h 3733196"/>
              <a:gd name="connsiteX306" fmla="*/ 1368372 w 5659385"/>
              <a:gd name="connsiteY306" fmla="*/ 883337 h 3733196"/>
              <a:gd name="connsiteX307" fmla="*/ 1339797 w 5659385"/>
              <a:gd name="connsiteY307" fmla="*/ 892862 h 3733196"/>
              <a:gd name="connsiteX308" fmla="*/ 1315985 w 5659385"/>
              <a:gd name="connsiteY308" fmla="*/ 907149 h 3733196"/>
              <a:gd name="connsiteX309" fmla="*/ 1211210 w 5659385"/>
              <a:gd name="connsiteY309" fmla="*/ 950012 h 3733196"/>
              <a:gd name="connsiteX310" fmla="*/ 1163585 w 5659385"/>
              <a:gd name="connsiteY310" fmla="*/ 978587 h 3733196"/>
              <a:gd name="connsiteX311" fmla="*/ 1139772 w 5659385"/>
              <a:gd name="connsiteY311" fmla="*/ 992874 h 3733196"/>
              <a:gd name="connsiteX312" fmla="*/ 1120722 w 5659385"/>
              <a:gd name="connsiteY312" fmla="*/ 1007162 h 3733196"/>
              <a:gd name="connsiteX313" fmla="*/ 1087385 w 5659385"/>
              <a:gd name="connsiteY313" fmla="*/ 1021449 h 3733196"/>
              <a:gd name="connsiteX314" fmla="*/ 1073097 w 5659385"/>
              <a:gd name="connsiteY314" fmla="*/ 1035737 h 3733196"/>
              <a:gd name="connsiteX315" fmla="*/ 1034997 w 5659385"/>
              <a:gd name="connsiteY315" fmla="*/ 1045262 h 3733196"/>
              <a:gd name="connsiteX316" fmla="*/ 1020710 w 5659385"/>
              <a:gd name="connsiteY316" fmla="*/ 1059549 h 3733196"/>
              <a:gd name="connsiteX317" fmla="*/ 977847 w 5659385"/>
              <a:gd name="connsiteY317" fmla="*/ 1078599 h 3733196"/>
              <a:gd name="connsiteX318" fmla="*/ 954035 w 5659385"/>
              <a:gd name="connsiteY318" fmla="*/ 1097649 h 3733196"/>
              <a:gd name="connsiteX319" fmla="*/ 939747 w 5659385"/>
              <a:gd name="connsiteY319" fmla="*/ 1107174 h 3733196"/>
              <a:gd name="connsiteX320" fmla="*/ 915935 w 5659385"/>
              <a:gd name="connsiteY320" fmla="*/ 1126224 h 3733196"/>
              <a:gd name="connsiteX321" fmla="*/ 896885 w 5659385"/>
              <a:gd name="connsiteY321" fmla="*/ 1135749 h 3733196"/>
              <a:gd name="connsiteX322" fmla="*/ 877835 w 5659385"/>
              <a:gd name="connsiteY322" fmla="*/ 1150037 h 3733196"/>
              <a:gd name="connsiteX323" fmla="*/ 834972 w 5659385"/>
              <a:gd name="connsiteY323" fmla="*/ 1178612 h 3733196"/>
              <a:gd name="connsiteX324" fmla="*/ 796872 w 5659385"/>
              <a:gd name="connsiteY324" fmla="*/ 1216712 h 3733196"/>
              <a:gd name="connsiteX325" fmla="*/ 773060 w 5659385"/>
              <a:gd name="connsiteY325" fmla="*/ 1235762 h 3733196"/>
              <a:gd name="connsiteX326" fmla="*/ 715910 w 5659385"/>
              <a:gd name="connsiteY326" fmla="*/ 1278624 h 3733196"/>
              <a:gd name="connsiteX327" fmla="*/ 701622 w 5659385"/>
              <a:gd name="connsiteY327" fmla="*/ 1292912 h 3733196"/>
              <a:gd name="connsiteX328" fmla="*/ 634947 w 5659385"/>
              <a:gd name="connsiteY328" fmla="*/ 1345299 h 3733196"/>
              <a:gd name="connsiteX329" fmla="*/ 615897 w 5659385"/>
              <a:gd name="connsiteY329" fmla="*/ 1373874 h 3733196"/>
              <a:gd name="connsiteX330" fmla="*/ 601610 w 5659385"/>
              <a:gd name="connsiteY330" fmla="*/ 1397687 h 3733196"/>
              <a:gd name="connsiteX331" fmla="*/ 558747 w 5659385"/>
              <a:gd name="connsiteY331" fmla="*/ 1454837 h 3733196"/>
              <a:gd name="connsiteX332" fmla="*/ 534935 w 5659385"/>
              <a:gd name="connsiteY332" fmla="*/ 1497699 h 3733196"/>
              <a:gd name="connsiteX333" fmla="*/ 520647 w 5659385"/>
              <a:gd name="connsiteY333" fmla="*/ 1521512 h 3733196"/>
              <a:gd name="connsiteX334" fmla="*/ 515885 w 5659385"/>
              <a:gd name="connsiteY334" fmla="*/ 1535799 h 3733196"/>
              <a:gd name="connsiteX335" fmla="*/ 501597 w 5659385"/>
              <a:gd name="connsiteY335" fmla="*/ 1573899 h 3733196"/>
              <a:gd name="connsiteX336" fmla="*/ 482547 w 5659385"/>
              <a:gd name="connsiteY336" fmla="*/ 1631049 h 3733196"/>
              <a:gd name="connsiteX337" fmla="*/ 463497 w 5659385"/>
              <a:gd name="connsiteY337" fmla="*/ 1692962 h 3733196"/>
              <a:gd name="connsiteX338" fmla="*/ 458735 w 5659385"/>
              <a:gd name="connsiteY338" fmla="*/ 1788212 h 3733196"/>
              <a:gd name="connsiteX339" fmla="*/ 449210 w 5659385"/>
              <a:gd name="connsiteY339" fmla="*/ 1850124 h 3733196"/>
              <a:gd name="connsiteX340" fmla="*/ 439685 w 5659385"/>
              <a:gd name="connsiteY340" fmla="*/ 1912037 h 3733196"/>
              <a:gd name="connsiteX341" fmla="*/ 425397 w 5659385"/>
              <a:gd name="connsiteY341" fmla="*/ 1931087 h 3733196"/>
              <a:gd name="connsiteX342" fmla="*/ 411110 w 5659385"/>
              <a:gd name="connsiteY342" fmla="*/ 1969187 h 3733196"/>
              <a:gd name="connsiteX343" fmla="*/ 406347 w 5659385"/>
              <a:gd name="connsiteY343" fmla="*/ 1983474 h 3733196"/>
              <a:gd name="connsiteX344" fmla="*/ 382535 w 5659385"/>
              <a:gd name="connsiteY344" fmla="*/ 2021574 h 3733196"/>
              <a:gd name="connsiteX345" fmla="*/ 358722 w 5659385"/>
              <a:gd name="connsiteY345" fmla="*/ 2083487 h 3733196"/>
              <a:gd name="connsiteX346" fmla="*/ 353960 w 5659385"/>
              <a:gd name="connsiteY346" fmla="*/ 2102537 h 3733196"/>
              <a:gd name="connsiteX347" fmla="*/ 339672 w 5659385"/>
              <a:gd name="connsiteY347" fmla="*/ 2126349 h 3733196"/>
              <a:gd name="connsiteX348" fmla="*/ 315860 w 5659385"/>
              <a:gd name="connsiteY348" fmla="*/ 2178737 h 3733196"/>
              <a:gd name="connsiteX349" fmla="*/ 301572 w 5659385"/>
              <a:gd name="connsiteY349" fmla="*/ 2216837 h 3733196"/>
              <a:gd name="connsiteX350" fmla="*/ 296810 w 5659385"/>
              <a:gd name="connsiteY350" fmla="*/ 2235887 h 3733196"/>
              <a:gd name="connsiteX351" fmla="*/ 15822 w 5659385"/>
              <a:gd name="connsiteY351" fmla="*/ 3617012 h 3733196"/>
              <a:gd name="connsiteX352" fmla="*/ 44397 w 5659385"/>
              <a:gd name="connsiteY352" fmla="*/ 3659874 h 3733196"/>
              <a:gd name="connsiteX353" fmla="*/ 120597 w 5659385"/>
              <a:gd name="connsiteY353" fmla="*/ 3655112 h 3733196"/>
              <a:gd name="connsiteX354" fmla="*/ 134885 w 5659385"/>
              <a:gd name="connsiteY354" fmla="*/ 3650349 h 3733196"/>
              <a:gd name="connsiteX355" fmla="*/ 149172 w 5659385"/>
              <a:gd name="connsiteY355" fmla="*/ 3640824 h 3733196"/>
              <a:gd name="connsiteX356" fmla="*/ 168222 w 5659385"/>
              <a:gd name="connsiteY356" fmla="*/ 3636062 h 3733196"/>
              <a:gd name="connsiteX357" fmla="*/ 211085 w 5659385"/>
              <a:gd name="connsiteY357" fmla="*/ 3621774 h 3733196"/>
              <a:gd name="connsiteX0" fmla="*/ 172513 w 5620813"/>
              <a:gd name="connsiteY0" fmla="*/ 3621774 h 3764127"/>
              <a:gd name="connsiteX1" fmla="*/ 167750 w 5620813"/>
              <a:gd name="connsiteY1" fmla="*/ 3597962 h 3764127"/>
              <a:gd name="connsiteX2" fmla="*/ 148700 w 5620813"/>
              <a:gd name="connsiteY2" fmla="*/ 3583674 h 3764127"/>
              <a:gd name="connsiteX3" fmla="*/ 105838 w 5620813"/>
              <a:gd name="connsiteY3" fmla="*/ 3574149 h 3764127"/>
              <a:gd name="connsiteX4" fmla="*/ 101075 w 5620813"/>
              <a:gd name="connsiteY4" fmla="*/ 3497949 h 3764127"/>
              <a:gd name="connsiteX5" fmla="*/ 91550 w 5620813"/>
              <a:gd name="connsiteY5" fmla="*/ 3483662 h 3764127"/>
              <a:gd name="connsiteX6" fmla="*/ 101075 w 5620813"/>
              <a:gd name="connsiteY6" fmla="*/ 3316974 h 3764127"/>
              <a:gd name="connsiteX7" fmla="*/ 110600 w 5620813"/>
              <a:gd name="connsiteY7" fmla="*/ 3274112 h 3764127"/>
              <a:gd name="connsiteX8" fmla="*/ 120125 w 5620813"/>
              <a:gd name="connsiteY8" fmla="*/ 3231249 h 3764127"/>
              <a:gd name="connsiteX9" fmla="*/ 134413 w 5620813"/>
              <a:gd name="connsiteY9" fmla="*/ 3216962 h 3764127"/>
              <a:gd name="connsiteX10" fmla="*/ 139175 w 5620813"/>
              <a:gd name="connsiteY10" fmla="*/ 3202674 h 3764127"/>
              <a:gd name="connsiteX11" fmla="*/ 162988 w 5620813"/>
              <a:gd name="connsiteY11" fmla="*/ 3174099 h 3764127"/>
              <a:gd name="connsiteX12" fmla="*/ 167750 w 5620813"/>
              <a:gd name="connsiteY12" fmla="*/ 3159812 h 3764127"/>
              <a:gd name="connsiteX13" fmla="*/ 177275 w 5620813"/>
              <a:gd name="connsiteY13" fmla="*/ 3078849 h 3764127"/>
              <a:gd name="connsiteX14" fmla="*/ 191563 w 5620813"/>
              <a:gd name="connsiteY14" fmla="*/ 3074087 h 3764127"/>
              <a:gd name="connsiteX15" fmla="*/ 224900 w 5620813"/>
              <a:gd name="connsiteY15" fmla="*/ 3069324 h 3764127"/>
              <a:gd name="connsiteX16" fmla="*/ 253475 w 5620813"/>
              <a:gd name="connsiteY16" fmla="*/ 3064562 h 3764127"/>
              <a:gd name="connsiteX17" fmla="*/ 320150 w 5620813"/>
              <a:gd name="connsiteY17" fmla="*/ 3064562 h 3764127"/>
              <a:gd name="connsiteX18" fmla="*/ 334438 w 5620813"/>
              <a:gd name="connsiteY18" fmla="*/ 3074087 h 3764127"/>
              <a:gd name="connsiteX19" fmla="*/ 348725 w 5620813"/>
              <a:gd name="connsiteY19" fmla="*/ 3078849 h 3764127"/>
              <a:gd name="connsiteX20" fmla="*/ 377300 w 5620813"/>
              <a:gd name="connsiteY20" fmla="*/ 3107424 h 3764127"/>
              <a:gd name="connsiteX21" fmla="*/ 391588 w 5620813"/>
              <a:gd name="connsiteY21" fmla="*/ 3097899 h 3764127"/>
              <a:gd name="connsiteX22" fmla="*/ 386825 w 5620813"/>
              <a:gd name="connsiteY22" fmla="*/ 3050274 h 3764127"/>
              <a:gd name="connsiteX23" fmla="*/ 382063 w 5620813"/>
              <a:gd name="connsiteY23" fmla="*/ 3035987 h 3764127"/>
              <a:gd name="connsiteX24" fmla="*/ 367775 w 5620813"/>
              <a:gd name="connsiteY24" fmla="*/ 3031224 h 3764127"/>
              <a:gd name="connsiteX25" fmla="*/ 282050 w 5620813"/>
              <a:gd name="connsiteY25" fmla="*/ 3026462 h 3764127"/>
              <a:gd name="connsiteX26" fmla="*/ 277288 w 5620813"/>
              <a:gd name="connsiteY26" fmla="*/ 2950262 h 3764127"/>
              <a:gd name="connsiteX27" fmla="*/ 263000 w 5620813"/>
              <a:gd name="connsiteY27" fmla="*/ 2940737 h 3764127"/>
              <a:gd name="connsiteX28" fmla="*/ 258238 w 5620813"/>
              <a:gd name="connsiteY28" fmla="*/ 2921687 h 3764127"/>
              <a:gd name="connsiteX29" fmla="*/ 263000 w 5620813"/>
              <a:gd name="connsiteY29" fmla="*/ 2897874 h 3764127"/>
              <a:gd name="connsiteX30" fmla="*/ 291575 w 5620813"/>
              <a:gd name="connsiteY30" fmla="*/ 2888349 h 3764127"/>
              <a:gd name="connsiteX31" fmla="*/ 296338 w 5620813"/>
              <a:gd name="connsiteY31" fmla="*/ 2874062 h 3764127"/>
              <a:gd name="connsiteX32" fmla="*/ 324913 w 5620813"/>
              <a:gd name="connsiteY32" fmla="*/ 2855012 h 3764127"/>
              <a:gd name="connsiteX33" fmla="*/ 329675 w 5620813"/>
              <a:gd name="connsiteY33" fmla="*/ 2840724 h 3764127"/>
              <a:gd name="connsiteX34" fmla="*/ 334438 w 5620813"/>
              <a:gd name="connsiteY34" fmla="*/ 2816912 h 3764127"/>
              <a:gd name="connsiteX35" fmla="*/ 363013 w 5620813"/>
              <a:gd name="connsiteY35" fmla="*/ 2788337 h 3764127"/>
              <a:gd name="connsiteX36" fmla="*/ 405875 w 5620813"/>
              <a:gd name="connsiteY36" fmla="*/ 2764524 h 3764127"/>
              <a:gd name="connsiteX37" fmla="*/ 439213 w 5620813"/>
              <a:gd name="connsiteY37" fmla="*/ 2759762 h 3764127"/>
              <a:gd name="connsiteX38" fmla="*/ 458263 w 5620813"/>
              <a:gd name="connsiteY38" fmla="*/ 2731187 h 3764127"/>
              <a:gd name="connsiteX39" fmla="*/ 467788 w 5620813"/>
              <a:gd name="connsiteY39" fmla="*/ 2716899 h 3764127"/>
              <a:gd name="connsiteX40" fmla="*/ 496363 w 5620813"/>
              <a:gd name="connsiteY40" fmla="*/ 2688324 h 3764127"/>
              <a:gd name="connsiteX41" fmla="*/ 520175 w 5620813"/>
              <a:gd name="connsiteY41" fmla="*/ 2664512 h 3764127"/>
              <a:gd name="connsiteX42" fmla="*/ 524938 w 5620813"/>
              <a:gd name="connsiteY42" fmla="*/ 2635937 h 3764127"/>
              <a:gd name="connsiteX43" fmla="*/ 534463 w 5620813"/>
              <a:gd name="connsiteY43" fmla="*/ 2621649 h 3764127"/>
              <a:gd name="connsiteX44" fmla="*/ 553513 w 5620813"/>
              <a:gd name="connsiteY44" fmla="*/ 2616887 h 3764127"/>
              <a:gd name="connsiteX45" fmla="*/ 624950 w 5620813"/>
              <a:gd name="connsiteY45" fmla="*/ 2612124 h 3764127"/>
              <a:gd name="connsiteX46" fmla="*/ 620188 w 5620813"/>
              <a:gd name="connsiteY46" fmla="*/ 2531162 h 3764127"/>
              <a:gd name="connsiteX47" fmla="*/ 615425 w 5620813"/>
              <a:gd name="connsiteY47" fmla="*/ 2516874 h 3764127"/>
              <a:gd name="connsiteX48" fmla="*/ 610663 w 5620813"/>
              <a:gd name="connsiteY48" fmla="*/ 2478774 h 3764127"/>
              <a:gd name="connsiteX49" fmla="*/ 582088 w 5620813"/>
              <a:gd name="connsiteY49" fmla="*/ 2464487 h 3764127"/>
              <a:gd name="connsiteX50" fmla="*/ 558275 w 5620813"/>
              <a:gd name="connsiteY50" fmla="*/ 2426387 h 3764127"/>
              <a:gd name="connsiteX51" fmla="*/ 548750 w 5620813"/>
              <a:gd name="connsiteY51" fmla="*/ 2397812 h 3764127"/>
              <a:gd name="connsiteX52" fmla="*/ 534463 w 5620813"/>
              <a:gd name="connsiteY52" fmla="*/ 2388287 h 3764127"/>
              <a:gd name="connsiteX53" fmla="*/ 529700 w 5620813"/>
              <a:gd name="connsiteY53" fmla="*/ 2373999 h 3764127"/>
              <a:gd name="connsiteX54" fmla="*/ 582088 w 5620813"/>
              <a:gd name="connsiteY54" fmla="*/ 2321612 h 3764127"/>
              <a:gd name="connsiteX55" fmla="*/ 596375 w 5620813"/>
              <a:gd name="connsiteY55" fmla="*/ 2312087 h 3764127"/>
              <a:gd name="connsiteX56" fmla="*/ 610663 w 5620813"/>
              <a:gd name="connsiteY56" fmla="*/ 2283512 h 3764127"/>
              <a:gd name="connsiteX57" fmla="*/ 624950 w 5620813"/>
              <a:gd name="connsiteY57" fmla="*/ 2273987 h 3764127"/>
              <a:gd name="connsiteX58" fmla="*/ 653525 w 5620813"/>
              <a:gd name="connsiteY58" fmla="*/ 2264462 h 3764127"/>
              <a:gd name="connsiteX59" fmla="*/ 667813 w 5620813"/>
              <a:gd name="connsiteY59" fmla="*/ 2254937 h 3764127"/>
              <a:gd name="connsiteX60" fmla="*/ 682100 w 5620813"/>
              <a:gd name="connsiteY60" fmla="*/ 2250174 h 3764127"/>
              <a:gd name="connsiteX61" fmla="*/ 796400 w 5620813"/>
              <a:gd name="connsiteY61" fmla="*/ 2240649 h 3764127"/>
              <a:gd name="connsiteX62" fmla="*/ 834500 w 5620813"/>
              <a:gd name="connsiteY62" fmla="*/ 2235887 h 3764127"/>
              <a:gd name="connsiteX63" fmla="*/ 839263 w 5620813"/>
              <a:gd name="connsiteY63" fmla="*/ 2221599 h 3764127"/>
              <a:gd name="connsiteX64" fmla="*/ 824975 w 5620813"/>
              <a:gd name="connsiteY64" fmla="*/ 2216837 h 3764127"/>
              <a:gd name="connsiteX65" fmla="*/ 815450 w 5620813"/>
              <a:gd name="connsiteY65" fmla="*/ 2202549 h 3764127"/>
              <a:gd name="connsiteX66" fmla="*/ 805925 w 5620813"/>
              <a:gd name="connsiteY66" fmla="*/ 2164449 h 3764127"/>
              <a:gd name="connsiteX67" fmla="*/ 801163 w 5620813"/>
              <a:gd name="connsiteY67" fmla="*/ 2150162 h 3764127"/>
              <a:gd name="connsiteX68" fmla="*/ 791638 w 5620813"/>
              <a:gd name="connsiteY68" fmla="*/ 2135874 h 3764127"/>
              <a:gd name="connsiteX69" fmla="*/ 796400 w 5620813"/>
              <a:gd name="connsiteY69" fmla="*/ 2097774 h 3764127"/>
              <a:gd name="connsiteX70" fmla="*/ 824975 w 5620813"/>
              <a:gd name="connsiteY70" fmla="*/ 2088249 h 3764127"/>
              <a:gd name="connsiteX71" fmla="*/ 867838 w 5620813"/>
              <a:gd name="connsiteY71" fmla="*/ 2097774 h 3764127"/>
              <a:gd name="connsiteX72" fmla="*/ 901175 w 5620813"/>
              <a:gd name="connsiteY72" fmla="*/ 2093012 h 3764127"/>
              <a:gd name="connsiteX73" fmla="*/ 929750 w 5620813"/>
              <a:gd name="connsiteY73" fmla="*/ 2073962 h 3764127"/>
              <a:gd name="connsiteX74" fmla="*/ 948800 w 5620813"/>
              <a:gd name="connsiteY74" fmla="*/ 2031099 h 3764127"/>
              <a:gd name="connsiteX75" fmla="*/ 963088 w 5620813"/>
              <a:gd name="connsiteY75" fmla="*/ 2021574 h 3764127"/>
              <a:gd name="connsiteX76" fmla="*/ 1015475 w 5620813"/>
              <a:gd name="connsiteY76" fmla="*/ 2026337 h 3764127"/>
              <a:gd name="connsiteX77" fmla="*/ 1034525 w 5620813"/>
              <a:gd name="connsiteY77" fmla="*/ 2054912 h 3764127"/>
              <a:gd name="connsiteX78" fmla="*/ 1048813 w 5620813"/>
              <a:gd name="connsiteY78" fmla="*/ 2059674 h 3764127"/>
              <a:gd name="connsiteX79" fmla="*/ 1153588 w 5620813"/>
              <a:gd name="connsiteY79" fmla="*/ 2054912 h 3764127"/>
              <a:gd name="connsiteX80" fmla="*/ 1182163 w 5620813"/>
              <a:gd name="connsiteY80" fmla="*/ 2040624 h 3764127"/>
              <a:gd name="connsiteX81" fmla="*/ 1205975 w 5620813"/>
              <a:gd name="connsiteY81" fmla="*/ 2035862 h 3764127"/>
              <a:gd name="connsiteX82" fmla="*/ 1220263 w 5620813"/>
              <a:gd name="connsiteY82" fmla="*/ 2031099 h 3764127"/>
              <a:gd name="connsiteX83" fmla="*/ 1239313 w 5620813"/>
              <a:gd name="connsiteY83" fmla="*/ 2026337 h 3764127"/>
              <a:gd name="connsiteX84" fmla="*/ 1267888 w 5620813"/>
              <a:gd name="connsiteY84" fmla="*/ 2016812 h 3764127"/>
              <a:gd name="connsiteX85" fmla="*/ 1272650 w 5620813"/>
              <a:gd name="connsiteY85" fmla="*/ 1983474 h 3764127"/>
              <a:gd name="connsiteX86" fmla="*/ 1301225 w 5620813"/>
              <a:gd name="connsiteY86" fmla="*/ 1964424 h 3764127"/>
              <a:gd name="connsiteX87" fmla="*/ 1310750 w 5620813"/>
              <a:gd name="connsiteY87" fmla="*/ 1950137 h 3764127"/>
              <a:gd name="connsiteX88" fmla="*/ 1339325 w 5620813"/>
              <a:gd name="connsiteY88" fmla="*/ 1931087 h 3764127"/>
              <a:gd name="connsiteX89" fmla="*/ 1353613 w 5620813"/>
              <a:gd name="connsiteY89" fmla="*/ 1916799 h 3764127"/>
              <a:gd name="connsiteX90" fmla="*/ 1391713 w 5620813"/>
              <a:gd name="connsiteY90" fmla="*/ 1921562 h 3764127"/>
              <a:gd name="connsiteX91" fmla="*/ 1420288 w 5620813"/>
              <a:gd name="connsiteY91" fmla="*/ 1940612 h 3764127"/>
              <a:gd name="connsiteX92" fmla="*/ 1448863 w 5620813"/>
              <a:gd name="connsiteY92" fmla="*/ 1950137 h 3764127"/>
              <a:gd name="connsiteX93" fmla="*/ 1448863 w 5620813"/>
              <a:gd name="connsiteY93" fmla="*/ 1950137 h 3764127"/>
              <a:gd name="connsiteX94" fmla="*/ 1520300 w 5620813"/>
              <a:gd name="connsiteY94" fmla="*/ 1959662 h 3764127"/>
              <a:gd name="connsiteX95" fmla="*/ 1572688 w 5620813"/>
              <a:gd name="connsiteY95" fmla="*/ 1983474 h 3764127"/>
              <a:gd name="connsiteX96" fmla="*/ 1591738 w 5620813"/>
              <a:gd name="connsiteY96" fmla="*/ 1978712 h 3764127"/>
              <a:gd name="connsiteX97" fmla="*/ 1572688 w 5620813"/>
              <a:gd name="connsiteY97" fmla="*/ 1926324 h 3764127"/>
              <a:gd name="connsiteX98" fmla="*/ 1558400 w 5620813"/>
              <a:gd name="connsiteY98" fmla="*/ 1921562 h 3764127"/>
              <a:gd name="connsiteX99" fmla="*/ 1539350 w 5620813"/>
              <a:gd name="connsiteY99" fmla="*/ 1892987 h 3764127"/>
              <a:gd name="connsiteX100" fmla="*/ 1515538 w 5620813"/>
              <a:gd name="connsiteY100" fmla="*/ 1869174 h 3764127"/>
              <a:gd name="connsiteX101" fmla="*/ 1510775 w 5620813"/>
              <a:gd name="connsiteY101" fmla="*/ 1835837 h 3764127"/>
              <a:gd name="connsiteX102" fmla="*/ 1496488 w 5620813"/>
              <a:gd name="connsiteY102" fmla="*/ 1831074 h 3764127"/>
              <a:gd name="connsiteX103" fmla="*/ 1486963 w 5620813"/>
              <a:gd name="connsiteY103" fmla="*/ 1816787 h 3764127"/>
              <a:gd name="connsiteX104" fmla="*/ 1491725 w 5620813"/>
              <a:gd name="connsiteY104" fmla="*/ 1754874 h 3764127"/>
              <a:gd name="connsiteX105" fmla="*/ 1496488 w 5620813"/>
              <a:gd name="connsiteY105" fmla="*/ 1735824 h 3764127"/>
              <a:gd name="connsiteX106" fmla="*/ 1529825 w 5620813"/>
              <a:gd name="connsiteY106" fmla="*/ 1721537 h 3764127"/>
              <a:gd name="connsiteX107" fmla="*/ 1539350 w 5620813"/>
              <a:gd name="connsiteY107" fmla="*/ 1707249 h 3764127"/>
              <a:gd name="connsiteX108" fmla="*/ 1553638 w 5620813"/>
              <a:gd name="connsiteY108" fmla="*/ 1692962 h 3764127"/>
              <a:gd name="connsiteX109" fmla="*/ 1558400 w 5620813"/>
              <a:gd name="connsiteY109" fmla="*/ 1678674 h 3764127"/>
              <a:gd name="connsiteX110" fmla="*/ 1553638 w 5620813"/>
              <a:gd name="connsiteY110" fmla="*/ 1650099 h 3764127"/>
              <a:gd name="connsiteX111" fmla="*/ 1548875 w 5620813"/>
              <a:gd name="connsiteY111" fmla="*/ 1583424 h 3764127"/>
              <a:gd name="connsiteX112" fmla="*/ 1567925 w 5620813"/>
              <a:gd name="connsiteY112" fmla="*/ 1578662 h 3764127"/>
              <a:gd name="connsiteX113" fmla="*/ 1596500 w 5620813"/>
              <a:gd name="connsiteY113" fmla="*/ 1564374 h 3764127"/>
              <a:gd name="connsiteX114" fmla="*/ 1872725 w 5620813"/>
              <a:gd name="connsiteY114" fmla="*/ 1569137 h 3764127"/>
              <a:gd name="connsiteX115" fmla="*/ 1906063 w 5620813"/>
              <a:gd name="connsiteY115" fmla="*/ 1554849 h 3764127"/>
              <a:gd name="connsiteX116" fmla="*/ 1920350 w 5620813"/>
              <a:gd name="connsiteY116" fmla="*/ 1550087 h 3764127"/>
              <a:gd name="connsiteX117" fmla="*/ 1934638 w 5620813"/>
              <a:gd name="connsiteY117" fmla="*/ 1540562 h 3764127"/>
              <a:gd name="connsiteX118" fmla="*/ 1948925 w 5620813"/>
              <a:gd name="connsiteY118" fmla="*/ 1535799 h 3764127"/>
              <a:gd name="connsiteX119" fmla="*/ 1982263 w 5620813"/>
              <a:gd name="connsiteY119" fmla="*/ 1526274 h 3764127"/>
              <a:gd name="connsiteX120" fmla="*/ 2020363 w 5620813"/>
              <a:gd name="connsiteY120" fmla="*/ 1511987 h 3764127"/>
              <a:gd name="connsiteX121" fmla="*/ 2048938 w 5620813"/>
              <a:gd name="connsiteY121" fmla="*/ 1492937 h 3764127"/>
              <a:gd name="connsiteX122" fmla="*/ 2058463 w 5620813"/>
              <a:gd name="connsiteY122" fmla="*/ 1473887 h 3764127"/>
              <a:gd name="connsiteX123" fmla="*/ 2072750 w 5620813"/>
              <a:gd name="connsiteY123" fmla="*/ 1469124 h 3764127"/>
              <a:gd name="connsiteX124" fmla="*/ 2101325 w 5620813"/>
              <a:gd name="connsiteY124" fmla="*/ 1450074 h 3764127"/>
              <a:gd name="connsiteX125" fmla="*/ 2115613 w 5620813"/>
              <a:gd name="connsiteY125" fmla="*/ 1440549 h 3764127"/>
              <a:gd name="connsiteX126" fmla="*/ 2129900 w 5620813"/>
              <a:gd name="connsiteY126" fmla="*/ 1426262 h 3764127"/>
              <a:gd name="connsiteX127" fmla="*/ 2153713 w 5620813"/>
              <a:gd name="connsiteY127" fmla="*/ 1397687 h 3764127"/>
              <a:gd name="connsiteX128" fmla="*/ 2172763 w 5620813"/>
              <a:gd name="connsiteY128" fmla="*/ 1388162 h 3764127"/>
              <a:gd name="connsiteX129" fmla="*/ 2187050 w 5620813"/>
              <a:gd name="connsiteY129" fmla="*/ 1392924 h 3764127"/>
              <a:gd name="connsiteX130" fmla="*/ 2234675 w 5620813"/>
              <a:gd name="connsiteY130" fmla="*/ 1397687 h 3764127"/>
              <a:gd name="connsiteX131" fmla="*/ 2263250 w 5620813"/>
              <a:gd name="connsiteY131" fmla="*/ 1421499 h 3764127"/>
              <a:gd name="connsiteX132" fmla="*/ 2348975 w 5620813"/>
              <a:gd name="connsiteY132" fmla="*/ 1435787 h 3764127"/>
              <a:gd name="connsiteX133" fmla="*/ 2368025 w 5620813"/>
              <a:gd name="connsiteY133" fmla="*/ 1440549 h 3764127"/>
              <a:gd name="connsiteX134" fmla="*/ 2396600 w 5620813"/>
              <a:gd name="connsiteY134" fmla="*/ 1450074 h 3764127"/>
              <a:gd name="connsiteX135" fmla="*/ 2529950 w 5620813"/>
              <a:gd name="connsiteY135" fmla="*/ 1450074 h 3764127"/>
              <a:gd name="connsiteX136" fmla="*/ 2544238 w 5620813"/>
              <a:gd name="connsiteY136" fmla="*/ 1454837 h 3764127"/>
              <a:gd name="connsiteX137" fmla="*/ 2563288 w 5620813"/>
              <a:gd name="connsiteY137" fmla="*/ 1459599 h 3764127"/>
              <a:gd name="connsiteX138" fmla="*/ 2629963 w 5620813"/>
              <a:gd name="connsiteY138" fmla="*/ 1454837 h 3764127"/>
              <a:gd name="connsiteX139" fmla="*/ 2625200 w 5620813"/>
              <a:gd name="connsiteY139" fmla="*/ 1416737 h 3764127"/>
              <a:gd name="connsiteX140" fmla="*/ 2610913 w 5620813"/>
              <a:gd name="connsiteY140" fmla="*/ 1388162 h 3764127"/>
              <a:gd name="connsiteX141" fmla="*/ 2596625 w 5620813"/>
              <a:gd name="connsiteY141" fmla="*/ 1373874 h 3764127"/>
              <a:gd name="connsiteX142" fmla="*/ 2601388 w 5620813"/>
              <a:gd name="connsiteY142" fmla="*/ 1326249 h 3764127"/>
              <a:gd name="connsiteX143" fmla="*/ 2615675 w 5620813"/>
              <a:gd name="connsiteY143" fmla="*/ 1311962 h 3764127"/>
              <a:gd name="connsiteX144" fmla="*/ 2629963 w 5620813"/>
              <a:gd name="connsiteY144" fmla="*/ 1302437 h 3764127"/>
              <a:gd name="connsiteX145" fmla="*/ 2710925 w 5620813"/>
              <a:gd name="connsiteY145" fmla="*/ 1288149 h 3764127"/>
              <a:gd name="connsiteX146" fmla="*/ 2744263 w 5620813"/>
              <a:gd name="connsiteY146" fmla="*/ 1264337 h 3764127"/>
              <a:gd name="connsiteX147" fmla="*/ 2763313 w 5620813"/>
              <a:gd name="connsiteY147" fmla="*/ 1254812 h 3764127"/>
              <a:gd name="connsiteX148" fmla="*/ 2691875 w 5620813"/>
              <a:gd name="connsiteY148" fmla="*/ 1245287 h 3764127"/>
              <a:gd name="connsiteX149" fmla="*/ 2663300 w 5620813"/>
              <a:gd name="connsiteY149" fmla="*/ 1235762 h 3764127"/>
              <a:gd name="connsiteX150" fmla="*/ 2649013 w 5620813"/>
              <a:gd name="connsiteY150" fmla="*/ 1230999 h 3764127"/>
              <a:gd name="connsiteX151" fmla="*/ 2625200 w 5620813"/>
              <a:gd name="connsiteY151" fmla="*/ 1221474 h 3764127"/>
              <a:gd name="connsiteX152" fmla="*/ 2601388 w 5620813"/>
              <a:gd name="connsiteY152" fmla="*/ 1216712 h 3764127"/>
              <a:gd name="connsiteX153" fmla="*/ 2591863 w 5620813"/>
              <a:gd name="connsiteY153" fmla="*/ 1197662 h 3764127"/>
              <a:gd name="connsiteX154" fmla="*/ 2582338 w 5620813"/>
              <a:gd name="connsiteY154" fmla="*/ 1183374 h 3764127"/>
              <a:gd name="connsiteX155" fmla="*/ 2587100 w 5620813"/>
              <a:gd name="connsiteY155" fmla="*/ 1154799 h 3764127"/>
              <a:gd name="connsiteX156" fmla="*/ 2653775 w 5620813"/>
              <a:gd name="connsiteY156" fmla="*/ 1140512 h 3764127"/>
              <a:gd name="connsiteX157" fmla="*/ 2672825 w 5620813"/>
              <a:gd name="connsiteY157" fmla="*/ 1135749 h 3764127"/>
              <a:gd name="connsiteX158" fmla="*/ 2710925 w 5620813"/>
              <a:gd name="connsiteY158" fmla="*/ 1092887 h 3764127"/>
              <a:gd name="connsiteX159" fmla="*/ 2739500 w 5620813"/>
              <a:gd name="connsiteY159" fmla="*/ 1083362 h 3764127"/>
              <a:gd name="connsiteX160" fmla="*/ 2787125 w 5620813"/>
              <a:gd name="connsiteY160" fmla="*/ 1073837 h 3764127"/>
              <a:gd name="connsiteX161" fmla="*/ 2806175 w 5620813"/>
              <a:gd name="connsiteY161" fmla="*/ 1069074 h 3764127"/>
              <a:gd name="connsiteX162" fmla="*/ 2825225 w 5620813"/>
              <a:gd name="connsiteY162" fmla="*/ 1059549 h 3764127"/>
              <a:gd name="connsiteX163" fmla="*/ 2839513 w 5620813"/>
              <a:gd name="connsiteY163" fmla="*/ 1054787 h 3764127"/>
              <a:gd name="connsiteX164" fmla="*/ 2887138 w 5620813"/>
              <a:gd name="connsiteY164" fmla="*/ 1030974 h 3764127"/>
              <a:gd name="connsiteX165" fmla="*/ 2901425 w 5620813"/>
              <a:gd name="connsiteY165" fmla="*/ 1021449 h 3764127"/>
              <a:gd name="connsiteX166" fmla="*/ 2920475 w 5620813"/>
              <a:gd name="connsiteY166" fmla="*/ 1016687 h 3764127"/>
              <a:gd name="connsiteX167" fmla="*/ 2977625 w 5620813"/>
              <a:gd name="connsiteY167" fmla="*/ 1007162 h 3764127"/>
              <a:gd name="connsiteX168" fmla="*/ 2991913 w 5620813"/>
              <a:gd name="connsiteY168" fmla="*/ 1002399 h 3764127"/>
              <a:gd name="connsiteX169" fmla="*/ 3230038 w 5620813"/>
              <a:gd name="connsiteY169" fmla="*/ 1016687 h 3764127"/>
              <a:gd name="connsiteX170" fmla="*/ 3263375 w 5620813"/>
              <a:gd name="connsiteY170" fmla="*/ 1035737 h 3764127"/>
              <a:gd name="connsiteX171" fmla="*/ 3277663 w 5620813"/>
              <a:gd name="connsiteY171" fmla="*/ 1040499 h 3764127"/>
              <a:gd name="connsiteX172" fmla="*/ 3325288 w 5620813"/>
              <a:gd name="connsiteY172" fmla="*/ 1069074 h 3764127"/>
              <a:gd name="connsiteX173" fmla="*/ 3353863 w 5620813"/>
              <a:gd name="connsiteY173" fmla="*/ 1088124 h 3764127"/>
              <a:gd name="connsiteX174" fmla="*/ 3368150 w 5620813"/>
              <a:gd name="connsiteY174" fmla="*/ 1083362 h 3764127"/>
              <a:gd name="connsiteX175" fmla="*/ 3377675 w 5620813"/>
              <a:gd name="connsiteY175" fmla="*/ 1069074 h 3764127"/>
              <a:gd name="connsiteX176" fmla="*/ 3391963 w 5620813"/>
              <a:gd name="connsiteY176" fmla="*/ 1054787 h 3764127"/>
              <a:gd name="connsiteX177" fmla="*/ 3401488 w 5620813"/>
              <a:gd name="connsiteY177" fmla="*/ 1040499 h 3764127"/>
              <a:gd name="connsiteX178" fmla="*/ 3415775 w 5620813"/>
              <a:gd name="connsiteY178" fmla="*/ 1035737 h 3764127"/>
              <a:gd name="connsiteX179" fmla="*/ 3511025 w 5620813"/>
              <a:gd name="connsiteY179" fmla="*/ 1030974 h 3764127"/>
              <a:gd name="connsiteX180" fmla="*/ 3539600 w 5620813"/>
              <a:gd name="connsiteY180" fmla="*/ 1040499 h 3764127"/>
              <a:gd name="connsiteX181" fmla="*/ 3649138 w 5620813"/>
              <a:gd name="connsiteY181" fmla="*/ 1035737 h 3764127"/>
              <a:gd name="connsiteX182" fmla="*/ 3692000 w 5620813"/>
              <a:gd name="connsiteY182" fmla="*/ 1007162 h 3764127"/>
              <a:gd name="connsiteX183" fmla="*/ 3706288 w 5620813"/>
              <a:gd name="connsiteY183" fmla="*/ 997637 h 3764127"/>
              <a:gd name="connsiteX184" fmla="*/ 3711050 w 5620813"/>
              <a:gd name="connsiteY184" fmla="*/ 983349 h 3764127"/>
              <a:gd name="connsiteX185" fmla="*/ 3720575 w 5620813"/>
              <a:gd name="connsiteY185" fmla="*/ 969062 h 3764127"/>
              <a:gd name="connsiteX186" fmla="*/ 3763438 w 5620813"/>
              <a:gd name="connsiteY186" fmla="*/ 930962 h 3764127"/>
              <a:gd name="connsiteX187" fmla="*/ 3777725 w 5620813"/>
              <a:gd name="connsiteY187" fmla="*/ 926199 h 3764127"/>
              <a:gd name="connsiteX188" fmla="*/ 3806300 w 5620813"/>
              <a:gd name="connsiteY188" fmla="*/ 902387 h 3764127"/>
              <a:gd name="connsiteX189" fmla="*/ 3820588 w 5620813"/>
              <a:gd name="connsiteY189" fmla="*/ 897624 h 3764127"/>
              <a:gd name="connsiteX190" fmla="*/ 3834875 w 5620813"/>
              <a:gd name="connsiteY190" fmla="*/ 888099 h 3764127"/>
              <a:gd name="connsiteX191" fmla="*/ 3877738 w 5620813"/>
              <a:gd name="connsiteY191" fmla="*/ 878574 h 3764127"/>
              <a:gd name="connsiteX192" fmla="*/ 3934888 w 5620813"/>
              <a:gd name="connsiteY192" fmla="*/ 883337 h 3764127"/>
              <a:gd name="connsiteX193" fmla="*/ 3963463 w 5620813"/>
              <a:gd name="connsiteY193" fmla="*/ 892862 h 3764127"/>
              <a:gd name="connsiteX194" fmla="*/ 3992038 w 5620813"/>
              <a:gd name="connsiteY194" fmla="*/ 897624 h 3764127"/>
              <a:gd name="connsiteX195" fmla="*/ 4001563 w 5620813"/>
              <a:gd name="connsiteY195" fmla="*/ 911912 h 3764127"/>
              <a:gd name="connsiteX196" fmla="*/ 4044425 w 5620813"/>
              <a:gd name="connsiteY196" fmla="*/ 935724 h 3764127"/>
              <a:gd name="connsiteX197" fmla="*/ 4068238 w 5620813"/>
              <a:gd name="connsiteY197" fmla="*/ 940487 h 3764127"/>
              <a:gd name="connsiteX198" fmla="*/ 4092050 w 5620813"/>
              <a:gd name="connsiteY198" fmla="*/ 964299 h 3764127"/>
              <a:gd name="connsiteX199" fmla="*/ 4106338 w 5620813"/>
              <a:gd name="connsiteY199" fmla="*/ 973824 h 3764127"/>
              <a:gd name="connsiteX200" fmla="*/ 4149200 w 5620813"/>
              <a:gd name="connsiteY200" fmla="*/ 969062 h 3764127"/>
              <a:gd name="connsiteX201" fmla="*/ 4177775 w 5620813"/>
              <a:gd name="connsiteY201" fmla="*/ 954774 h 3764127"/>
              <a:gd name="connsiteX202" fmla="*/ 4192063 w 5620813"/>
              <a:gd name="connsiteY202" fmla="*/ 950012 h 3764127"/>
              <a:gd name="connsiteX203" fmla="*/ 4206350 w 5620813"/>
              <a:gd name="connsiteY203" fmla="*/ 940487 h 3764127"/>
              <a:gd name="connsiteX204" fmla="*/ 4239688 w 5620813"/>
              <a:gd name="connsiteY204" fmla="*/ 930962 h 3764127"/>
              <a:gd name="connsiteX205" fmla="*/ 4249213 w 5620813"/>
              <a:gd name="connsiteY205" fmla="*/ 916674 h 3764127"/>
              <a:gd name="connsiteX206" fmla="*/ 4253975 w 5620813"/>
              <a:gd name="connsiteY206" fmla="*/ 902387 h 3764127"/>
              <a:gd name="connsiteX207" fmla="*/ 4311125 w 5620813"/>
              <a:gd name="connsiteY207" fmla="*/ 873812 h 3764127"/>
              <a:gd name="connsiteX208" fmla="*/ 4334938 w 5620813"/>
              <a:gd name="connsiteY208" fmla="*/ 869049 h 3764127"/>
              <a:gd name="connsiteX209" fmla="*/ 4349225 w 5620813"/>
              <a:gd name="connsiteY209" fmla="*/ 864287 h 3764127"/>
              <a:gd name="connsiteX210" fmla="*/ 4368275 w 5620813"/>
              <a:gd name="connsiteY210" fmla="*/ 859524 h 3764127"/>
              <a:gd name="connsiteX211" fmla="*/ 4382563 w 5620813"/>
              <a:gd name="connsiteY211" fmla="*/ 849999 h 3764127"/>
              <a:gd name="connsiteX212" fmla="*/ 4411138 w 5620813"/>
              <a:gd name="connsiteY212" fmla="*/ 840474 h 3764127"/>
              <a:gd name="connsiteX213" fmla="*/ 4439713 w 5620813"/>
              <a:gd name="connsiteY213" fmla="*/ 826187 h 3764127"/>
              <a:gd name="connsiteX214" fmla="*/ 4454000 w 5620813"/>
              <a:gd name="connsiteY214" fmla="*/ 816662 h 3764127"/>
              <a:gd name="connsiteX215" fmla="*/ 4477813 w 5620813"/>
              <a:gd name="connsiteY215" fmla="*/ 811899 h 3764127"/>
              <a:gd name="connsiteX216" fmla="*/ 4492100 w 5620813"/>
              <a:gd name="connsiteY216" fmla="*/ 807137 h 3764127"/>
              <a:gd name="connsiteX217" fmla="*/ 4658788 w 5620813"/>
              <a:gd name="connsiteY217" fmla="*/ 802374 h 3764127"/>
              <a:gd name="connsiteX218" fmla="*/ 4668313 w 5620813"/>
              <a:gd name="connsiteY218" fmla="*/ 788087 h 3764127"/>
              <a:gd name="connsiteX219" fmla="*/ 4682600 w 5620813"/>
              <a:gd name="connsiteY219" fmla="*/ 778562 h 3764127"/>
              <a:gd name="connsiteX220" fmla="*/ 4687363 w 5620813"/>
              <a:gd name="connsiteY220" fmla="*/ 764274 h 3764127"/>
              <a:gd name="connsiteX221" fmla="*/ 4696888 w 5620813"/>
              <a:gd name="connsiteY221" fmla="*/ 749987 h 3764127"/>
              <a:gd name="connsiteX222" fmla="*/ 4701650 w 5620813"/>
              <a:gd name="connsiteY222" fmla="*/ 735699 h 3764127"/>
              <a:gd name="connsiteX223" fmla="*/ 4715938 w 5620813"/>
              <a:gd name="connsiteY223" fmla="*/ 730937 h 3764127"/>
              <a:gd name="connsiteX224" fmla="*/ 4754038 w 5620813"/>
              <a:gd name="connsiteY224" fmla="*/ 721412 h 3764127"/>
              <a:gd name="connsiteX225" fmla="*/ 4768325 w 5620813"/>
              <a:gd name="connsiteY225" fmla="*/ 716649 h 3764127"/>
              <a:gd name="connsiteX226" fmla="*/ 4782613 w 5620813"/>
              <a:gd name="connsiteY226" fmla="*/ 707124 h 3764127"/>
              <a:gd name="connsiteX227" fmla="*/ 4858813 w 5620813"/>
              <a:gd name="connsiteY227" fmla="*/ 730937 h 3764127"/>
              <a:gd name="connsiteX228" fmla="*/ 4849288 w 5620813"/>
              <a:gd name="connsiteY228" fmla="*/ 745224 h 3764127"/>
              <a:gd name="connsiteX229" fmla="*/ 4896913 w 5620813"/>
              <a:gd name="connsiteY229" fmla="*/ 769037 h 3764127"/>
              <a:gd name="connsiteX230" fmla="*/ 4954063 w 5620813"/>
              <a:gd name="connsiteY230" fmla="*/ 783324 h 3764127"/>
              <a:gd name="connsiteX231" fmla="*/ 4973113 w 5620813"/>
              <a:gd name="connsiteY231" fmla="*/ 788087 h 3764127"/>
              <a:gd name="connsiteX232" fmla="*/ 4992163 w 5620813"/>
              <a:gd name="connsiteY232" fmla="*/ 797612 h 3764127"/>
              <a:gd name="connsiteX233" fmla="*/ 5001688 w 5620813"/>
              <a:gd name="connsiteY233" fmla="*/ 816662 h 3764127"/>
              <a:gd name="connsiteX234" fmla="*/ 5006450 w 5620813"/>
              <a:gd name="connsiteY234" fmla="*/ 835712 h 3764127"/>
              <a:gd name="connsiteX235" fmla="*/ 5049313 w 5620813"/>
              <a:gd name="connsiteY235" fmla="*/ 826187 h 3764127"/>
              <a:gd name="connsiteX236" fmla="*/ 5077888 w 5620813"/>
              <a:gd name="connsiteY236" fmla="*/ 807137 h 3764127"/>
              <a:gd name="connsiteX237" fmla="*/ 5087413 w 5620813"/>
              <a:gd name="connsiteY237" fmla="*/ 821424 h 3764127"/>
              <a:gd name="connsiteX238" fmla="*/ 5163613 w 5620813"/>
              <a:gd name="connsiteY238" fmla="*/ 840474 h 3764127"/>
              <a:gd name="connsiteX239" fmla="*/ 5206475 w 5620813"/>
              <a:gd name="connsiteY239" fmla="*/ 845237 h 3764127"/>
              <a:gd name="connsiteX240" fmla="*/ 5220763 w 5620813"/>
              <a:gd name="connsiteY240" fmla="*/ 840474 h 3764127"/>
              <a:gd name="connsiteX241" fmla="*/ 5230288 w 5620813"/>
              <a:gd name="connsiteY241" fmla="*/ 802374 h 3764127"/>
              <a:gd name="connsiteX242" fmla="*/ 5239813 w 5620813"/>
              <a:gd name="connsiteY242" fmla="*/ 788087 h 3764127"/>
              <a:gd name="connsiteX243" fmla="*/ 5244575 w 5620813"/>
              <a:gd name="connsiteY243" fmla="*/ 764274 h 3764127"/>
              <a:gd name="connsiteX244" fmla="*/ 5273150 w 5620813"/>
              <a:gd name="connsiteY244" fmla="*/ 740462 h 3764127"/>
              <a:gd name="connsiteX245" fmla="*/ 5292200 w 5620813"/>
              <a:gd name="connsiteY245" fmla="*/ 721412 h 3764127"/>
              <a:gd name="connsiteX246" fmla="*/ 5320775 w 5620813"/>
              <a:gd name="connsiteY246" fmla="*/ 697599 h 3764127"/>
              <a:gd name="connsiteX247" fmla="*/ 5354113 w 5620813"/>
              <a:gd name="connsiteY247" fmla="*/ 688074 h 3764127"/>
              <a:gd name="connsiteX248" fmla="*/ 5425550 w 5620813"/>
              <a:gd name="connsiteY248" fmla="*/ 678549 h 3764127"/>
              <a:gd name="connsiteX249" fmla="*/ 5468413 w 5620813"/>
              <a:gd name="connsiteY249" fmla="*/ 645212 h 3764127"/>
              <a:gd name="connsiteX250" fmla="*/ 5482700 w 5620813"/>
              <a:gd name="connsiteY250" fmla="*/ 635687 h 3764127"/>
              <a:gd name="connsiteX251" fmla="*/ 5496988 w 5620813"/>
              <a:gd name="connsiteY251" fmla="*/ 630924 h 3764127"/>
              <a:gd name="connsiteX252" fmla="*/ 5525563 w 5620813"/>
              <a:gd name="connsiteY252" fmla="*/ 602349 h 3764127"/>
              <a:gd name="connsiteX253" fmla="*/ 5539850 w 5620813"/>
              <a:gd name="connsiteY253" fmla="*/ 588062 h 3764127"/>
              <a:gd name="connsiteX254" fmla="*/ 5568425 w 5620813"/>
              <a:gd name="connsiteY254" fmla="*/ 573774 h 3764127"/>
              <a:gd name="connsiteX255" fmla="*/ 5597000 w 5620813"/>
              <a:gd name="connsiteY255" fmla="*/ 559487 h 3764127"/>
              <a:gd name="connsiteX256" fmla="*/ 5606525 w 5620813"/>
              <a:gd name="connsiteY256" fmla="*/ 545199 h 3764127"/>
              <a:gd name="connsiteX257" fmla="*/ 5606525 w 5620813"/>
              <a:gd name="connsiteY257" fmla="*/ 478524 h 3764127"/>
              <a:gd name="connsiteX258" fmla="*/ 5597000 w 5620813"/>
              <a:gd name="connsiteY258" fmla="*/ 430899 h 3764127"/>
              <a:gd name="connsiteX259" fmla="*/ 5592238 w 5620813"/>
              <a:gd name="connsiteY259" fmla="*/ 264212 h 3764127"/>
              <a:gd name="connsiteX260" fmla="*/ 5582713 w 5620813"/>
              <a:gd name="connsiteY260" fmla="*/ 207062 h 3764127"/>
              <a:gd name="connsiteX261" fmla="*/ 5577950 w 5620813"/>
              <a:gd name="connsiteY261" fmla="*/ 173724 h 3764127"/>
              <a:gd name="connsiteX262" fmla="*/ 5601763 w 5620813"/>
              <a:gd name="connsiteY262" fmla="*/ 35612 h 3764127"/>
              <a:gd name="connsiteX263" fmla="*/ 5611288 w 5620813"/>
              <a:gd name="connsiteY263" fmla="*/ 49899 h 3764127"/>
              <a:gd name="connsiteX264" fmla="*/ 5616050 w 5620813"/>
              <a:gd name="connsiteY264" fmla="*/ 83237 h 3764127"/>
              <a:gd name="connsiteX265" fmla="*/ 5620813 w 5620813"/>
              <a:gd name="connsiteY265" fmla="*/ 107049 h 3764127"/>
              <a:gd name="connsiteX266" fmla="*/ 5616050 w 5620813"/>
              <a:gd name="connsiteY266" fmla="*/ 192774 h 3764127"/>
              <a:gd name="connsiteX267" fmla="*/ 5606525 w 5620813"/>
              <a:gd name="connsiteY267" fmla="*/ 211824 h 3764127"/>
              <a:gd name="connsiteX268" fmla="*/ 5597000 w 5620813"/>
              <a:gd name="connsiteY268" fmla="*/ 226112 h 3764127"/>
              <a:gd name="connsiteX269" fmla="*/ 5563663 w 5620813"/>
              <a:gd name="connsiteY269" fmla="*/ 259449 h 3764127"/>
              <a:gd name="connsiteX270" fmla="*/ 5530325 w 5620813"/>
              <a:gd name="connsiteY270" fmla="*/ 264212 h 3764127"/>
              <a:gd name="connsiteX271" fmla="*/ 4077763 w 5620813"/>
              <a:gd name="connsiteY271" fmla="*/ 259449 h 3764127"/>
              <a:gd name="connsiteX272" fmla="*/ 4034900 w 5620813"/>
              <a:gd name="connsiteY272" fmla="*/ 264212 h 3764127"/>
              <a:gd name="connsiteX273" fmla="*/ 3977750 w 5620813"/>
              <a:gd name="connsiteY273" fmla="*/ 268974 h 3764127"/>
              <a:gd name="connsiteX274" fmla="*/ 3911075 w 5620813"/>
              <a:gd name="connsiteY274" fmla="*/ 278499 h 3764127"/>
              <a:gd name="connsiteX275" fmla="*/ 3877738 w 5620813"/>
              <a:gd name="connsiteY275" fmla="*/ 283262 h 3764127"/>
              <a:gd name="connsiteX276" fmla="*/ 3811063 w 5620813"/>
              <a:gd name="connsiteY276" fmla="*/ 288024 h 3764127"/>
              <a:gd name="connsiteX277" fmla="*/ 3763438 w 5620813"/>
              <a:gd name="connsiteY277" fmla="*/ 302312 h 3764127"/>
              <a:gd name="connsiteX278" fmla="*/ 3677713 w 5620813"/>
              <a:gd name="connsiteY278" fmla="*/ 316599 h 3764127"/>
              <a:gd name="connsiteX279" fmla="*/ 3649138 w 5620813"/>
              <a:gd name="connsiteY279" fmla="*/ 326124 h 3764127"/>
              <a:gd name="connsiteX280" fmla="*/ 3534838 w 5620813"/>
              <a:gd name="connsiteY280" fmla="*/ 340412 h 3764127"/>
              <a:gd name="connsiteX281" fmla="*/ 3501500 w 5620813"/>
              <a:gd name="connsiteY281" fmla="*/ 349937 h 3764127"/>
              <a:gd name="connsiteX282" fmla="*/ 3449113 w 5620813"/>
              <a:gd name="connsiteY282" fmla="*/ 359462 h 3764127"/>
              <a:gd name="connsiteX283" fmla="*/ 3406250 w 5620813"/>
              <a:gd name="connsiteY283" fmla="*/ 373749 h 3764127"/>
              <a:gd name="connsiteX284" fmla="*/ 3287188 w 5620813"/>
              <a:gd name="connsiteY284" fmla="*/ 383274 h 3764127"/>
              <a:gd name="connsiteX285" fmla="*/ 3177650 w 5620813"/>
              <a:gd name="connsiteY285" fmla="*/ 397562 h 3764127"/>
              <a:gd name="connsiteX286" fmla="*/ 3153838 w 5620813"/>
              <a:gd name="connsiteY286" fmla="*/ 402324 h 3764127"/>
              <a:gd name="connsiteX287" fmla="*/ 3030013 w 5620813"/>
              <a:gd name="connsiteY287" fmla="*/ 421374 h 3764127"/>
              <a:gd name="connsiteX288" fmla="*/ 2987150 w 5620813"/>
              <a:gd name="connsiteY288" fmla="*/ 426137 h 3764127"/>
              <a:gd name="connsiteX289" fmla="*/ 2844275 w 5620813"/>
              <a:gd name="connsiteY289" fmla="*/ 449949 h 3764127"/>
              <a:gd name="connsiteX290" fmla="*/ 2787125 w 5620813"/>
              <a:gd name="connsiteY290" fmla="*/ 468999 h 3764127"/>
              <a:gd name="connsiteX291" fmla="*/ 2658538 w 5620813"/>
              <a:gd name="connsiteY291" fmla="*/ 492812 h 3764127"/>
              <a:gd name="connsiteX292" fmla="*/ 2515663 w 5620813"/>
              <a:gd name="connsiteY292" fmla="*/ 530912 h 3764127"/>
              <a:gd name="connsiteX293" fmla="*/ 2439463 w 5620813"/>
              <a:gd name="connsiteY293" fmla="*/ 549962 h 3764127"/>
              <a:gd name="connsiteX294" fmla="*/ 2263250 w 5620813"/>
              <a:gd name="connsiteY294" fmla="*/ 592824 h 3764127"/>
              <a:gd name="connsiteX295" fmla="*/ 2110850 w 5620813"/>
              <a:gd name="connsiteY295" fmla="*/ 649974 h 3764127"/>
              <a:gd name="connsiteX296" fmla="*/ 2048938 w 5620813"/>
              <a:gd name="connsiteY296" fmla="*/ 659499 h 3764127"/>
              <a:gd name="connsiteX297" fmla="*/ 1982263 w 5620813"/>
              <a:gd name="connsiteY297" fmla="*/ 678549 h 3764127"/>
              <a:gd name="connsiteX298" fmla="*/ 1858438 w 5620813"/>
              <a:gd name="connsiteY298" fmla="*/ 726174 h 3764127"/>
              <a:gd name="connsiteX299" fmla="*/ 1806050 w 5620813"/>
              <a:gd name="connsiteY299" fmla="*/ 735699 h 3764127"/>
              <a:gd name="connsiteX300" fmla="*/ 1682225 w 5620813"/>
              <a:gd name="connsiteY300" fmla="*/ 778562 h 3764127"/>
              <a:gd name="connsiteX301" fmla="*/ 1625075 w 5620813"/>
              <a:gd name="connsiteY301" fmla="*/ 792849 h 3764127"/>
              <a:gd name="connsiteX302" fmla="*/ 1577450 w 5620813"/>
              <a:gd name="connsiteY302" fmla="*/ 807137 h 3764127"/>
              <a:gd name="connsiteX303" fmla="*/ 1525063 w 5620813"/>
              <a:gd name="connsiteY303" fmla="*/ 816662 h 3764127"/>
              <a:gd name="connsiteX304" fmla="*/ 1401238 w 5620813"/>
              <a:gd name="connsiteY304" fmla="*/ 859524 h 3764127"/>
              <a:gd name="connsiteX305" fmla="*/ 1367900 w 5620813"/>
              <a:gd name="connsiteY305" fmla="*/ 869049 h 3764127"/>
              <a:gd name="connsiteX306" fmla="*/ 1329800 w 5620813"/>
              <a:gd name="connsiteY306" fmla="*/ 883337 h 3764127"/>
              <a:gd name="connsiteX307" fmla="*/ 1301225 w 5620813"/>
              <a:gd name="connsiteY307" fmla="*/ 892862 h 3764127"/>
              <a:gd name="connsiteX308" fmla="*/ 1277413 w 5620813"/>
              <a:gd name="connsiteY308" fmla="*/ 907149 h 3764127"/>
              <a:gd name="connsiteX309" fmla="*/ 1172638 w 5620813"/>
              <a:gd name="connsiteY309" fmla="*/ 950012 h 3764127"/>
              <a:gd name="connsiteX310" fmla="*/ 1125013 w 5620813"/>
              <a:gd name="connsiteY310" fmla="*/ 978587 h 3764127"/>
              <a:gd name="connsiteX311" fmla="*/ 1101200 w 5620813"/>
              <a:gd name="connsiteY311" fmla="*/ 992874 h 3764127"/>
              <a:gd name="connsiteX312" fmla="*/ 1082150 w 5620813"/>
              <a:gd name="connsiteY312" fmla="*/ 1007162 h 3764127"/>
              <a:gd name="connsiteX313" fmla="*/ 1048813 w 5620813"/>
              <a:gd name="connsiteY313" fmla="*/ 1021449 h 3764127"/>
              <a:gd name="connsiteX314" fmla="*/ 1034525 w 5620813"/>
              <a:gd name="connsiteY314" fmla="*/ 1035737 h 3764127"/>
              <a:gd name="connsiteX315" fmla="*/ 996425 w 5620813"/>
              <a:gd name="connsiteY315" fmla="*/ 1045262 h 3764127"/>
              <a:gd name="connsiteX316" fmla="*/ 982138 w 5620813"/>
              <a:gd name="connsiteY316" fmla="*/ 1059549 h 3764127"/>
              <a:gd name="connsiteX317" fmla="*/ 939275 w 5620813"/>
              <a:gd name="connsiteY317" fmla="*/ 1078599 h 3764127"/>
              <a:gd name="connsiteX318" fmla="*/ 915463 w 5620813"/>
              <a:gd name="connsiteY318" fmla="*/ 1097649 h 3764127"/>
              <a:gd name="connsiteX319" fmla="*/ 901175 w 5620813"/>
              <a:gd name="connsiteY319" fmla="*/ 1107174 h 3764127"/>
              <a:gd name="connsiteX320" fmla="*/ 877363 w 5620813"/>
              <a:gd name="connsiteY320" fmla="*/ 1126224 h 3764127"/>
              <a:gd name="connsiteX321" fmla="*/ 858313 w 5620813"/>
              <a:gd name="connsiteY321" fmla="*/ 1135749 h 3764127"/>
              <a:gd name="connsiteX322" fmla="*/ 839263 w 5620813"/>
              <a:gd name="connsiteY322" fmla="*/ 1150037 h 3764127"/>
              <a:gd name="connsiteX323" fmla="*/ 796400 w 5620813"/>
              <a:gd name="connsiteY323" fmla="*/ 1178612 h 3764127"/>
              <a:gd name="connsiteX324" fmla="*/ 758300 w 5620813"/>
              <a:gd name="connsiteY324" fmla="*/ 1216712 h 3764127"/>
              <a:gd name="connsiteX325" fmla="*/ 734488 w 5620813"/>
              <a:gd name="connsiteY325" fmla="*/ 1235762 h 3764127"/>
              <a:gd name="connsiteX326" fmla="*/ 677338 w 5620813"/>
              <a:gd name="connsiteY326" fmla="*/ 1278624 h 3764127"/>
              <a:gd name="connsiteX327" fmla="*/ 663050 w 5620813"/>
              <a:gd name="connsiteY327" fmla="*/ 1292912 h 3764127"/>
              <a:gd name="connsiteX328" fmla="*/ 596375 w 5620813"/>
              <a:gd name="connsiteY328" fmla="*/ 1345299 h 3764127"/>
              <a:gd name="connsiteX329" fmla="*/ 577325 w 5620813"/>
              <a:gd name="connsiteY329" fmla="*/ 1373874 h 3764127"/>
              <a:gd name="connsiteX330" fmla="*/ 563038 w 5620813"/>
              <a:gd name="connsiteY330" fmla="*/ 1397687 h 3764127"/>
              <a:gd name="connsiteX331" fmla="*/ 520175 w 5620813"/>
              <a:gd name="connsiteY331" fmla="*/ 1454837 h 3764127"/>
              <a:gd name="connsiteX332" fmla="*/ 496363 w 5620813"/>
              <a:gd name="connsiteY332" fmla="*/ 1497699 h 3764127"/>
              <a:gd name="connsiteX333" fmla="*/ 482075 w 5620813"/>
              <a:gd name="connsiteY333" fmla="*/ 1521512 h 3764127"/>
              <a:gd name="connsiteX334" fmla="*/ 477313 w 5620813"/>
              <a:gd name="connsiteY334" fmla="*/ 1535799 h 3764127"/>
              <a:gd name="connsiteX335" fmla="*/ 463025 w 5620813"/>
              <a:gd name="connsiteY335" fmla="*/ 1573899 h 3764127"/>
              <a:gd name="connsiteX336" fmla="*/ 443975 w 5620813"/>
              <a:gd name="connsiteY336" fmla="*/ 1631049 h 3764127"/>
              <a:gd name="connsiteX337" fmla="*/ 424925 w 5620813"/>
              <a:gd name="connsiteY337" fmla="*/ 1692962 h 3764127"/>
              <a:gd name="connsiteX338" fmla="*/ 420163 w 5620813"/>
              <a:gd name="connsiteY338" fmla="*/ 1788212 h 3764127"/>
              <a:gd name="connsiteX339" fmla="*/ 410638 w 5620813"/>
              <a:gd name="connsiteY339" fmla="*/ 1850124 h 3764127"/>
              <a:gd name="connsiteX340" fmla="*/ 401113 w 5620813"/>
              <a:gd name="connsiteY340" fmla="*/ 1912037 h 3764127"/>
              <a:gd name="connsiteX341" fmla="*/ 386825 w 5620813"/>
              <a:gd name="connsiteY341" fmla="*/ 1931087 h 3764127"/>
              <a:gd name="connsiteX342" fmla="*/ 372538 w 5620813"/>
              <a:gd name="connsiteY342" fmla="*/ 1969187 h 3764127"/>
              <a:gd name="connsiteX343" fmla="*/ 367775 w 5620813"/>
              <a:gd name="connsiteY343" fmla="*/ 1983474 h 3764127"/>
              <a:gd name="connsiteX344" fmla="*/ 343963 w 5620813"/>
              <a:gd name="connsiteY344" fmla="*/ 2021574 h 3764127"/>
              <a:gd name="connsiteX345" fmla="*/ 320150 w 5620813"/>
              <a:gd name="connsiteY345" fmla="*/ 2083487 h 3764127"/>
              <a:gd name="connsiteX346" fmla="*/ 315388 w 5620813"/>
              <a:gd name="connsiteY346" fmla="*/ 2102537 h 3764127"/>
              <a:gd name="connsiteX347" fmla="*/ 301100 w 5620813"/>
              <a:gd name="connsiteY347" fmla="*/ 2126349 h 3764127"/>
              <a:gd name="connsiteX348" fmla="*/ 277288 w 5620813"/>
              <a:gd name="connsiteY348" fmla="*/ 2178737 h 3764127"/>
              <a:gd name="connsiteX349" fmla="*/ 263000 w 5620813"/>
              <a:gd name="connsiteY349" fmla="*/ 2216837 h 3764127"/>
              <a:gd name="connsiteX350" fmla="*/ 258238 w 5620813"/>
              <a:gd name="connsiteY350" fmla="*/ 2235887 h 3764127"/>
              <a:gd name="connsiteX351" fmla="*/ 5825 w 5620813"/>
              <a:gd name="connsiteY351" fmla="*/ 3659874 h 3764127"/>
              <a:gd name="connsiteX352" fmla="*/ 82025 w 5620813"/>
              <a:gd name="connsiteY352" fmla="*/ 3655112 h 3764127"/>
              <a:gd name="connsiteX353" fmla="*/ 96313 w 5620813"/>
              <a:gd name="connsiteY353" fmla="*/ 3650349 h 3764127"/>
              <a:gd name="connsiteX354" fmla="*/ 110600 w 5620813"/>
              <a:gd name="connsiteY354" fmla="*/ 3640824 h 3764127"/>
              <a:gd name="connsiteX355" fmla="*/ 129650 w 5620813"/>
              <a:gd name="connsiteY355" fmla="*/ 3636062 h 3764127"/>
              <a:gd name="connsiteX356" fmla="*/ 172513 w 5620813"/>
              <a:gd name="connsiteY356" fmla="*/ 3621774 h 3764127"/>
              <a:gd name="connsiteX0" fmla="*/ 100296 w 5548596"/>
              <a:gd name="connsiteY0" fmla="*/ 3621774 h 3759158"/>
              <a:gd name="connsiteX1" fmla="*/ 95533 w 5548596"/>
              <a:gd name="connsiteY1" fmla="*/ 3597962 h 3759158"/>
              <a:gd name="connsiteX2" fmla="*/ 76483 w 5548596"/>
              <a:gd name="connsiteY2" fmla="*/ 3583674 h 3759158"/>
              <a:gd name="connsiteX3" fmla="*/ 33621 w 5548596"/>
              <a:gd name="connsiteY3" fmla="*/ 3574149 h 3759158"/>
              <a:gd name="connsiteX4" fmla="*/ 28858 w 5548596"/>
              <a:gd name="connsiteY4" fmla="*/ 3497949 h 3759158"/>
              <a:gd name="connsiteX5" fmla="*/ 19333 w 5548596"/>
              <a:gd name="connsiteY5" fmla="*/ 3483662 h 3759158"/>
              <a:gd name="connsiteX6" fmla="*/ 28858 w 5548596"/>
              <a:gd name="connsiteY6" fmla="*/ 3316974 h 3759158"/>
              <a:gd name="connsiteX7" fmla="*/ 38383 w 5548596"/>
              <a:gd name="connsiteY7" fmla="*/ 3274112 h 3759158"/>
              <a:gd name="connsiteX8" fmla="*/ 47908 w 5548596"/>
              <a:gd name="connsiteY8" fmla="*/ 3231249 h 3759158"/>
              <a:gd name="connsiteX9" fmla="*/ 62196 w 5548596"/>
              <a:gd name="connsiteY9" fmla="*/ 3216962 h 3759158"/>
              <a:gd name="connsiteX10" fmla="*/ 66958 w 5548596"/>
              <a:gd name="connsiteY10" fmla="*/ 3202674 h 3759158"/>
              <a:gd name="connsiteX11" fmla="*/ 90771 w 5548596"/>
              <a:gd name="connsiteY11" fmla="*/ 3174099 h 3759158"/>
              <a:gd name="connsiteX12" fmla="*/ 95533 w 5548596"/>
              <a:gd name="connsiteY12" fmla="*/ 3159812 h 3759158"/>
              <a:gd name="connsiteX13" fmla="*/ 105058 w 5548596"/>
              <a:gd name="connsiteY13" fmla="*/ 3078849 h 3759158"/>
              <a:gd name="connsiteX14" fmla="*/ 119346 w 5548596"/>
              <a:gd name="connsiteY14" fmla="*/ 3074087 h 3759158"/>
              <a:gd name="connsiteX15" fmla="*/ 152683 w 5548596"/>
              <a:gd name="connsiteY15" fmla="*/ 3069324 h 3759158"/>
              <a:gd name="connsiteX16" fmla="*/ 181258 w 5548596"/>
              <a:gd name="connsiteY16" fmla="*/ 3064562 h 3759158"/>
              <a:gd name="connsiteX17" fmla="*/ 247933 w 5548596"/>
              <a:gd name="connsiteY17" fmla="*/ 3064562 h 3759158"/>
              <a:gd name="connsiteX18" fmla="*/ 262221 w 5548596"/>
              <a:gd name="connsiteY18" fmla="*/ 3074087 h 3759158"/>
              <a:gd name="connsiteX19" fmla="*/ 276508 w 5548596"/>
              <a:gd name="connsiteY19" fmla="*/ 3078849 h 3759158"/>
              <a:gd name="connsiteX20" fmla="*/ 305083 w 5548596"/>
              <a:gd name="connsiteY20" fmla="*/ 3107424 h 3759158"/>
              <a:gd name="connsiteX21" fmla="*/ 319371 w 5548596"/>
              <a:gd name="connsiteY21" fmla="*/ 3097899 h 3759158"/>
              <a:gd name="connsiteX22" fmla="*/ 314608 w 5548596"/>
              <a:gd name="connsiteY22" fmla="*/ 3050274 h 3759158"/>
              <a:gd name="connsiteX23" fmla="*/ 309846 w 5548596"/>
              <a:gd name="connsiteY23" fmla="*/ 3035987 h 3759158"/>
              <a:gd name="connsiteX24" fmla="*/ 295558 w 5548596"/>
              <a:gd name="connsiteY24" fmla="*/ 3031224 h 3759158"/>
              <a:gd name="connsiteX25" fmla="*/ 209833 w 5548596"/>
              <a:gd name="connsiteY25" fmla="*/ 3026462 h 3759158"/>
              <a:gd name="connsiteX26" fmla="*/ 205071 w 5548596"/>
              <a:gd name="connsiteY26" fmla="*/ 2950262 h 3759158"/>
              <a:gd name="connsiteX27" fmla="*/ 190783 w 5548596"/>
              <a:gd name="connsiteY27" fmla="*/ 2940737 h 3759158"/>
              <a:gd name="connsiteX28" fmla="*/ 186021 w 5548596"/>
              <a:gd name="connsiteY28" fmla="*/ 2921687 h 3759158"/>
              <a:gd name="connsiteX29" fmla="*/ 190783 w 5548596"/>
              <a:gd name="connsiteY29" fmla="*/ 2897874 h 3759158"/>
              <a:gd name="connsiteX30" fmla="*/ 219358 w 5548596"/>
              <a:gd name="connsiteY30" fmla="*/ 2888349 h 3759158"/>
              <a:gd name="connsiteX31" fmla="*/ 224121 w 5548596"/>
              <a:gd name="connsiteY31" fmla="*/ 2874062 h 3759158"/>
              <a:gd name="connsiteX32" fmla="*/ 252696 w 5548596"/>
              <a:gd name="connsiteY32" fmla="*/ 2855012 h 3759158"/>
              <a:gd name="connsiteX33" fmla="*/ 257458 w 5548596"/>
              <a:gd name="connsiteY33" fmla="*/ 2840724 h 3759158"/>
              <a:gd name="connsiteX34" fmla="*/ 262221 w 5548596"/>
              <a:gd name="connsiteY34" fmla="*/ 2816912 h 3759158"/>
              <a:gd name="connsiteX35" fmla="*/ 290796 w 5548596"/>
              <a:gd name="connsiteY35" fmla="*/ 2788337 h 3759158"/>
              <a:gd name="connsiteX36" fmla="*/ 333658 w 5548596"/>
              <a:gd name="connsiteY36" fmla="*/ 2764524 h 3759158"/>
              <a:gd name="connsiteX37" fmla="*/ 366996 w 5548596"/>
              <a:gd name="connsiteY37" fmla="*/ 2759762 h 3759158"/>
              <a:gd name="connsiteX38" fmla="*/ 386046 w 5548596"/>
              <a:gd name="connsiteY38" fmla="*/ 2731187 h 3759158"/>
              <a:gd name="connsiteX39" fmla="*/ 395571 w 5548596"/>
              <a:gd name="connsiteY39" fmla="*/ 2716899 h 3759158"/>
              <a:gd name="connsiteX40" fmla="*/ 424146 w 5548596"/>
              <a:gd name="connsiteY40" fmla="*/ 2688324 h 3759158"/>
              <a:gd name="connsiteX41" fmla="*/ 447958 w 5548596"/>
              <a:gd name="connsiteY41" fmla="*/ 2664512 h 3759158"/>
              <a:gd name="connsiteX42" fmla="*/ 452721 w 5548596"/>
              <a:gd name="connsiteY42" fmla="*/ 2635937 h 3759158"/>
              <a:gd name="connsiteX43" fmla="*/ 462246 w 5548596"/>
              <a:gd name="connsiteY43" fmla="*/ 2621649 h 3759158"/>
              <a:gd name="connsiteX44" fmla="*/ 481296 w 5548596"/>
              <a:gd name="connsiteY44" fmla="*/ 2616887 h 3759158"/>
              <a:gd name="connsiteX45" fmla="*/ 552733 w 5548596"/>
              <a:gd name="connsiteY45" fmla="*/ 2612124 h 3759158"/>
              <a:gd name="connsiteX46" fmla="*/ 547971 w 5548596"/>
              <a:gd name="connsiteY46" fmla="*/ 2531162 h 3759158"/>
              <a:gd name="connsiteX47" fmla="*/ 543208 w 5548596"/>
              <a:gd name="connsiteY47" fmla="*/ 2516874 h 3759158"/>
              <a:gd name="connsiteX48" fmla="*/ 538446 w 5548596"/>
              <a:gd name="connsiteY48" fmla="*/ 2478774 h 3759158"/>
              <a:gd name="connsiteX49" fmla="*/ 509871 w 5548596"/>
              <a:gd name="connsiteY49" fmla="*/ 2464487 h 3759158"/>
              <a:gd name="connsiteX50" fmla="*/ 486058 w 5548596"/>
              <a:gd name="connsiteY50" fmla="*/ 2426387 h 3759158"/>
              <a:gd name="connsiteX51" fmla="*/ 476533 w 5548596"/>
              <a:gd name="connsiteY51" fmla="*/ 2397812 h 3759158"/>
              <a:gd name="connsiteX52" fmla="*/ 462246 w 5548596"/>
              <a:gd name="connsiteY52" fmla="*/ 2388287 h 3759158"/>
              <a:gd name="connsiteX53" fmla="*/ 457483 w 5548596"/>
              <a:gd name="connsiteY53" fmla="*/ 2373999 h 3759158"/>
              <a:gd name="connsiteX54" fmla="*/ 509871 w 5548596"/>
              <a:gd name="connsiteY54" fmla="*/ 2321612 h 3759158"/>
              <a:gd name="connsiteX55" fmla="*/ 524158 w 5548596"/>
              <a:gd name="connsiteY55" fmla="*/ 2312087 h 3759158"/>
              <a:gd name="connsiteX56" fmla="*/ 538446 w 5548596"/>
              <a:gd name="connsiteY56" fmla="*/ 2283512 h 3759158"/>
              <a:gd name="connsiteX57" fmla="*/ 552733 w 5548596"/>
              <a:gd name="connsiteY57" fmla="*/ 2273987 h 3759158"/>
              <a:gd name="connsiteX58" fmla="*/ 581308 w 5548596"/>
              <a:gd name="connsiteY58" fmla="*/ 2264462 h 3759158"/>
              <a:gd name="connsiteX59" fmla="*/ 595596 w 5548596"/>
              <a:gd name="connsiteY59" fmla="*/ 2254937 h 3759158"/>
              <a:gd name="connsiteX60" fmla="*/ 609883 w 5548596"/>
              <a:gd name="connsiteY60" fmla="*/ 2250174 h 3759158"/>
              <a:gd name="connsiteX61" fmla="*/ 724183 w 5548596"/>
              <a:gd name="connsiteY61" fmla="*/ 2240649 h 3759158"/>
              <a:gd name="connsiteX62" fmla="*/ 762283 w 5548596"/>
              <a:gd name="connsiteY62" fmla="*/ 2235887 h 3759158"/>
              <a:gd name="connsiteX63" fmla="*/ 767046 w 5548596"/>
              <a:gd name="connsiteY63" fmla="*/ 2221599 h 3759158"/>
              <a:gd name="connsiteX64" fmla="*/ 752758 w 5548596"/>
              <a:gd name="connsiteY64" fmla="*/ 2216837 h 3759158"/>
              <a:gd name="connsiteX65" fmla="*/ 743233 w 5548596"/>
              <a:gd name="connsiteY65" fmla="*/ 2202549 h 3759158"/>
              <a:gd name="connsiteX66" fmla="*/ 733708 w 5548596"/>
              <a:gd name="connsiteY66" fmla="*/ 2164449 h 3759158"/>
              <a:gd name="connsiteX67" fmla="*/ 728946 w 5548596"/>
              <a:gd name="connsiteY67" fmla="*/ 2150162 h 3759158"/>
              <a:gd name="connsiteX68" fmla="*/ 719421 w 5548596"/>
              <a:gd name="connsiteY68" fmla="*/ 2135874 h 3759158"/>
              <a:gd name="connsiteX69" fmla="*/ 724183 w 5548596"/>
              <a:gd name="connsiteY69" fmla="*/ 2097774 h 3759158"/>
              <a:gd name="connsiteX70" fmla="*/ 752758 w 5548596"/>
              <a:gd name="connsiteY70" fmla="*/ 2088249 h 3759158"/>
              <a:gd name="connsiteX71" fmla="*/ 795621 w 5548596"/>
              <a:gd name="connsiteY71" fmla="*/ 2097774 h 3759158"/>
              <a:gd name="connsiteX72" fmla="*/ 828958 w 5548596"/>
              <a:gd name="connsiteY72" fmla="*/ 2093012 h 3759158"/>
              <a:gd name="connsiteX73" fmla="*/ 857533 w 5548596"/>
              <a:gd name="connsiteY73" fmla="*/ 2073962 h 3759158"/>
              <a:gd name="connsiteX74" fmla="*/ 876583 w 5548596"/>
              <a:gd name="connsiteY74" fmla="*/ 2031099 h 3759158"/>
              <a:gd name="connsiteX75" fmla="*/ 890871 w 5548596"/>
              <a:gd name="connsiteY75" fmla="*/ 2021574 h 3759158"/>
              <a:gd name="connsiteX76" fmla="*/ 943258 w 5548596"/>
              <a:gd name="connsiteY76" fmla="*/ 2026337 h 3759158"/>
              <a:gd name="connsiteX77" fmla="*/ 962308 w 5548596"/>
              <a:gd name="connsiteY77" fmla="*/ 2054912 h 3759158"/>
              <a:gd name="connsiteX78" fmla="*/ 976596 w 5548596"/>
              <a:gd name="connsiteY78" fmla="*/ 2059674 h 3759158"/>
              <a:gd name="connsiteX79" fmla="*/ 1081371 w 5548596"/>
              <a:gd name="connsiteY79" fmla="*/ 2054912 h 3759158"/>
              <a:gd name="connsiteX80" fmla="*/ 1109946 w 5548596"/>
              <a:gd name="connsiteY80" fmla="*/ 2040624 h 3759158"/>
              <a:gd name="connsiteX81" fmla="*/ 1133758 w 5548596"/>
              <a:gd name="connsiteY81" fmla="*/ 2035862 h 3759158"/>
              <a:gd name="connsiteX82" fmla="*/ 1148046 w 5548596"/>
              <a:gd name="connsiteY82" fmla="*/ 2031099 h 3759158"/>
              <a:gd name="connsiteX83" fmla="*/ 1167096 w 5548596"/>
              <a:gd name="connsiteY83" fmla="*/ 2026337 h 3759158"/>
              <a:gd name="connsiteX84" fmla="*/ 1195671 w 5548596"/>
              <a:gd name="connsiteY84" fmla="*/ 2016812 h 3759158"/>
              <a:gd name="connsiteX85" fmla="*/ 1200433 w 5548596"/>
              <a:gd name="connsiteY85" fmla="*/ 1983474 h 3759158"/>
              <a:gd name="connsiteX86" fmla="*/ 1229008 w 5548596"/>
              <a:gd name="connsiteY86" fmla="*/ 1964424 h 3759158"/>
              <a:gd name="connsiteX87" fmla="*/ 1238533 w 5548596"/>
              <a:gd name="connsiteY87" fmla="*/ 1950137 h 3759158"/>
              <a:gd name="connsiteX88" fmla="*/ 1267108 w 5548596"/>
              <a:gd name="connsiteY88" fmla="*/ 1931087 h 3759158"/>
              <a:gd name="connsiteX89" fmla="*/ 1281396 w 5548596"/>
              <a:gd name="connsiteY89" fmla="*/ 1916799 h 3759158"/>
              <a:gd name="connsiteX90" fmla="*/ 1319496 w 5548596"/>
              <a:gd name="connsiteY90" fmla="*/ 1921562 h 3759158"/>
              <a:gd name="connsiteX91" fmla="*/ 1348071 w 5548596"/>
              <a:gd name="connsiteY91" fmla="*/ 1940612 h 3759158"/>
              <a:gd name="connsiteX92" fmla="*/ 1376646 w 5548596"/>
              <a:gd name="connsiteY92" fmla="*/ 1950137 h 3759158"/>
              <a:gd name="connsiteX93" fmla="*/ 1376646 w 5548596"/>
              <a:gd name="connsiteY93" fmla="*/ 1950137 h 3759158"/>
              <a:gd name="connsiteX94" fmla="*/ 1448083 w 5548596"/>
              <a:gd name="connsiteY94" fmla="*/ 1959662 h 3759158"/>
              <a:gd name="connsiteX95" fmla="*/ 1500471 w 5548596"/>
              <a:gd name="connsiteY95" fmla="*/ 1983474 h 3759158"/>
              <a:gd name="connsiteX96" fmla="*/ 1519521 w 5548596"/>
              <a:gd name="connsiteY96" fmla="*/ 1978712 h 3759158"/>
              <a:gd name="connsiteX97" fmla="*/ 1500471 w 5548596"/>
              <a:gd name="connsiteY97" fmla="*/ 1926324 h 3759158"/>
              <a:gd name="connsiteX98" fmla="*/ 1486183 w 5548596"/>
              <a:gd name="connsiteY98" fmla="*/ 1921562 h 3759158"/>
              <a:gd name="connsiteX99" fmla="*/ 1467133 w 5548596"/>
              <a:gd name="connsiteY99" fmla="*/ 1892987 h 3759158"/>
              <a:gd name="connsiteX100" fmla="*/ 1443321 w 5548596"/>
              <a:gd name="connsiteY100" fmla="*/ 1869174 h 3759158"/>
              <a:gd name="connsiteX101" fmla="*/ 1438558 w 5548596"/>
              <a:gd name="connsiteY101" fmla="*/ 1835837 h 3759158"/>
              <a:gd name="connsiteX102" fmla="*/ 1424271 w 5548596"/>
              <a:gd name="connsiteY102" fmla="*/ 1831074 h 3759158"/>
              <a:gd name="connsiteX103" fmla="*/ 1414746 w 5548596"/>
              <a:gd name="connsiteY103" fmla="*/ 1816787 h 3759158"/>
              <a:gd name="connsiteX104" fmla="*/ 1419508 w 5548596"/>
              <a:gd name="connsiteY104" fmla="*/ 1754874 h 3759158"/>
              <a:gd name="connsiteX105" fmla="*/ 1424271 w 5548596"/>
              <a:gd name="connsiteY105" fmla="*/ 1735824 h 3759158"/>
              <a:gd name="connsiteX106" fmla="*/ 1457608 w 5548596"/>
              <a:gd name="connsiteY106" fmla="*/ 1721537 h 3759158"/>
              <a:gd name="connsiteX107" fmla="*/ 1467133 w 5548596"/>
              <a:gd name="connsiteY107" fmla="*/ 1707249 h 3759158"/>
              <a:gd name="connsiteX108" fmla="*/ 1481421 w 5548596"/>
              <a:gd name="connsiteY108" fmla="*/ 1692962 h 3759158"/>
              <a:gd name="connsiteX109" fmla="*/ 1486183 w 5548596"/>
              <a:gd name="connsiteY109" fmla="*/ 1678674 h 3759158"/>
              <a:gd name="connsiteX110" fmla="*/ 1481421 w 5548596"/>
              <a:gd name="connsiteY110" fmla="*/ 1650099 h 3759158"/>
              <a:gd name="connsiteX111" fmla="*/ 1476658 w 5548596"/>
              <a:gd name="connsiteY111" fmla="*/ 1583424 h 3759158"/>
              <a:gd name="connsiteX112" fmla="*/ 1495708 w 5548596"/>
              <a:gd name="connsiteY112" fmla="*/ 1578662 h 3759158"/>
              <a:gd name="connsiteX113" fmla="*/ 1524283 w 5548596"/>
              <a:gd name="connsiteY113" fmla="*/ 1564374 h 3759158"/>
              <a:gd name="connsiteX114" fmla="*/ 1800508 w 5548596"/>
              <a:gd name="connsiteY114" fmla="*/ 1569137 h 3759158"/>
              <a:gd name="connsiteX115" fmla="*/ 1833846 w 5548596"/>
              <a:gd name="connsiteY115" fmla="*/ 1554849 h 3759158"/>
              <a:gd name="connsiteX116" fmla="*/ 1848133 w 5548596"/>
              <a:gd name="connsiteY116" fmla="*/ 1550087 h 3759158"/>
              <a:gd name="connsiteX117" fmla="*/ 1862421 w 5548596"/>
              <a:gd name="connsiteY117" fmla="*/ 1540562 h 3759158"/>
              <a:gd name="connsiteX118" fmla="*/ 1876708 w 5548596"/>
              <a:gd name="connsiteY118" fmla="*/ 1535799 h 3759158"/>
              <a:gd name="connsiteX119" fmla="*/ 1910046 w 5548596"/>
              <a:gd name="connsiteY119" fmla="*/ 1526274 h 3759158"/>
              <a:gd name="connsiteX120" fmla="*/ 1948146 w 5548596"/>
              <a:gd name="connsiteY120" fmla="*/ 1511987 h 3759158"/>
              <a:gd name="connsiteX121" fmla="*/ 1976721 w 5548596"/>
              <a:gd name="connsiteY121" fmla="*/ 1492937 h 3759158"/>
              <a:gd name="connsiteX122" fmla="*/ 1986246 w 5548596"/>
              <a:gd name="connsiteY122" fmla="*/ 1473887 h 3759158"/>
              <a:gd name="connsiteX123" fmla="*/ 2000533 w 5548596"/>
              <a:gd name="connsiteY123" fmla="*/ 1469124 h 3759158"/>
              <a:gd name="connsiteX124" fmla="*/ 2029108 w 5548596"/>
              <a:gd name="connsiteY124" fmla="*/ 1450074 h 3759158"/>
              <a:gd name="connsiteX125" fmla="*/ 2043396 w 5548596"/>
              <a:gd name="connsiteY125" fmla="*/ 1440549 h 3759158"/>
              <a:gd name="connsiteX126" fmla="*/ 2057683 w 5548596"/>
              <a:gd name="connsiteY126" fmla="*/ 1426262 h 3759158"/>
              <a:gd name="connsiteX127" fmla="*/ 2081496 w 5548596"/>
              <a:gd name="connsiteY127" fmla="*/ 1397687 h 3759158"/>
              <a:gd name="connsiteX128" fmla="*/ 2100546 w 5548596"/>
              <a:gd name="connsiteY128" fmla="*/ 1388162 h 3759158"/>
              <a:gd name="connsiteX129" fmla="*/ 2114833 w 5548596"/>
              <a:gd name="connsiteY129" fmla="*/ 1392924 h 3759158"/>
              <a:gd name="connsiteX130" fmla="*/ 2162458 w 5548596"/>
              <a:gd name="connsiteY130" fmla="*/ 1397687 h 3759158"/>
              <a:gd name="connsiteX131" fmla="*/ 2191033 w 5548596"/>
              <a:gd name="connsiteY131" fmla="*/ 1421499 h 3759158"/>
              <a:gd name="connsiteX132" fmla="*/ 2276758 w 5548596"/>
              <a:gd name="connsiteY132" fmla="*/ 1435787 h 3759158"/>
              <a:gd name="connsiteX133" fmla="*/ 2295808 w 5548596"/>
              <a:gd name="connsiteY133" fmla="*/ 1440549 h 3759158"/>
              <a:gd name="connsiteX134" fmla="*/ 2324383 w 5548596"/>
              <a:gd name="connsiteY134" fmla="*/ 1450074 h 3759158"/>
              <a:gd name="connsiteX135" fmla="*/ 2457733 w 5548596"/>
              <a:gd name="connsiteY135" fmla="*/ 1450074 h 3759158"/>
              <a:gd name="connsiteX136" fmla="*/ 2472021 w 5548596"/>
              <a:gd name="connsiteY136" fmla="*/ 1454837 h 3759158"/>
              <a:gd name="connsiteX137" fmla="*/ 2491071 w 5548596"/>
              <a:gd name="connsiteY137" fmla="*/ 1459599 h 3759158"/>
              <a:gd name="connsiteX138" fmla="*/ 2557746 w 5548596"/>
              <a:gd name="connsiteY138" fmla="*/ 1454837 h 3759158"/>
              <a:gd name="connsiteX139" fmla="*/ 2552983 w 5548596"/>
              <a:gd name="connsiteY139" fmla="*/ 1416737 h 3759158"/>
              <a:gd name="connsiteX140" fmla="*/ 2538696 w 5548596"/>
              <a:gd name="connsiteY140" fmla="*/ 1388162 h 3759158"/>
              <a:gd name="connsiteX141" fmla="*/ 2524408 w 5548596"/>
              <a:gd name="connsiteY141" fmla="*/ 1373874 h 3759158"/>
              <a:gd name="connsiteX142" fmla="*/ 2529171 w 5548596"/>
              <a:gd name="connsiteY142" fmla="*/ 1326249 h 3759158"/>
              <a:gd name="connsiteX143" fmla="*/ 2543458 w 5548596"/>
              <a:gd name="connsiteY143" fmla="*/ 1311962 h 3759158"/>
              <a:gd name="connsiteX144" fmla="*/ 2557746 w 5548596"/>
              <a:gd name="connsiteY144" fmla="*/ 1302437 h 3759158"/>
              <a:gd name="connsiteX145" fmla="*/ 2638708 w 5548596"/>
              <a:gd name="connsiteY145" fmla="*/ 1288149 h 3759158"/>
              <a:gd name="connsiteX146" fmla="*/ 2672046 w 5548596"/>
              <a:gd name="connsiteY146" fmla="*/ 1264337 h 3759158"/>
              <a:gd name="connsiteX147" fmla="*/ 2691096 w 5548596"/>
              <a:gd name="connsiteY147" fmla="*/ 1254812 h 3759158"/>
              <a:gd name="connsiteX148" fmla="*/ 2619658 w 5548596"/>
              <a:gd name="connsiteY148" fmla="*/ 1245287 h 3759158"/>
              <a:gd name="connsiteX149" fmla="*/ 2591083 w 5548596"/>
              <a:gd name="connsiteY149" fmla="*/ 1235762 h 3759158"/>
              <a:gd name="connsiteX150" fmla="*/ 2576796 w 5548596"/>
              <a:gd name="connsiteY150" fmla="*/ 1230999 h 3759158"/>
              <a:gd name="connsiteX151" fmla="*/ 2552983 w 5548596"/>
              <a:gd name="connsiteY151" fmla="*/ 1221474 h 3759158"/>
              <a:gd name="connsiteX152" fmla="*/ 2529171 w 5548596"/>
              <a:gd name="connsiteY152" fmla="*/ 1216712 h 3759158"/>
              <a:gd name="connsiteX153" fmla="*/ 2519646 w 5548596"/>
              <a:gd name="connsiteY153" fmla="*/ 1197662 h 3759158"/>
              <a:gd name="connsiteX154" fmla="*/ 2510121 w 5548596"/>
              <a:gd name="connsiteY154" fmla="*/ 1183374 h 3759158"/>
              <a:gd name="connsiteX155" fmla="*/ 2514883 w 5548596"/>
              <a:gd name="connsiteY155" fmla="*/ 1154799 h 3759158"/>
              <a:gd name="connsiteX156" fmla="*/ 2581558 w 5548596"/>
              <a:gd name="connsiteY156" fmla="*/ 1140512 h 3759158"/>
              <a:gd name="connsiteX157" fmla="*/ 2600608 w 5548596"/>
              <a:gd name="connsiteY157" fmla="*/ 1135749 h 3759158"/>
              <a:gd name="connsiteX158" fmla="*/ 2638708 w 5548596"/>
              <a:gd name="connsiteY158" fmla="*/ 1092887 h 3759158"/>
              <a:gd name="connsiteX159" fmla="*/ 2667283 w 5548596"/>
              <a:gd name="connsiteY159" fmla="*/ 1083362 h 3759158"/>
              <a:gd name="connsiteX160" fmla="*/ 2714908 w 5548596"/>
              <a:gd name="connsiteY160" fmla="*/ 1073837 h 3759158"/>
              <a:gd name="connsiteX161" fmla="*/ 2733958 w 5548596"/>
              <a:gd name="connsiteY161" fmla="*/ 1069074 h 3759158"/>
              <a:gd name="connsiteX162" fmla="*/ 2753008 w 5548596"/>
              <a:gd name="connsiteY162" fmla="*/ 1059549 h 3759158"/>
              <a:gd name="connsiteX163" fmla="*/ 2767296 w 5548596"/>
              <a:gd name="connsiteY163" fmla="*/ 1054787 h 3759158"/>
              <a:gd name="connsiteX164" fmla="*/ 2814921 w 5548596"/>
              <a:gd name="connsiteY164" fmla="*/ 1030974 h 3759158"/>
              <a:gd name="connsiteX165" fmla="*/ 2829208 w 5548596"/>
              <a:gd name="connsiteY165" fmla="*/ 1021449 h 3759158"/>
              <a:gd name="connsiteX166" fmla="*/ 2848258 w 5548596"/>
              <a:gd name="connsiteY166" fmla="*/ 1016687 h 3759158"/>
              <a:gd name="connsiteX167" fmla="*/ 2905408 w 5548596"/>
              <a:gd name="connsiteY167" fmla="*/ 1007162 h 3759158"/>
              <a:gd name="connsiteX168" fmla="*/ 2919696 w 5548596"/>
              <a:gd name="connsiteY168" fmla="*/ 1002399 h 3759158"/>
              <a:gd name="connsiteX169" fmla="*/ 3157821 w 5548596"/>
              <a:gd name="connsiteY169" fmla="*/ 1016687 h 3759158"/>
              <a:gd name="connsiteX170" fmla="*/ 3191158 w 5548596"/>
              <a:gd name="connsiteY170" fmla="*/ 1035737 h 3759158"/>
              <a:gd name="connsiteX171" fmla="*/ 3205446 w 5548596"/>
              <a:gd name="connsiteY171" fmla="*/ 1040499 h 3759158"/>
              <a:gd name="connsiteX172" fmla="*/ 3253071 w 5548596"/>
              <a:gd name="connsiteY172" fmla="*/ 1069074 h 3759158"/>
              <a:gd name="connsiteX173" fmla="*/ 3281646 w 5548596"/>
              <a:gd name="connsiteY173" fmla="*/ 1088124 h 3759158"/>
              <a:gd name="connsiteX174" fmla="*/ 3295933 w 5548596"/>
              <a:gd name="connsiteY174" fmla="*/ 1083362 h 3759158"/>
              <a:gd name="connsiteX175" fmla="*/ 3305458 w 5548596"/>
              <a:gd name="connsiteY175" fmla="*/ 1069074 h 3759158"/>
              <a:gd name="connsiteX176" fmla="*/ 3319746 w 5548596"/>
              <a:gd name="connsiteY176" fmla="*/ 1054787 h 3759158"/>
              <a:gd name="connsiteX177" fmla="*/ 3329271 w 5548596"/>
              <a:gd name="connsiteY177" fmla="*/ 1040499 h 3759158"/>
              <a:gd name="connsiteX178" fmla="*/ 3343558 w 5548596"/>
              <a:gd name="connsiteY178" fmla="*/ 1035737 h 3759158"/>
              <a:gd name="connsiteX179" fmla="*/ 3438808 w 5548596"/>
              <a:gd name="connsiteY179" fmla="*/ 1030974 h 3759158"/>
              <a:gd name="connsiteX180" fmla="*/ 3467383 w 5548596"/>
              <a:gd name="connsiteY180" fmla="*/ 1040499 h 3759158"/>
              <a:gd name="connsiteX181" fmla="*/ 3576921 w 5548596"/>
              <a:gd name="connsiteY181" fmla="*/ 1035737 h 3759158"/>
              <a:gd name="connsiteX182" fmla="*/ 3619783 w 5548596"/>
              <a:gd name="connsiteY182" fmla="*/ 1007162 h 3759158"/>
              <a:gd name="connsiteX183" fmla="*/ 3634071 w 5548596"/>
              <a:gd name="connsiteY183" fmla="*/ 997637 h 3759158"/>
              <a:gd name="connsiteX184" fmla="*/ 3638833 w 5548596"/>
              <a:gd name="connsiteY184" fmla="*/ 983349 h 3759158"/>
              <a:gd name="connsiteX185" fmla="*/ 3648358 w 5548596"/>
              <a:gd name="connsiteY185" fmla="*/ 969062 h 3759158"/>
              <a:gd name="connsiteX186" fmla="*/ 3691221 w 5548596"/>
              <a:gd name="connsiteY186" fmla="*/ 930962 h 3759158"/>
              <a:gd name="connsiteX187" fmla="*/ 3705508 w 5548596"/>
              <a:gd name="connsiteY187" fmla="*/ 926199 h 3759158"/>
              <a:gd name="connsiteX188" fmla="*/ 3734083 w 5548596"/>
              <a:gd name="connsiteY188" fmla="*/ 902387 h 3759158"/>
              <a:gd name="connsiteX189" fmla="*/ 3748371 w 5548596"/>
              <a:gd name="connsiteY189" fmla="*/ 897624 h 3759158"/>
              <a:gd name="connsiteX190" fmla="*/ 3762658 w 5548596"/>
              <a:gd name="connsiteY190" fmla="*/ 888099 h 3759158"/>
              <a:gd name="connsiteX191" fmla="*/ 3805521 w 5548596"/>
              <a:gd name="connsiteY191" fmla="*/ 878574 h 3759158"/>
              <a:gd name="connsiteX192" fmla="*/ 3862671 w 5548596"/>
              <a:gd name="connsiteY192" fmla="*/ 883337 h 3759158"/>
              <a:gd name="connsiteX193" fmla="*/ 3891246 w 5548596"/>
              <a:gd name="connsiteY193" fmla="*/ 892862 h 3759158"/>
              <a:gd name="connsiteX194" fmla="*/ 3919821 w 5548596"/>
              <a:gd name="connsiteY194" fmla="*/ 897624 h 3759158"/>
              <a:gd name="connsiteX195" fmla="*/ 3929346 w 5548596"/>
              <a:gd name="connsiteY195" fmla="*/ 911912 h 3759158"/>
              <a:gd name="connsiteX196" fmla="*/ 3972208 w 5548596"/>
              <a:gd name="connsiteY196" fmla="*/ 935724 h 3759158"/>
              <a:gd name="connsiteX197" fmla="*/ 3996021 w 5548596"/>
              <a:gd name="connsiteY197" fmla="*/ 940487 h 3759158"/>
              <a:gd name="connsiteX198" fmla="*/ 4019833 w 5548596"/>
              <a:gd name="connsiteY198" fmla="*/ 964299 h 3759158"/>
              <a:gd name="connsiteX199" fmla="*/ 4034121 w 5548596"/>
              <a:gd name="connsiteY199" fmla="*/ 973824 h 3759158"/>
              <a:gd name="connsiteX200" fmla="*/ 4076983 w 5548596"/>
              <a:gd name="connsiteY200" fmla="*/ 969062 h 3759158"/>
              <a:gd name="connsiteX201" fmla="*/ 4105558 w 5548596"/>
              <a:gd name="connsiteY201" fmla="*/ 954774 h 3759158"/>
              <a:gd name="connsiteX202" fmla="*/ 4119846 w 5548596"/>
              <a:gd name="connsiteY202" fmla="*/ 950012 h 3759158"/>
              <a:gd name="connsiteX203" fmla="*/ 4134133 w 5548596"/>
              <a:gd name="connsiteY203" fmla="*/ 940487 h 3759158"/>
              <a:gd name="connsiteX204" fmla="*/ 4167471 w 5548596"/>
              <a:gd name="connsiteY204" fmla="*/ 930962 h 3759158"/>
              <a:gd name="connsiteX205" fmla="*/ 4176996 w 5548596"/>
              <a:gd name="connsiteY205" fmla="*/ 916674 h 3759158"/>
              <a:gd name="connsiteX206" fmla="*/ 4181758 w 5548596"/>
              <a:gd name="connsiteY206" fmla="*/ 902387 h 3759158"/>
              <a:gd name="connsiteX207" fmla="*/ 4238908 w 5548596"/>
              <a:gd name="connsiteY207" fmla="*/ 873812 h 3759158"/>
              <a:gd name="connsiteX208" fmla="*/ 4262721 w 5548596"/>
              <a:gd name="connsiteY208" fmla="*/ 869049 h 3759158"/>
              <a:gd name="connsiteX209" fmla="*/ 4277008 w 5548596"/>
              <a:gd name="connsiteY209" fmla="*/ 864287 h 3759158"/>
              <a:gd name="connsiteX210" fmla="*/ 4296058 w 5548596"/>
              <a:gd name="connsiteY210" fmla="*/ 859524 h 3759158"/>
              <a:gd name="connsiteX211" fmla="*/ 4310346 w 5548596"/>
              <a:gd name="connsiteY211" fmla="*/ 849999 h 3759158"/>
              <a:gd name="connsiteX212" fmla="*/ 4338921 w 5548596"/>
              <a:gd name="connsiteY212" fmla="*/ 840474 h 3759158"/>
              <a:gd name="connsiteX213" fmla="*/ 4367496 w 5548596"/>
              <a:gd name="connsiteY213" fmla="*/ 826187 h 3759158"/>
              <a:gd name="connsiteX214" fmla="*/ 4381783 w 5548596"/>
              <a:gd name="connsiteY214" fmla="*/ 816662 h 3759158"/>
              <a:gd name="connsiteX215" fmla="*/ 4405596 w 5548596"/>
              <a:gd name="connsiteY215" fmla="*/ 811899 h 3759158"/>
              <a:gd name="connsiteX216" fmla="*/ 4419883 w 5548596"/>
              <a:gd name="connsiteY216" fmla="*/ 807137 h 3759158"/>
              <a:gd name="connsiteX217" fmla="*/ 4586571 w 5548596"/>
              <a:gd name="connsiteY217" fmla="*/ 802374 h 3759158"/>
              <a:gd name="connsiteX218" fmla="*/ 4596096 w 5548596"/>
              <a:gd name="connsiteY218" fmla="*/ 788087 h 3759158"/>
              <a:gd name="connsiteX219" fmla="*/ 4610383 w 5548596"/>
              <a:gd name="connsiteY219" fmla="*/ 778562 h 3759158"/>
              <a:gd name="connsiteX220" fmla="*/ 4615146 w 5548596"/>
              <a:gd name="connsiteY220" fmla="*/ 764274 h 3759158"/>
              <a:gd name="connsiteX221" fmla="*/ 4624671 w 5548596"/>
              <a:gd name="connsiteY221" fmla="*/ 749987 h 3759158"/>
              <a:gd name="connsiteX222" fmla="*/ 4629433 w 5548596"/>
              <a:gd name="connsiteY222" fmla="*/ 735699 h 3759158"/>
              <a:gd name="connsiteX223" fmla="*/ 4643721 w 5548596"/>
              <a:gd name="connsiteY223" fmla="*/ 730937 h 3759158"/>
              <a:gd name="connsiteX224" fmla="*/ 4681821 w 5548596"/>
              <a:gd name="connsiteY224" fmla="*/ 721412 h 3759158"/>
              <a:gd name="connsiteX225" fmla="*/ 4696108 w 5548596"/>
              <a:gd name="connsiteY225" fmla="*/ 716649 h 3759158"/>
              <a:gd name="connsiteX226" fmla="*/ 4710396 w 5548596"/>
              <a:gd name="connsiteY226" fmla="*/ 707124 h 3759158"/>
              <a:gd name="connsiteX227" fmla="*/ 4786596 w 5548596"/>
              <a:gd name="connsiteY227" fmla="*/ 730937 h 3759158"/>
              <a:gd name="connsiteX228" fmla="*/ 4777071 w 5548596"/>
              <a:gd name="connsiteY228" fmla="*/ 745224 h 3759158"/>
              <a:gd name="connsiteX229" fmla="*/ 4824696 w 5548596"/>
              <a:gd name="connsiteY229" fmla="*/ 769037 h 3759158"/>
              <a:gd name="connsiteX230" fmla="*/ 4881846 w 5548596"/>
              <a:gd name="connsiteY230" fmla="*/ 783324 h 3759158"/>
              <a:gd name="connsiteX231" fmla="*/ 4900896 w 5548596"/>
              <a:gd name="connsiteY231" fmla="*/ 788087 h 3759158"/>
              <a:gd name="connsiteX232" fmla="*/ 4919946 w 5548596"/>
              <a:gd name="connsiteY232" fmla="*/ 797612 h 3759158"/>
              <a:gd name="connsiteX233" fmla="*/ 4929471 w 5548596"/>
              <a:gd name="connsiteY233" fmla="*/ 816662 h 3759158"/>
              <a:gd name="connsiteX234" fmla="*/ 4934233 w 5548596"/>
              <a:gd name="connsiteY234" fmla="*/ 835712 h 3759158"/>
              <a:gd name="connsiteX235" fmla="*/ 4977096 w 5548596"/>
              <a:gd name="connsiteY235" fmla="*/ 826187 h 3759158"/>
              <a:gd name="connsiteX236" fmla="*/ 5005671 w 5548596"/>
              <a:gd name="connsiteY236" fmla="*/ 807137 h 3759158"/>
              <a:gd name="connsiteX237" fmla="*/ 5015196 w 5548596"/>
              <a:gd name="connsiteY237" fmla="*/ 821424 h 3759158"/>
              <a:gd name="connsiteX238" fmla="*/ 5091396 w 5548596"/>
              <a:gd name="connsiteY238" fmla="*/ 840474 h 3759158"/>
              <a:gd name="connsiteX239" fmla="*/ 5134258 w 5548596"/>
              <a:gd name="connsiteY239" fmla="*/ 845237 h 3759158"/>
              <a:gd name="connsiteX240" fmla="*/ 5148546 w 5548596"/>
              <a:gd name="connsiteY240" fmla="*/ 840474 h 3759158"/>
              <a:gd name="connsiteX241" fmla="*/ 5158071 w 5548596"/>
              <a:gd name="connsiteY241" fmla="*/ 802374 h 3759158"/>
              <a:gd name="connsiteX242" fmla="*/ 5167596 w 5548596"/>
              <a:gd name="connsiteY242" fmla="*/ 788087 h 3759158"/>
              <a:gd name="connsiteX243" fmla="*/ 5172358 w 5548596"/>
              <a:gd name="connsiteY243" fmla="*/ 764274 h 3759158"/>
              <a:gd name="connsiteX244" fmla="*/ 5200933 w 5548596"/>
              <a:gd name="connsiteY244" fmla="*/ 740462 h 3759158"/>
              <a:gd name="connsiteX245" fmla="*/ 5219983 w 5548596"/>
              <a:gd name="connsiteY245" fmla="*/ 721412 h 3759158"/>
              <a:gd name="connsiteX246" fmla="*/ 5248558 w 5548596"/>
              <a:gd name="connsiteY246" fmla="*/ 697599 h 3759158"/>
              <a:gd name="connsiteX247" fmla="*/ 5281896 w 5548596"/>
              <a:gd name="connsiteY247" fmla="*/ 688074 h 3759158"/>
              <a:gd name="connsiteX248" fmla="*/ 5353333 w 5548596"/>
              <a:gd name="connsiteY248" fmla="*/ 678549 h 3759158"/>
              <a:gd name="connsiteX249" fmla="*/ 5396196 w 5548596"/>
              <a:gd name="connsiteY249" fmla="*/ 645212 h 3759158"/>
              <a:gd name="connsiteX250" fmla="*/ 5410483 w 5548596"/>
              <a:gd name="connsiteY250" fmla="*/ 635687 h 3759158"/>
              <a:gd name="connsiteX251" fmla="*/ 5424771 w 5548596"/>
              <a:gd name="connsiteY251" fmla="*/ 630924 h 3759158"/>
              <a:gd name="connsiteX252" fmla="*/ 5453346 w 5548596"/>
              <a:gd name="connsiteY252" fmla="*/ 602349 h 3759158"/>
              <a:gd name="connsiteX253" fmla="*/ 5467633 w 5548596"/>
              <a:gd name="connsiteY253" fmla="*/ 588062 h 3759158"/>
              <a:gd name="connsiteX254" fmla="*/ 5496208 w 5548596"/>
              <a:gd name="connsiteY254" fmla="*/ 573774 h 3759158"/>
              <a:gd name="connsiteX255" fmla="*/ 5524783 w 5548596"/>
              <a:gd name="connsiteY255" fmla="*/ 559487 h 3759158"/>
              <a:gd name="connsiteX256" fmla="*/ 5534308 w 5548596"/>
              <a:gd name="connsiteY256" fmla="*/ 545199 h 3759158"/>
              <a:gd name="connsiteX257" fmla="*/ 5534308 w 5548596"/>
              <a:gd name="connsiteY257" fmla="*/ 478524 h 3759158"/>
              <a:gd name="connsiteX258" fmla="*/ 5524783 w 5548596"/>
              <a:gd name="connsiteY258" fmla="*/ 430899 h 3759158"/>
              <a:gd name="connsiteX259" fmla="*/ 5520021 w 5548596"/>
              <a:gd name="connsiteY259" fmla="*/ 264212 h 3759158"/>
              <a:gd name="connsiteX260" fmla="*/ 5510496 w 5548596"/>
              <a:gd name="connsiteY260" fmla="*/ 207062 h 3759158"/>
              <a:gd name="connsiteX261" fmla="*/ 5505733 w 5548596"/>
              <a:gd name="connsiteY261" fmla="*/ 173724 h 3759158"/>
              <a:gd name="connsiteX262" fmla="*/ 5529546 w 5548596"/>
              <a:gd name="connsiteY262" fmla="*/ 35612 h 3759158"/>
              <a:gd name="connsiteX263" fmla="*/ 5539071 w 5548596"/>
              <a:gd name="connsiteY263" fmla="*/ 49899 h 3759158"/>
              <a:gd name="connsiteX264" fmla="*/ 5543833 w 5548596"/>
              <a:gd name="connsiteY264" fmla="*/ 83237 h 3759158"/>
              <a:gd name="connsiteX265" fmla="*/ 5548596 w 5548596"/>
              <a:gd name="connsiteY265" fmla="*/ 107049 h 3759158"/>
              <a:gd name="connsiteX266" fmla="*/ 5543833 w 5548596"/>
              <a:gd name="connsiteY266" fmla="*/ 192774 h 3759158"/>
              <a:gd name="connsiteX267" fmla="*/ 5534308 w 5548596"/>
              <a:gd name="connsiteY267" fmla="*/ 211824 h 3759158"/>
              <a:gd name="connsiteX268" fmla="*/ 5524783 w 5548596"/>
              <a:gd name="connsiteY268" fmla="*/ 226112 h 3759158"/>
              <a:gd name="connsiteX269" fmla="*/ 5491446 w 5548596"/>
              <a:gd name="connsiteY269" fmla="*/ 259449 h 3759158"/>
              <a:gd name="connsiteX270" fmla="*/ 5458108 w 5548596"/>
              <a:gd name="connsiteY270" fmla="*/ 264212 h 3759158"/>
              <a:gd name="connsiteX271" fmla="*/ 4005546 w 5548596"/>
              <a:gd name="connsiteY271" fmla="*/ 259449 h 3759158"/>
              <a:gd name="connsiteX272" fmla="*/ 3962683 w 5548596"/>
              <a:gd name="connsiteY272" fmla="*/ 264212 h 3759158"/>
              <a:gd name="connsiteX273" fmla="*/ 3905533 w 5548596"/>
              <a:gd name="connsiteY273" fmla="*/ 268974 h 3759158"/>
              <a:gd name="connsiteX274" fmla="*/ 3838858 w 5548596"/>
              <a:gd name="connsiteY274" fmla="*/ 278499 h 3759158"/>
              <a:gd name="connsiteX275" fmla="*/ 3805521 w 5548596"/>
              <a:gd name="connsiteY275" fmla="*/ 283262 h 3759158"/>
              <a:gd name="connsiteX276" fmla="*/ 3738846 w 5548596"/>
              <a:gd name="connsiteY276" fmla="*/ 288024 h 3759158"/>
              <a:gd name="connsiteX277" fmla="*/ 3691221 w 5548596"/>
              <a:gd name="connsiteY277" fmla="*/ 302312 h 3759158"/>
              <a:gd name="connsiteX278" fmla="*/ 3605496 w 5548596"/>
              <a:gd name="connsiteY278" fmla="*/ 316599 h 3759158"/>
              <a:gd name="connsiteX279" fmla="*/ 3576921 w 5548596"/>
              <a:gd name="connsiteY279" fmla="*/ 326124 h 3759158"/>
              <a:gd name="connsiteX280" fmla="*/ 3462621 w 5548596"/>
              <a:gd name="connsiteY280" fmla="*/ 340412 h 3759158"/>
              <a:gd name="connsiteX281" fmla="*/ 3429283 w 5548596"/>
              <a:gd name="connsiteY281" fmla="*/ 349937 h 3759158"/>
              <a:gd name="connsiteX282" fmla="*/ 3376896 w 5548596"/>
              <a:gd name="connsiteY282" fmla="*/ 359462 h 3759158"/>
              <a:gd name="connsiteX283" fmla="*/ 3334033 w 5548596"/>
              <a:gd name="connsiteY283" fmla="*/ 373749 h 3759158"/>
              <a:gd name="connsiteX284" fmla="*/ 3214971 w 5548596"/>
              <a:gd name="connsiteY284" fmla="*/ 383274 h 3759158"/>
              <a:gd name="connsiteX285" fmla="*/ 3105433 w 5548596"/>
              <a:gd name="connsiteY285" fmla="*/ 397562 h 3759158"/>
              <a:gd name="connsiteX286" fmla="*/ 3081621 w 5548596"/>
              <a:gd name="connsiteY286" fmla="*/ 402324 h 3759158"/>
              <a:gd name="connsiteX287" fmla="*/ 2957796 w 5548596"/>
              <a:gd name="connsiteY287" fmla="*/ 421374 h 3759158"/>
              <a:gd name="connsiteX288" fmla="*/ 2914933 w 5548596"/>
              <a:gd name="connsiteY288" fmla="*/ 426137 h 3759158"/>
              <a:gd name="connsiteX289" fmla="*/ 2772058 w 5548596"/>
              <a:gd name="connsiteY289" fmla="*/ 449949 h 3759158"/>
              <a:gd name="connsiteX290" fmla="*/ 2714908 w 5548596"/>
              <a:gd name="connsiteY290" fmla="*/ 468999 h 3759158"/>
              <a:gd name="connsiteX291" fmla="*/ 2586321 w 5548596"/>
              <a:gd name="connsiteY291" fmla="*/ 492812 h 3759158"/>
              <a:gd name="connsiteX292" fmla="*/ 2443446 w 5548596"/>
              <a:gd name="connsiteY292" fmla="*/ 530912 h 3759158"/>
              <a:gd name="connsiteX293" fmla="*/ 2367246 w 5548596"/>
              <a:gd name="connsiteY293" fmla="*/ 549962 h 3759158"/>
              <a:gd name="connsiteX294" fmla="*/ 2191033 w 5548596"/>
              <a:gd name="connsiteY294" fmla="*/ 592824 h 3759158"/>
              <a:gd name="connsiteX295" fmla="*/ 2038633 w 5548596"/>
              <a:gd name="connsiteY295" fmla="*/ 649974 h 3759158"/>
              <a:gd name="connsiteX296" fmla="*/ 1976721 w 5548596"/>
              <a:gd name="connsiteY296" fmla="*/ 659499 h 3759158"/>
              <a:gd name="connsiteX297" fmla="*/ 1910046 w 5548596"/>
              <a:gd name="connsiteY297" fmla="*/ 678549 h 3759158"/>
              <a:gd name="connsiteX298" fmla="*/ 1786221 w 5548596"/>
              <a:gd name="connsiteY298" fmla="*/ 726174 h 3759158"/>
              <a:gd name="connsiteX299" fmla="*/ 1733833 w 5548596"/>
              <a:gd name="connsiteY299" fmla="*/ 735699 h 3759158"/>
              <a:gd name="connsiteX300" fmla="*/ 1610008 w 5548596"/>
              <a:gd name="connsiteY300" fmla="*/ 778562 h 3759158"/>
              <a:gd name="connsiteX301" fmla="*/ 1552858 w 5548596"/>
              <a:gd name="connsiteY301" fmla="*/ 792849 h 3759158"/>
              <a:gd name="connsiteX302" fmla="*/ 1505233 w 5548596"/>
              <a:gd name="connsiteY302" fmla="*/ 807137 h 3759158"/>
              <a:gd name="connsiteX303" fmla="*/ 1452846 w 5548596"/>
              <a:gd name="connsiteY303" fmla="*/ 816662 h 3759158"/>
              <a:gd name="connsiteX304" fmla="*/ 1329021 w 5548596"/>
              <a:gd name="connsiteY304" fmla="*/ 859524 h 3759158"/>
              <a:gd name="connsiteX305" fmla="*/ 1295683 w 5548596"/>
              <a:gd name="connsiteY305" fmla="*/ 869049 h 3759158"/>
              <a:gd name="connsiteX306" fmla="*/ 1257583 w 5548596"/>
              <a:gd name="connsiteY306" fmla="*/ 883337 h 3759158"/>
              <a:gd name="connsiteX307" fmla="*/ 1229008 w 5548596"/>
              <a:gd name="connsiteY307" fmla="*/ 892862 h 3759158"/>
              <a:gd name="connsiteX308" fmla="*/ 1205196 w 5548596"/>
              <a:gd name="connsiteY308" fmla="*/ 907149 h 3759158"/>
              <a:gd name="connsiteX309" fmla="*/ 1100421 w 5548596"/>
              <a:gd name="connsiteY309" fmla="*/ 950012 h 3759158"/>
              <a:gd name="connsiteX310" fmla="*/ 1052796 w 5548596"/>
              <a:gd name="connsiteY310" fmla="*/ 978587 h 3759158"/>
              <a:gd name="connsiteX311" fmla="*/ 1028983 w 5548596"/>
              <a:gd name="connsiteY311" fmla="*/ 992874 h 3759158"/>
              <a:gd name="connsiteX312" fmla="*/ 1009933 w 5548596"/>
              <a:gd name="connsiteY312" fmla="*/ 1007162 h 3759158"/>
              <a:gd name="connsiteX313" fmla="*/ 976596 w 5548596"/>
              <a:gd name="connsiteY313" fmla="*/ 1021449 h 3759158"/>
              <a:gd name="connsiteX314" fmla="*/ 962308 w 5548596"/>
              <a:gd name="connsiteY314" fmla="*/ 1035737 h 3759158"/>
              <a:gd name="connsiteX315" fmla="*/ 924208 w 5548596"/>
              <a:gd name="connsiteY315" fmla="*/ 1045262 h 3759158"/>
              <a:gd name="connsiteX316" fmla="*/ 909921 w 5548596"/>
              <a:gd name="connsiteY316" fmla="*/ 1059549 h 3759158"/>
              <a:gd name="connsiteX317" fmla="*/ 867058 w 5548596"/>
              <a:gd name="connsiteY317" fmla="*/ 1078599 h 3759158"/>
              <a:gd name="connsiteX318" fmla="*/ 843246 w 5548596"/>
              <a:gd name="connsiteY318" fmla="*/ 1097649 h 3759158"/>
              <a:gd name="connsiteX319" fmla="*/ 828958 w 5548596"/>
              <a:gd name="connsiteY319" fmla="*/ 1107174 h 3759158"/>
              <a:gd name="connsiteX320" fmla="*/ 805146 w 5548596"/>
              <a:gd name="connsiteY320" fmla="*/ 1126224 h 3759158"/>
              <a:gd name="connsiteX321" fmla="*/ 786096 w 5548596"/>
              <a:gd name="connsiteY321" fmla="*/ 1135749 h 3759158"/>
              <a:gd name="connsiteX322" fmla="*/ 767046 w 5548596"/>
              <a:gd name="connsiteY322" fmla="*/ 1150037 h 3759158"/>
              <a:gd name="connsiteX323" fmla="*/ 724183 w 5548596"/>
              <a:gd name="connsiteY323" fmla="*/ 1178612 h 3759158"/>
              <a:gd name="connsiteX324" fmla="*/ 686083 w 5548596"/>
              <a:gd name="connsiteY324" fmla="*/ 1216712 h 3759158"/>
              <a:gd name="connsiteX325" fmla="*/ 662271 w 5548596"/>
              <a:gd name="connsiteY325" fmla="*/ 1235762 h 3759158"/>
              <a:gd name="connsiteX326" fmla="*/ 605121 w 5548596"/>
              <a:gd name="connsiteY326" fmla="*/ 1278624 h 3759158"/>
              <a:gd name="connsiteX327" fmla="*/ 590833 w 5548596"/>
              <a:gd name="connsiteY327" fmla="*/ 1292912 h 3759158"/>
              <a:gd name="connsiteX328" fmla="*/ 524158 w 5548596"/>
              <a:gd name="connsiteY328" fmla="*/ 1345299 h 3759158"/>
              <a:gd name="connsiteX329" fmla="*/ 505108 w 5548596"/>
              <a:gd name="connsiteY329" fmla="*/ 1373874 h 3759158"/>
              <a:gd name="connsiteX330" fmla="*/ 490821 w 5548596"/>
              <a:gd name="connsiteY330" fmla="*/ 1397687 h 3759158"/>
              <a:gd name="connsiteX331" fmla="*/ 447958 w 5548596"/>
              <a:gd name="connsiteY331" fmla="*/ 1454837 h 3759158"/>
              <a:gd name="connsiteX332" fmla="*/ 424146 w 5548596"/>
              <a:gd name="connsiteY332" fmla="*/ 1497699 h 3759158"/>
              <a:gd name="connsiteX333" fmla="*/ 409858 w 5548596"/>
              <a:gd name="connsiteY333" fmla="*/ 1521512 h 3759158"/>
              <a:gd name="connsiteX334" fmla="*/ 405096 w 5548596"/>
              <a:gd name="connsiteY334" fmla="*/ 1535799 h 3759158"/>
              <a:gd name="connsiteX335" fmla="*/ 390808 w 5548596"/>
              <a:gd name="connsiteY335" fmla="*/ 1573899 h 3759158"/>
              <a:gd name="connsiteX336" fmla="*/ 371758 w 5548596"/>
              <a:gd name="connsiteY336" fmla="*/ 1631049 h 3759158"/>
              <a:gd name="connsiteX337" fmla="*/ 352708 w 5548596"/>
              <a:gd name="connsiteY337" fmla="*/ 1692962 h 3759158"/>
              <a:gd name="connsiteX338" fmla="*/ 347946 w 5548596"/>
              <a:gd name="connsiteY338" fmla="*/ 1788212 h 3759158"/>
              <a:gd name="connsiteX339" fmla="*/ 338421 w 5548596"/>
              <a:gd name="connsiteY339" fmla="*/ 1850124 h 3759158"/>
              <a:gd name="connsiteX340" fmla="*/ 328896 w 5548596"/>
              <a:gd name="connsiteY340" fmla="*/ 1912037 h 3759158"/>
              <a:gd name="connsiteX341" fmla="*/ 314608 w 5548596"/>
              <a:gd name="connsiteY341" fmla="*/ 1931087 h 3759158"/>
              <a:gd name="connsiteX342" fmla="*/ 300321 w 5548596"/>
              <a:gd name="connsiteY342" fmla="*/ 1969187 h 3759158"/>
              <a:gd name="connsiteX343" fmla="*/ 295558 w 5548596"/>
              <a:gd name="connsiteY343" fmla="*/ 1983474 h 3759158"/>
              <a:gd name="connsiteX344" fmla="*/ 271746 w 5548596"/>
              <a:gd name="connsiteY344" fmla="*/ 2021574 h 3759158"/>
              <a:gd name="connsiteX345" fmla="*/ 247933 w 5548596"/>
              <a:gd name="connsiteY345" fmla="*/ 2083487 h 3759158"/>
              <a:gd name="connsiteX346" fmla="*/ 243171 w 5548596"/>
              <a:gd name="connsiteY346" fmla="*/ 2102537 h 3759158"/>
              <a:gd name="connsiteX347" fmla="*/ 228883 w 5548596"/>
              <a:gd name="connsiteY347" fmla="*/ 2126349 h 3759158"/>
              <a:gd name="connsiteX348" fmla="*/ 205071 w 5548596"/>
              <a:gd name="connsiteY348" fmla="*/ 2178737 h 3759158"/>
              <a:gd name="connsiteX349" fmla="*/ 190783 w 5548596"/>
              <a:gd name="connsiteY349" fmla="*/ 2216837 h 3759158"/>
              <a:gd name="connsiteX350" fmla="*/ 186021 w 5548596"/>
              <a:gd name="connsiteY350" fmla="*/ 2235887 h 3759158"/>
              <a:gd name="connsiteX351" fmla="*/ 9808 w 5548596"/>
              <a:gd name="connsiteY351" fmla="*/ 3655112 h 3759158"/>
              <a:gd name="connsiteX352" fmla="*/ 24096 w 5548596"/>
              <a:gd name="connsiteY352" fmla="*/ 3650349 h 3759158"/>
              <a:gd name="connsiteX353" fmla="*/ 38383 w 5548596"/>
              <a:gd name="connsiteY353" fmla="*/ 3640824 h 3759158"/>
              <a:gd name="connsiteX354" fmla="*/ 57433 w 5548596"/>
              <a:gd name="connsiteY354" fmla="*/ 3636062 h 3759158"/>
              <a:gd name="connsiteX355" fmla="*/ 100296 w 5548596"/>
              <a:gd name="connsiteY355" fmla="*/ 3621774 h 3759158"/>
              <a:gd name="connsiteX0" fmla="*/ 97741 w 5546041"/>
              <a:gd name="connsiteY0" fmla="*/ 3621774 h 3756269"/>
              <a:gd name="connsiteX1" fmla="*/ 92978 w 5546041"/>
              <a:gd name="connsiteY1" fmla="*/ 3597962 h 3756269"/>
              <a:gd name="connsiteX2" fmla="*/ 73928 w 5546041"/>
              <a:gd name="connsiteY2" fmla="*/ 3583674 h 3756269"/>
              <a:gd name="connsiteX3" fmla="*/ 31066 w 5546041"/>
              <a:gd name="connsiteY3" fmla="*/ 3574149 h 3756269"/>
              <a:gd name="connsiteX4" fmla="*/ 26303 w 5546041"/>
              <a:gd name="connsiteY4" fmla="*/ 3497949 h 3756269"/>
              <a:gd name="connsiteX5" fmla="*/ 16778 w 5546041"/>
              <a:gd name="connsiteY5" fmla="*/ 3483662 h 3756269"/>
              <a:gd name="connsiteX6" fmla="*/ 26303 w 5546041"/>
              <a:gd name="connsiteY6" fmla="*/ 3316974 h 3756269"/>
              <a:gd name="connsiteX7" fmla="*/ 35828 w 5546041"/>
              <a:gd name="connsiteY7" fmla="*/ 3274112 h 3756269"/>
              <a:gd name="connsiteX8" fmla="*/ 45353 w 5546041"/>
              <a:gd name="connsiteY8" fmla="*/ 3231249 h 3756269"/>
              <a:gd name="connsiteX9" fmla="*/ 59641 w 5546041"/>
              <a:gd name="connsiteY9" fmla="*/ 3216962 h 3756269"/>
              <a:gd name="connsiteX10" fmla="*/ 64403 w 5546041"/>
              <a:gd name="connsiteY10" fmla="*/ 3202674 h 3756269"/>
              <a:gd name="connsiteX11" fmla="*/ 88216 w 5546041"/>
              <a:gd name="connsiteY11" fmla="*/ 3174099 h 3756269"/>
              <a:gd name="connsiteX12" fmla="*/ 92978 w 5546041"/>
              <a:gd name="connsiteY12" fmla="*/ 3159812 h 3756269"/>
              <a:gd name="connsiteX13" fmla="*/ 102503 w 5546041"/>
              <a:gd name="connsiteY13" fmla="*/ 3078849 h 3756269"/>
              <a:gd name="connsiteX14" fmla="*/ 116791 w 5546041"/>
              <a:gd name="connsiteY14" fmla="*/ 3074087 h 3756269"/>
              <a:gd name="connsiteX15" fmla="*/ 150128 w 5546041"/>
              <a:gd name="connsiteY15" fmla="*/ 3069324 h 3756269"/>
              <a:gd name="connsiteX16" fmla="*/ 178703 w 5546041"/>
              <a:gd name="connsiteY16" fmla="*/ 3064562 h 3756269"/>
              <a:gd name="connsiteX17" fmla="*/ 245378 w 5546041"/>
              <a:gd name="connsiteY17" fmla="*/ 3064562 h 3756269"/>
              <a:gd name="connsiteX18" fmla="*/ 259666 w 5546041"/>
              <a:gd name="connsiteY18" fmla="*/ 3074087 h 3756269"/>
              <a:gd name="connsiteX19" fmla="*/ 273953 w 5546041"/>
              <a:gd name="connsiteY19" fmla="*/ 3078849 h 3756269"/>
              <a:gd name="connsiteX20" fmla="*/ 302528 w 5546041"/>
              <a:gd name="connsiteY20" fmla="*/ 3107424 h 3756269"/>
              <a:gd name="connsiteX21" fmla="*/ 316816 w 5546041"/>
              <a:gd name="connsiteY21" fmla="*/ 3097899 h 3756269"/>
              <a:gd name="connsiteX22" fmla="*/ 312053 w 5546041"/>
              <a:gd name="connsiteY22" fmla="*/ 3050274 h 3756269"/>
              <a:gd name="connsiteX23" fmla="*/ 307291 w 5546041"/>
              <a:gd name="connsiteY23" fmla="*/ 3035987 h 3756269"/>
              <a:gd name="connsiteX24" fmla="*/ 293003 w 5546041"/>
              <a:gd name="connsiteY24" fmla="*/ 3031224 h 3756269"/>
              <a:gd name="connsiteX25" fmla="*/ 207278 w 5546041"/>
              <a:gd name="connsiteY25" fmla="*/ 3026462 h 3756269"/>
              <a:gd name="connsiteX26" fmla="*/ 202516 w 5546041"/>
              <a:gd name="connsiteY26" fmla="*/ 2950262 h 3756269"/>
              <a:gd name="connsiteX27" fmla="*/ 188228 w 5546041"/>
              <a:gd name="connsiteY27" fmla="*/ 2940737 h 3756269"/>
              <a:gd name="connsiteX28" fmla="*/ 183466 w 5546041"/>
              <a:gd name="connsiteY28" fmla="*/ 2921687 h 3756269"/>
              <a:gd name="connsiteX29" fmla="*/ 188228 w 5546041"/>
              <a:gd name="connsiteY29" fmla="*/ 2897874 h 3756269"/>
              <a:gd name="connsiteX30" fmla="*/ 216803 w 5546041"/>
              <a:gd name="connsiteY30" fmla="*/ 2888349 h 3756269"/>
              <a:gd name="connsiteX31" fmla="*/ 221566 w 5546041"/>
              <a:gd name="connsiteY31" fmla="*/ 2874062 h 3756269"/>
              <a:gd name="connsiteX32" fmla="*/ 250141 w 5546041"/>
              <a:gd name="connsiteY32" fmla="*/ 2855012 h 3756269"/>
              <a:gd name="connsiteX33" fmla="*/ 254903 w 5546041"/>
              <a:gd name="connsiteY33" fmla="*/ 2840724 h 3756269"/>
              <a:gd name="connsiteX34" fmla="*/ 259666 w 5546041"/>
              <a:gd name="connsiteY34" fmla="*/ 2816912 h 3756269"/>
              <a:gd name="connsiteX35" fmla="*/ 288241 w 5546041"/>
              <a:gd name="connsiteY35" fmla="*/ 2788337 h 3756269"/>
              <a:gd name="connsiteX36" fmla="*/ 331103 w 5546041"/>
              <a:gd name="connsiteY36" fmla="*/ 2764524 h 3756269"/>
              <a:gd name="connsiteX37" fmla="*/ 364441 w 5546041"/>
              <a:gd name="connsiteY37" fmla="*/ 2759762 h 3756269"/>
              <a:gd name="connsiteX38" fmla="*/ 383491 w 5546041"/>
              <a:gd name="connsiteY38" fmla="*/ 2731187 h 3756269"/>
              <a:gd name="connsiteX39" fmla="*/ 393016 w 5546041"/>
              <a:gd name="connsiteY39" fmla="*/ 2716899 h 3756269"/>
              <a:gd name="connsiteX40" fmla="*/ 421591 w 5546041"/>
              <a:gd name="connsiteY40" fmla="*/ 2688324 h 3756269"/>
              <a:gd name="connsiteX41" fmla="*/ 445403 w 5546041"/>
              <a:gd name="connsiteY41" fmla="*/ 2664512 h 3756269"/>
              <a:gd name="connsiteX42" fmla="*/ 450166 w 5546041"/>
              <a:gd name="connsiteY42" fmla="*/ 2635937 h 3756269"/>
              <a:gd name="connsiteX43" fmla="*/ 459691 w 5546041"/>
              <a:gd name="connsiteY43" fmla="*/ 2621649 h 3756269"/>
              <a:gd name="connsiteX44" fmla="*/ 478741 w 5546041"/>
              <a:gd name="connsiteY44" fmla="*/ 2616887 h 3756269"/>
              <a:gd name="connsiteX45" fmla="*/ 550178 w 5546041"/>
              <a:gd name="connsiteY45" fmla="*/ 2612124 h 3756269"/>
              <a:gd name="connsiteX46" fmla="*/ 545416 w 5546041"/>
              <a:gd name="connsiteY46" fmla="*/ 2531162 h 3756269"/>
              <a:gd name="connsiteX47" fmla="*/ 540653 w 5546041"/>
              <a:gd name="connsiteY47" fmla="*/ 2516874 h 3756269"/>
              <a:gd name="connsiteX48" fmla="*/ 535891 w 5546041"/>
              <a:gd name="connsiteY48" fmla="*/ 2478774 h 3756269"/>
              <a:gd name="connsiteX49" fmla="*/ 507316 w 5546041"/>
              <a:gd name="connsiteY49" fmla="*/ 2464487 h 3756269"/>
              <a:gd name="connsiteX50" fmla="*/ 483503 w 5546041"/>
              <a:gd name="connsiteY50" fmla="*/ 2426387 h 3756269"/>
              <a:gd name="connsiteX51" fmla="*/ 473978 w 5546041"/>
              <a:gd name="connsiteY51" fmla="*/ 2397812 h 3756269"/>
              <a:gd name="connsiteX52" fmla="*/ 459691 w 5546041"/>
              <a:gd name="connsiteY52" fmla="*/ 2388287 h 3756269"/>
              <a:gd name="connsiteX53" fmla="*/ 454928 w 5546041"/>
              <a:gd name="connsiteY53" fmla="*/ 2373999 h 3756269"/>
              <a:gd name="connsiteX54" fmla="*/ 507316 w 5546041"/>
              <a:gd name="connsiteY54" fmla="*/ 2321612 h 3756269"/>
              <a:gd name="connsiteX55" fmla="*/ 521603 w 5546041"/>
              <a:gd name="connsiteY55" fmla="*/ 2312087 h 3756269"/>
              <a:gd name="connsiteX56" fmla="*/ 535891 w 5546041"/>
              <a:gd name="connsiteY56" fmla="*/ 2283512 h 3756269"/>
              <a:gd name="connsiteX57" fmla="*/ 550178 w 5546041"/>
              <a:gd name="connsiteY57" fmla="*/ 2273987 h 3756269"/>
              <a:gd name="connsiteX58" fmla="*/ 578753 w 5546041"/>
              <a:gd name="connsiteY58" fmla="*/ 2264462 h 3756269"/>
              <a:gd name="connsiteX59" fmla="*/ 593041 w 5546041"/>
              <a:gd name="connsiteY59" fmla="*/ 2254937 h 3756269"/>
              <a:gd name="connsiteX60" fmla="*/ 607328 w 5546041"/>
              <a:gd name="connsiteY60" fmla="*/ 2250174 h 3756269"/>
              <a:gd name="connsiteX61" fmla="*/ 721628 w 5546041"/>
              <a:gd name="connsiteY61" fmla="*/ 2240649 h 3756269"/>
              <a:gd name="connsiteX62" fmla="*/ 759728 w 5546041"/>
              <a:gd name="connsiteY62" fmla="*/ 2235887 h 3756269"/>
              <a:gd name="connsiteX63" fmla="*/ 764491 w 5546041"/>
              <a:gd name="connsiteY63" fmla="*/ 2221599 h 3756269"/>
              <a:gd name="connsiteX64" fmla="*/ 750203 w 5546041"/>
              <a:gd name="connsiteY64" fmla="*/ 2216837 h 3756269"/>
              <a:gd name="connsiteX65" fmla="*/ 740678 w 5546041"/>
              <a:gd name="connsiteY65" fmla="*/ 2202549 h 3756269"/>
              <a:gd name="connsiteX66" fmla="*/ 731153 w 5546041"/>
              <a:gd name="connsiteY66" fmla="*/ 2164449 h 3756269"/>
              <a:gd name="connsiteX67" fmla="*/ 726391 w 5546041"/>
              <a:gd name="connsiteY67" fmla="*/ 2150162 h 3756269"/>
              <a:gd name="connsiteX68" fmla="*/ 716866 w 5546041"/>
              <a:gd name="connsiteY68" fmla="*/ 2135874 h 3756269"/>
              <a:gd name="connsiteX69" fmla="*/ 721628 w 5546041"/>
              <a:gd name="connsiteY69" fmla="*/ 2097774 h 3756269"/>
              <a:gd name="connsiteX70" fmla="*/ 750203 w 5546041"/>
              <a:gd name="connsiteY70" fmla="*/ 2088249 h 3756269"/>
              <a:gd name="connsiteX71" fmla="*/ 793066 w 5546041"/>
              <a:gd name="connsiteY71" fmla="*/ 2097774 h 3756269"/>
              <a:gd name="connsiteX72" fmla="*/ 826403 w 5546041"/>
              <a:gd name="connsiteY72" fmla="*/ 2093012 h 3756269"/>
              <a:gd name="connsiteX73" fmla="*/ 854978 w 5546041"/>
              <a:gd name="connsiteY73" fmla="*/ 2073962 h 3756269"/>
              <a:gd name="connsiteX74" fmla="*/ 874028 w 5546041"/>
              <a:gd name="connsiteY74" fmla="*/ 2031099 h 3756269"/>
              <a:gd name="connsiteX75" fmla="*/ 888316 w 5546041"/>
              <a:gd name="connsiteY75" fmla="*/ 2021574 h 3756269"/>
              <a:gd name="connsiteX76" fmla="*/ 940703 w 5546041"/>
              <a:gd name="connsiteY76" fmla="*/ 2026337 h 3756269"/>
              <a:gd name="connsiteX77" fmla="*/ 959753 w 5546041"/>
              <a:gd name="connsiteY77" fmla="*/ 2054912 h 3756269"/>
              <a:gd name="connsiteX78" fmla="*/ 974041 w 5546041"/>
              <a:gd name="connsiteY78" fmla="*/ 2059674 h 3756269"/>
              <a:gd name="connsiteX79" fmla="*/ 1078816 w 5546041"/>
              <a:gd name="connsiteY79" fmla="*/ 2054912 h 3756269"/>
              <a:gd name="connsiteX80" fmla="*/ 1107391 w 5546041"/>
              <a:gd name="connsiteY80" fmla="*/ 2040624 h 3756269"/>
              <a:gd name="connsiteX81" fmla="*/ 1131203 w 5546041"/>
              <a:gd name="connsiteY81" fmla="*/ 2035862 h 3756269"/>
              <a:gd name="connsiteX82" fmla="*/ 1145491 w 5546041"/>
              <a:gd name="connsiteY82" fmla="*/ 2031099 h 3756269"/>
              <a:gd name="connsiteX83" fmla="*/ 1164541 w 5546041"/>
              <a:gd name="connsiteY83" fmla="*/ 2026337 h 3756269"/>
              <a:gd name="connsiteX84" fmla="*/ 1193116 w 5546041"/>
              <a:gd name="connsiteY84" fmla="*/ 2016812 h 3756269"/>
              <a:gd name="connsiteX85" fmla="*/ 1197878 w 5546041"/>
              <a:gd name="connsiteY85" fmla="*/ 1983474 h 3756269"/>
              <a:gd name="connsiteX86" fmla="*/ 1226453 w 5546041"/>
              <a:gd name="connsiteY86" fmla="*/ 1964424 h 3756269"/>
              <a:gd name="connsiteX87" fmla="*/ 1235978 w 5546041"/>
              <a:gd name="connsiteY87" fmla="*/ 1950137 h 3756269"/>
              <a:gd name="connsiteX88" fmla="*/ 1264553 w 5546041"/>
              <a:gd name="connsiteY88" fmla="*/ 1931087 h 3756269"/>
              <a:gd name="connsiteX89" fmla="*/ 1278841 w 5546041"/>
              <a:gd name="connsiteY89" fmla="*/ 1916799 h 3756269"/>
              <a:gd name="connsiteX90" fmla="*/ 1316941 w 5546041"/>
              <a:gd name="connsiteY90" fmla="*/ 1921562 h 3756269"/>
              <a:gd name="connsiteX91" fmla="*/ 1345516 w 5546041"/>
              <a:gd name="connsiteY91" fmla="*/ 1940612 h 3756269"/>
              <a:gd name="connsiteX92" fmla="*/ 1374091 w 5546041"/>
              <a:gd name="connsiteY92" fmla="*/ 1950137 h 3756269"/>
              <a:gd name="connsiteX93" fmla="*/ 1374091 w 5546041"/>
              <a:gd name="connsiteY93" fmla="*/ 1950137 h 3756269"/>
              <a:gd name="connsiteX94" fmla="*/ 1445528 w 5546041"/>
              <a:gd name="connsiteY94" fmla="*/ 1959662 h 3756269"/>
              <a:gd name="connsiteX95" fmla="*/ 1497916 w 5546041"/>
              <a:gd name="connsiteY95" fmla="*/ 1983474 h 3756269"/>
              <a:gd name="connsiteX96" fmla="*/ 1516966 w 5546041"/>
              <a:gd name="connsiteY96" fmla="*/ 1978712 h 3756269"/>
              <a:gd name="connsiteX97" fmla="*/ 1497916 w 5546041"/>
              <a:gd name="connsiteY97" fmla="*/ 1926324 h 3756269"/>
              <a:gd name="connsiteX98" fmla="*/ 1483628 w 5546041"/>
              <a:gd name="connsiteY98" fmla="*/ 1921562 h 3756269"/>
              <a:gd name="connsiteX99" fmla="*/ 1464578 w 5546041"/>
              <a:gd name="connsiteY99" fmla="*/ 1892987 h 3756269"/>
              <a:gd name="connsiteX100" fmla="*/ 1440766 w 5546041"/>
              <a:gd name="connsiteY100" fmla="*/ 1869174 h 3756269"/>
              <a:gd name="connsiteX101" fmla="*/ 1436003 w 5546041"/>
              <a:gd name="connsiteY101" fmla="*/ 1835837 h 3756269"/>
              <a:gd name="connsiteX102" fmla="*/ 1421716 w 5546041"/>
              <a:gd name="connsiteY102" fmla="*/ 1831074 h 3756269"/>
              <a:gd name="connsiteX103" fmla="*/ 1412191 w 5546041"/>
              <a:gd name="connsiteY103" fmla="*/ 1816787 h 3756269"/>
              <a:gd name="connsiteX104" fmla="*/ 1416953 w 5546041"/>
              <a:gd name="connsiteY104" fmla="*/ 1754874 h 3756269"/>
              <a:gd name="connsiteX105" fmla="*/ 1421716 w 5546041"/>
              <a:gd name="connsiteY105" fmla="*/ 1735824 h 3756269"/>
              <a:gd name="connsiteX106" fmla="*/ 1455053 w 5546041"/>
              <a:gd name="connsiteY106" fmla="*/ 1721537 h 3756269"/>
              <a:gd name="connsiteX107" fmla="*/ 1464578 w 5546041"/>
              <a:gd name="connsiteY107" fmla="*/ 1707249 h 3756269"/>
              <a:gd name="connsiteX108" fmla="*/ 1478866 w 5546041"/>
              <a:gd name="connsiteY108" fmla="*/ 1692962 h 3756269"/>
              <a:gd name="connsiteX109" fmla="*/ 1483628 w 5546041"/>
              <a:gd name="connsiteY109" fmla="*/ 1678674 h 3756269"/>
              <a:gd name="connsiteX110" fmla="*/ 1478866 w 5546041"/>
              <a:gd name="connsiteY110" fmla="*/ 1650099 h 3756269"/>
              <a:gd name="connsiteX111" fmla="*/ 1474103 w 5546041"/>
              <a:gd name="connsiteY111" fmla="*/ 1583424 h 3756269"/>
              <a:gd name="connsiteX112" fmla="*/ 1493153 w 5546041"/>
              <a:gd name="connsiteY112" fmla="*/ 1578662 h 3756269"/>
              <a:gd name="connsiteX113" fmla="*/ 1521728 w 5546041"/>
              <a:gd name="connsiteY113" fmla="*/ 1564374 h 3756269"/>
              <a:gd name="connsiteX114" fmla="*/ 1797953 w 5546041"/>
              <a:gd name="connsiteY114" fmla="*/ 1569137 h 3756269"/>
              <a:gd name="connsiteX115" fmla="*/ 1831291 w 5546041"/>
              <a:gd name="connsiteY115" fmla="*/ 1554849 h 3756269"/>
              <a:gd name="connsiteX116" fmla="*/ 1845578 w 5546041"/>
              <a:gd name="connsiteY116" fmla="*/ 1550087 h 3756269"/>
              <a:gd name="connsiteX117" fmla="*/ 1859866 w 5546041"/>
              <a:gd name="connsiteY117" fmla="*/ 1540562 h 3756269"/>
              <a:gd name="connsiteX118" fmla="*/ 1874153 w 5546041"/>
              <a:gd name="connsiteY118" fmla="*/ 1535799 h 3756269"/>
              <a:gd name="connsiteX119" fmla="*/ 1907491 w 5546041"/>
              <a:gd name="connsiteY119" fmla="*/ 1526274 h 3756269"/>
              <a:gd name="connsiteX120" fmla="*/ 1945591 w 5546041"/>
              <a:gd name="connsiteY120" fmla="*/ 1511987 h 3756269"/>
              <a:gd name="connsiteX121" fmla="*/ 1974166 w 5546041"/>
              <a:gd name="connsiteY121" fmla="*/ 1492937 h 3756269"/>
              <a:gd name="connsiteX122" fmla="*/ 1983691 w 5546041"/>
              <a:gd name="connsiteY122" fmla="*/ 1473887 h 3756269"/>
              <a:gd name="connsiteX123" fmla="*/ 1997978 w 5546041"/>
              <a:gd name="connsiteY123" fmla="*/ 1469124 h 3756269"/>
              <a:gd name="connsiteX124" fmla="*/ 2026553 w 5546041"/>
              <a:gd name="connsiteY124" fmla="*/ 1450074 h 3756269"/>
              <a:gd name="connsiteX125" fmla="*/ 2040841 w 5546041"/>
              <a:gd name="connsiteY125" fmla="*/ 1440549 h 3756269"/>
              <a:gd name="connsiteX126" fmla="*/ 2055128 w 5546041"/>
              <a:gd name="connsiteY126" fmla="*/ 1426262 h 3756269"/>
              <a:gd name="connsiteX127" fmla="*/ 2078941 w 5546041"/>
              <a:gd name="connsiteY127" fmla="*/ 1397687 h 3756269"/>
              <a:gd name="connsiteX128" fmla="*/ 2097991 w 5546041"/>
              <a:gd name="connsiteY128" fmla="*/ 1388162 h 3756269"/>
              <a:gd name="connsiteX129" fmla="*/ 2112278 w 5546041"/>
              <a:gd name="connsiteY129" fmla="*/ 1392924 h 3756269"/>
              <a:gd name="connsiteX130" fmla="*/ 2159903 w 5546041"/>
              <a:gd name="connsiteY130" fmla="*/ 1397687 h 3756269"/>
              <a:gd name="connsiteX131" fmla="*/ 2188478 w 5546041"/>
              <a:gd name="connsiteY131" fmla="*/ 1421499 h 3756269"/>
              <a:gd name="connsiteX132" fmla="*/ 2274203 w 5546041"/>
              <a:gd name="connsiteY132" fmla="*/ 1435787 h 3756269"/>
              <a:gd name="connsiteX133" fmla="*/ 2293253 w 5546041"/>
              <a:gd name="connsiteY133" fmla="*/ 1440549 h 3756269"/>
              <a:gd name="connsiteX134" fmla="*/ 2321828 w 5546041"/>
              <a:gd name="connsiteY134" fmla="*/ 1450074 h 3756269"/>
              <a:gd name="connsiteX135" fmla="*/ 2455178 w 5546041"/>
              <a:gd name="connsiteY135" fmla="*/ 1450074 h 3756269"/>
              <a:gd name="connsiteX136" fmla="*/ 2469466 w 5546041"/>
              <a:gd name="connsiteY136" fmla="*/ 1454837 h 3756269"/>
              <a:gd name="connsiteX137" fmla="*/ 2488516 w 5546041"/>
              <a:gd name="connsiteY137" fmla="*/ 1459599 h 3756269"/>
              <a:gd name="connsiteX138" fmla="*/ 2555191 w 5546041"/>
              <a:gd name="connsiteY138" fmla="*/ 1454837 h 3756269"/>
              <a:gd name="connsiteX139" fmla="*/ 2550428 w 5546041"/>
              <a:gd name="connsiteY139" fmla="*/ 1416737 h 3756269"/>
              <a:gd name="connsiteX140" fmla="*/ 2536141 w 5546041"/>
              <a:gd name="connsiteY140" fmla="*/ 1388162 h 3756269"/>
              <a:gd name="connsiteX141" fmla="*/ 2521853 w 5546041"/>
              <a:gd name="connsiteY141" fmla="*/ 1373874 h 3756269"/>
              <a:gd name="connsiteX142" fmla="*/ 2526616 w 5546041"/>
              <a:gd name="connsiteY142" fmla="*/ 1326249 h 3756269"/>
              <a:gd name="connsiteX143" fmla="*/ 2540903 w 5546041"/>
              <a:gd name="connsiteY143" fmla="*/ 1311962 h 3756269"/>
              <a:gd name="connsiteX144" fmla="*/ 2555191 w 5546041"/>
              <a:gd name="connsiteY144" fmla="*/ 1302437 h 3756269"/>
              <a:gd name="connsiteX145" fmla="*/ 2636153 w 5546041"/>
              <a:gd name="connsiteY145" fmla="*/ 1288149 h 3756269"/>
              <a:gd name="connsiteX146" fmla="*/ 2669491 w 5546041"/>
              <a:gd name="connsiteY146" fmla="*/ 1264337 h 3756269"/>
              <a:gd name="connsiteX147" fmla="*/ 2688541 w 5546041"/>
              <a:gd name="connsiteY147" fmla="*/ 1254812 h 3756269"/>
              <a:gd name="connsiteX148" fmla="*/ 2617103 w 5546041"/>
              <a:gd name="connsiteY148" fmla="*/ 1245287 h 3756269"/>
              <a:gd name="connsiteX149" fmla="*/ 2588528 w 5546041"/>
              <a:gd name="connsiteY149" fmla="*/ 1235762 h 3756269"/>
              <a:gd name="connsiteX150" fmla="*/ 2574241 w 5546041"/>
              <a:gd name="connsiteY150" fmla="*/ 1230999 h 3756269"/>
              <a:gd name="connsiteX151" fmla="*/ 2550428 w 5546041"/>
              <a:gd name="connsiteY151" fmla="*/ 1221474 h 3756269"/>
              <a:gd name="connsiteX152" fmla="*/ 2526616 w 5546041"/>
              <a:gd name="connsiteY152" fmla="*/ 1216712 h 3756269"/>
              <a:gd name="connsiteX153" fmla="*/ 2517091 w 5546041"/>
              <a:gd name="connsiteY153" fmla="*/ 1197662 h 3756269"/>
              <a:gd name="connsiteX154" fmla="*/ 2507566 w 5546041"/>
              <a:gd name="connsiteY154" fmla="*/ 1183374 h 3756269"/>
              <a:gd name="connsiteX155" fmla="*/ 2512328 w 5546041"/>
              <a:gd name="connsiteY155" fmla="*/ 1154799 h 3756269"/>
              <a:gd name="connsiteX156" fmla="*/ 2579003 w 5546041"/>
              <a:gd name="connsiteY156" fmla="*/ 1140512 h 3756269"/>
              <a:gd name="connsiteX157" fmla="*/ 2598053 w 5546041"/>
              <a:gd name="connsiteY157" fmla="*/ 1135749 h 3756269"/>
              <a:gd name="connsiteX158" fmla="*/ 2636153 w 5546041"/>
              <a:gd name="connsiteY158" fmla="*/ 1092887 h 3756269"/>
              <a:gd name="connsiteX159" fmla="*/ 2664728 w 5546041"/>
              <a:gd name="connsiteY159" fmla="*/ 1083362 h 3756269"/>
              <a:gd name="connsiteX160" fmla="*/ 2712353 w 5546041"/>
              <a:gd name="connsiteY160" fmla="*/ 1073837 h 3756269"/>
              <a:gd name="connsiteX161" fmla="*/ 2731403 w 5546041"/>
              <a:gd name="connsiteY161" fmla="*/ 1069074 h 3756269"/>
              <a:gd name="connsiteX162" fmla="*/ 2750453 w 5546041"/>
              <a:gd name="connsiteY162" fmla="*/ 1059549 h 3756269"/>
              <a:gd name="connsiteX163" fmla="*/ 2764741 w 5546041"/>
              <a:gd name="connsiteY163" fmla="*/ 1054787 h 3756269"/>
              <a:gd name="connsiteX164" fmla="*/ 2812366 w 5546041"/>
              <a:gd name="connsiteY164" fmla="*/ 1030974 h 3756269"/>
              <a:gd name="connsiteX165" fmla="*/ 2826653 w 5546041"/>
              <a:gd name="connsiteY165" fmla="*/ 1021449 h 3756269"/>
              <a:gd name="connsiteX166" fmla="*/ 2845703 w 5546041"/>
              <a:gd name="connsiteY166" fmla="*/ 1016687 h 3756269"/>
              <a:gd name="connsiteX167" fmla="*/ 2902853 w 5546041"/>
              <a:gd name="connsiteY167" fmla="*/ 1007162 h 3756269"/>
              <a:gd name="connsiteX168" fmla="*/ 2917141 w 5546041"/>
              <a:gd name="connsiteY168" fmla="*/ 1002399 h 3756269"/>
              <a:gd name="connsiteX169" fmla="*/ 3155266 w 5546041"/>
              <a:gd name="connsiteY169" fmla="*/ 1016687 h 3756269"/>
              <a:gd name="connsiteX170" fmla="*/ 3188603 w 5546041"/>
              <a:gd name="connsiteY170" fmla="*/ 1035737 h 3756269"/>
              <a:gd name="connsiteX171" fmla="*/ 3202891 w 5546041"/>
              <a:gd name="connsiteY171" fmla="*/ 1040499 h 3756269"/>
              <a:gd name="connsiteX172" fmla="*/ 3250516 w 5546041"/>
              <a:gd name="connsiteY172" fmla="*/ 1069074 h 3756269"/>
              <a:gd name="connsiteX173" fmla="*/ 3279091 w 5546041"/>
              <a:gd name="connsiteY173" fmla="*/ 1088124 h 3756269"/>
              <a:gd name="connsiteX174" fmla="*/ 3293378 w 5546041"/>
              <a:gd name="connsiteY174" fmla="*/ 1083362 h 3756269"/>
              <a:gd name="connsiteX175" fmla="*/ 3302903 w 5546041"/>
              <a:gd name="connsiteY175" fmla="*/ 1069074 h 3756269"/>
              <a:gd name="connsiteX176" fmla="*/ 3317191 w 5546041"/>
              <a:gd name="connsiteY176" fmla="*/ 1054787 h 3756269"/>
              <a:gd name="connsiteX177" fmla="*/ 3326716 w 5546041"/>
              <a:gd name="connsiteY177" fmla="*/ 1040499 h 3756269"/>
              <a:gd name="connsiteX178" fmla="*/ 3341003 w 5546041"/>
              <a:gd name="connsiteY178" fmla="*/ 1035737 h 3756269"/>
              <a:gd name="connsiteX179" fmla="*/ 3436253 w 5546041"/>
              <a:gd name="connsiteY179" fmla="*/ 1030974 h 3756269"/>
              <a:gd name="connsiteX180" fmla="*/ 3464828 w 5546041"/>
              <a:gd name="connsiteY180" fmla="*/ 1040499 h 3756269"/>
              <a:gd name="connsiteX181" fmla="*/ 3574366 w 5546041"/>
              <a:gd name="connsiteY181" fmla="*/ 1035737 h 3756269"/>
              <a:gd name="connsiteX182" fmla="*/ 3617228 w 5546041"/>
              <a:gd name="connsiteY182" fmla="*/ 1007162 h 3756269"/>
              <a:gd name="connsiteX183" fmla="*/ 3631516 w 5546041"/>
              <a:gd name="connsiteY183" fmla="*/ 997637 h 3756269"/>
              <a:gd name="connsiteX184" fmla="*/ 3636278 w 5546041"/>
              <a:gd name="connsiteY184" fmla="*/ 983349 h 3756269"/>
              <a:gd name="connsiteX185" fmla="*/ 3645803 w 5546041"/>
              <a:gd name="connsiteY185" fmla="*/ 969062 h 3756269"/>
              <a:gd name="connsiteX186" fmla="*/ 3688666 w 5546041"/>
              <a:gd name="connsiteY186" fmla="*/ 930962 h 3756269"/>
              <a:gd name="connsiteX187" fmla="*/ 3702953 w 5546041"/>
              <a:gd name="connsiteY187" fmla="*/ 926199 h 3756269"/>
              <a:gd name="connsiteX188" fmla="*/ 3731528 w 5546041"/>
              <a:gd name="connsiteY188" fmla="*/ 902387 h 3756269"/>
              <a:gd name="connsiteX189" fmla="*/ 3745816 w 5546041"/>
              <a:gd name="connsiteY189" fmla="*/ 897624 h 3756269"/>
              <a:gd name="connsiteX190" fmla="*/ 3760103 w 5546041"/>
              <a:gd name="connsiteY190" fmla="*/ 888099 h 3756269"/>
              <a:gd name="connsiteX191" fmla="*/ 3802966 w 5546041"/>
              <a:gd name="connsiteY191" fmla="*/ 878574 h 3756269"/>
              <a:gd name="connsiteX192" fmla="*/ 3860116 w 5546041"/>
              <a:gd name="connsiteY192" fmla="*/ 883337 h 3756269"/>
              <a:gd name="connsiteX193" fmla="*/ 3888691 w 5546041"/>
              <a:gd name="connsiteY193" fmla="*/ 892862 h 3756269"/>
              <a:gd name="connsiteX194" fmla="*/ 3917266 w 5546041"/>
              <a:gd name="connsiteY194" fmla="*/ 897624 h 3756269"/>
              <a:gd name="connsiteX195" fmla="*/ 3926791 w 5546041"/>
              <a:gd name="connsiteY195" fmla="*/ 911912 h 3756269"/>
              <a:gd name="connsiteX196" fmla="*/ 3969653 w 5546041"/>
              <a:gd name="connsiteY196" fmla="*/ 935724 h 3756269"/>
              <a:gd name="connsiteX197" fmla="*/ 3993466 w 5546041"/>
              <a:gd name="connsiteY197" fmla="*/ 940487 h 3756269"/>
              <a:gd name="connsiteX198" fmla="*/ 4017278 w 5546041"/>
              <a:gd name="connsiteY198" fmla="*/ 964299 h 3756269"/>
              <a:gd name="connsiteX199" fmla="*/ 4031566 w 5546041"/>
              <a:gd name="connsiteY199" fmla="*/ 973824 h 3756269"/>
              <a:gd name="connsiteX200" fmla="*/ 4074428 w 5546041"/>
              <a:gd name="connsiteY200" fmla="*/ 969062 h 3756269"/>
              <a:gd name="connsiteX201" fmla="*/ 4103003 w 5546041"/>
              <a:gd name="connsiteY201" fmla="*/ 954774 h 3756269"/>
              <a:gd name="connsiteX202" fmla="*/ 4117291 w 5546041"/>
              <a:gd name="connsiteY202" fmla="*/ 950012 h 3756269"/>
              <a:gd name="connsiteX203" fmla="*/ 4131578 w 5546041"/>
              <a:gd name="connsiteY203" fmla="*/ 940487 h 3756269"/>
              <a:gd name="connsiteX204" fmla="*/ 4164916 w 5546041"/>
              <a:gd name="connsiteY204" fmla="*/ 930962 h 3756269"/>
              <a:gd name="connsiteX205" fmla="*/ 4174441 w 5546041"/>
              <a:gd name="connsiteY205" fmla="*/ 916674 h 3756269"/>
              <a:gd name="connsiteX206" fmla="*/ 4179203 w 5546041"/>
              <a:gd name="connsiteY206" fmla="*/ 902387 h 3756269"/>
              <a:gd name="connsiteX207" fmla="*/ 4236353 w 5546041"/>
              <a:gd name="connsiteY207" fmla="*/ 873812 h 3756269"/>
              <a:gd name="connsiteX208" fmla="*/ 4260166 w 5546041"/>
              <a:gd name="connsiteY208" fmla="*/ 869049 h 3756269"/>
              <a:gd name="connsiteX209" fmla="*/ 4274453 w 5546041"/>
              <a:gd name="connsiteY209" fmla="*/ 864287 h 3756269"/>
              <a:gd name="connsiteX210" fmla="*/ 4293503 w 5546041"/>
              <a:gd name="connsiteY210" fmla="*/ 859524 h 3756269"/>
              <a:gd name="connsiteX211" fmla="*/ 4307791 w 5546041"/>
              <a:gd name="connsiteY211" fmla="*/ 849999 h 3756269"/>
              <a:gd name="connsiteX212" fmla="*/ 4336366 w 5546041"/>
              <a:gd name="connsiteY212" fmla="*/ 840474 h 3756269"/>
              <a:gd name="connsiteX213" fmla="*/ 4364941 w 5546041"/>
              <a:gd name="connsiteY213" fmla="*/ 826187 h 3756269"/>
              <a:gd name="connsiteX214" fmla="*/ 4379228 w 5546041"/>
              <a:gd name="connsiteY214" fmla="*/ 816662 h 3756269"/>
              <a:gd name="connsiteX215" fmla="*/ 4403041 w 5546041"/>
              <a:gd name="connsiteY215" fmla="*/ 811899 h 3756269"/>
              <a:gd name="connsiteX216" fmla="*/ 4417328 w 5546041"/>
              <a:gd name="connsiteY216" fmla="*/ 807137 h 3756269"/>
              <a:gd name="connsiteX217" fmla="*/ 4584016 w 5546041"/>
              <a:gd name="connsiteY217" fmla="*/ 802374 h 3756269"/>
              <a:gd name="connsiteX218" fmla="*/ 4593541 w 5546041"/>
              <a:gd name="connsiteY218" fmla="*/ 788087 h 3756269"/>
              <a:gd name="connsiteX219" fmla="*/ 4607828 w 5546041"/>
              <a:gd name="connsiteY219" fmla="*/ 778562 h 3756269"/>
              <a:gd name="connsiteX220" fmla="*/ 4612591 w 5546041"/>
              <a:gd name="connsiteY220" fmla="*/ 764274 h 3756269"/>
              <a:gd name="connsiteX221" fmla="*/ 4622116 w 5546041"/>
              <a:gd name="connsiteY221" fmla="*/ 749987 h 3756269"/>
              <a:gd name="connsiteX222" fmla="*/ 4626878 w 5546041"/>
              <a:gd name="connsiteY222" fmla="*/ 735699 h 3756269"/>
              <a:gd name="connsiteX223" fmla="*/ 4641166 w 5546041"/>
              <a:gd name="connsiteY223" fmla="*/ 730937 h 3756269"/>
              <a:gd name="connsiteX224" fmla="*/ 4679266 w 5546041"/>
              <a:gd name="connsiteY224" fmla="*/ 721412 h 3756269"/>
              <a:gd name="connsiteX225" fmla="*/ 4693553 w 5546041"/>
              <a:gd name="connsiteY225" fmla="*/ 716649 h 3756269"/>
              <a:gd name="connsiteX226" fmla="*/ 4707841 w 5546041"/>
              <a:gd name="connsiteY226" fmla="*/ 707124 h 3756269"/>
              <a:gd name="connsiteX227" fmla="*/ 4784041 w 5546041"/>
              <a:gd name="connsiteY227" fmla="*/ 730937 h 3756269"/>
              <a:gd name="connsiteX228" fmla="*/ 4774516 w 5546041"/>
              <a:gd name="connsiteY228" fmla="*/ 745224 h 3756269"/>
              <a:gd name="connsiteX229" fmla="*/ 4822141 w 5546041"/>
              <a:gd name="connsiteY229" fmla="*/ 769037 h 3756269"/>
              <a:gd name="connsiteX230" fmla="*/ 4879291 w 5546041"/>
              <a:gd name="connsiteY230" fmla="*/ 783324 h 3756269"/>
              <a:gd name="connsiteX231" fmla="*/ 4898341 w 5546041"/>
              <a:gd name="connsiteY231" fmla="*/ 788087 h 3756269"/>
              <a:gd name="connsiteX232" fmla="*/ 4917391 w 5546041"/>
              <a:gd name="connsiteY232" fmla="*/ 797612 h 3756269"/>
              <a:gd name="connsiteX233" fmla="*/ 4926916 w 5546041"/>
              <a:gd name="connsiteY233" fmla="*/ 816662 h 3756269"/>
              <a:gd name="connsiteX234" fmla="*/ 4931678 w 5546041"/>
              <a:gd name="connsiteY234" fmla="*/ 835712 h 3756269"/>
              <a:gd name="connsiteX235" fmla="*/ 4974541 w 5546041"/>
              <a:gd name="connsiteY235" fmla="*/ 826187 h 3756269"/>
              <a:gd name="connsiteX236" fmla="*/ 5003116 w 5546041"/>
              <a:gd name="connsiteY236" fmla="*/ 807137 h 3756269"/>
              <a:gd name="connsiteX237" fmla="*/ 5012641 w 5546041"/>
              <a:gd name="connsiteY237" fmla="*/ 821424 h 3756269"/>
              <a:gd name="connsiteX238" fmla="*/ 5088841 w 5546041"/>
              <a:gd name="connsiteY238" fmla="*/ 840474 h 3756269"/>
              <a:gd name="connsiteX239" fmla="*/ 5131703 w 5546041"/>
              <a:gd name="connsiteY239" fmla="*/ 845237 h 3756269"/>
              <a:gd name="connsiteX240" fmla="*/ 5145991 w 5546041"/>
              <a:gd name="connsiteY240" fmla="*/ 840474 h 3756269"/>
              <a:gd name="connsiteX241" fmla="*/ 5155516 w 5546041"/>
              <a:gd name="connsiteY241" fmla="*/ 802374 h 3756269"/>
              <a:gd name="connsiteX242" fmla="*/ 5165041 w 5546041"/>
              <a:gd name="connsiteY242" fmla="*/ 788087 h 3756269"/>
              <a:gd name="connsiteX243" fmla="*/ 5169803 w 5546041"/>
              <a:gd name="connsiteY243" fmla="*/ 764274 h 3756269"/>
              <a:gd name="connsiteX244" fmla="*/ 5198378 w 5546041"/>
              <a:gd name="connsiteY244" fmla="*/ 740462 h 3756269"/>
              <a:gd name="connsiteX245" fmla="*/ 5217428 w 5546041"/>
              <a:gd name="connsiteY245" fmla="*/ 721412 h 3756269"/>
              <a:gd name="connsiteX246" fmla="*/ 5246003 w 5546041"/>
              <a:gd name="connsiteY246" fmla="*/ 697599 h 3756269"/>
              <a:gd name="connsiteX247" fmla="*/ 5279341 w 5546041"/>
              <a:gd name="connsiteY247" fmla="*/ 688074 h 3756269"/>
              <a:gd name="connsiteX248" fmla="*/ 5350778 w 5546041"/>
              <a:gd name="connsiteY248" fmla="*/ 678549 h 3756269"/>
              <a:gd name="connsiteX249" fmla="*/ 5393641 w 5546041"/>
              <a:gd name="connsiteY249" fmla="*/ 645212 h 3756269"/>
              <a:gd name="connsiteX250" fmla="*/ 5407928 w 5546041"/>
              <a:gd name="connsiteY250" fmla="*/ 635687 h 3756269"/>
              <a:gd name="connsiteX251" fmla="*/ 5422216 w 5546041"/>
              <a:gd name="connsiteY251" fmla="*/ 630924 h 3756269"/>
              <a:gd name="connsiteX252" fmla="*/ 5450791 w 5546041"/>
              <a:gd name="connsiteY252" fmla="*/ 602349 h 3756269"/>
              <a:gd name="connsiteX253" fmla="*/ 5465078 w 5546041"/>
              <a:gd name="connsiteY253" fmla="*/ 588062 h 3756269"/>
              <a:gd name="connsiteX254" fmla="*/ 5493653 w 5546041"/>
              <a:gd name="connsiteY254" fmla="*/ 573774 h 3756269"/>
              <a:gd name="connsiteX255" fmla="*/ 5522228 w 5546041"/>
              <a:gd name="connsiteY255" fmla="*/ 559487 h 3756269"/>
              <a:gd name="connsiteX256" fmla="*/ 5531753 w 5546041"/>
              <a:gd name="connsiteY256" fmla="*/ 545199 h 3756269"/>
              <a:gd name="connsiteX257" fmla="*/ 5531753 w 5546041"/>
              <a:gd name="connsiteY257" fmla="*/ 478524 h 3756269"/>
              <a:gd name="connsiteX258" fmla="*/ 5522228 w 5546041"/>
              <a:gd name="connsiteY258" fmla="*/ 430899 h 3756269"/>
              <a:gd name="connsiteX259" fmla="*/ 5517466 w 5546041"/>
              <a:gd name="connsiteY259" fmla="*/ 264212 h 3756269"/>
              <a:gd name="connsiteX260" fmla="*/ 5507941 w 5546041"/>
              <a:gd name="connsiteY260" fmla="*/ 207062 h 3756269"/>
              <a:gd name="connsiteX261" fmla="*/ 5503178 w 5546041"/>
              <a:gd name="connsiteY261" fmla="*/ 173724 h 3756269"/>
              <a:gd name="connsiteX262" fmla="*/ 5526991 w 5546041"/>
              <a:gd name="connsiteY262" fmla="*/ 35612 h 3756269"/>
              <a:gd name="connsiteX263" fmla="*/ 5536516 w 5546041"/>
              <a:gd name="connsiteY263" fmla="*/ 49899 h 3756269"/>
              <a:gd name="connsiteX264" fmla="*/ 5541278 w 5546041"/>
              <a:gd name="connsiteY264" fmla="*/ 83237 h 3756269"/>
              <a:gd name="connsiteX265" fmla="*/ 5546041 w 5546041"/>
              <a:gd name="connsiteY265" fmla="*/ 107049 h 3756269"/>
              <a:gd name="connsiteX266" fmla="*/ 5541278 w 5546041"/>
              <a:gd name="connsiteY266" fmla="*/ 192774 h 3756269"/>
              <a:gd name="connsiteX267" fmla="*/ 5531753 w 5546041"/>
              <a:gd name="connsiteY267" fmla="*/ 211824 h 3756269"/>
              <a:gd name="connsiteX268" fmla="*/ 5522228 w 5546041"/>
              <a:gd name="connsiteY268" fmla="*/ 226112 h 3756269"/>
              <a:gd name="connsiteX269" fmla="*/ 5488891 w 5546041"/>
              <a:gd name="connsiteY269" fmla="*/ 259449 h 3756269"/>
              <a:gd name="connsiteX270" fmla="*/ 5455553 w 5546041"/>
              <a:gd name="connsiteY270" fmla="*/ 264212 h 3756269"/>
              <a:gd name="connsiteX271" fmla="*/ 4002991 w 5546041"/>
              <a:gd name="connsiteY271" fmla="*/ 259449 h 3756269"/>
              <a:gd name="connsiteX272" fmla="*/ 3960128 w 5546041"/>
              <a:gd name="connsiteY272" fmla="*/ 264212 h 3756269"/>
              <a:gd name="connsiteX273" fmla="*/ 3902978 w 5546041"/>
              <a:gd name="connsiteY273" fmla="*/ 268974 h 3756269"/>
              <a:gd name="connsiteX274" fmla="*/ 3836303 w 5546041"/>
              <a:gd name="connsiteY274" fmla="*/ 278499 h 3756269"/>
              <a:gd name="connsiteX275" fmla="*/ 3802966 w 5546041"/>
              <a:gd name="connsiteY275" fmla="*/ 283262 h 3756269"/>
              <a:gd name="connsiteX276" fmla="*/ 3736291 w 5546041"/>
              <a:gd name="connsiteY276" fmla="*/ 288024 h 3756269"/>
              <a:gd name="connsiteX277" fmla="*/ 3688666 w 5546041"/>
              <a:gd name="connsiteY277" fmla="*/ 302312 h 3756269"/>
              <a:gd name="connsiteX278" fmla="*/ 3602941 w 5546041"/>
              <a:gd name="connsiteY278" fmla="*/ 316599 h 3756269"/>
              <a:gd name="connsiteX279" fmla="*/ 3574366 w 5546041"/>
              <a:gd name="connsiteY279" fmla="*/ 326124 h 3756269"/>
              <a:gd name="connsiteX280" fmla="*/ 3460066 w 5546041"/>
              <a:gd name="connsiteY280" fmla="*/ 340412 h 3756269"/>
              <a:gd name="connsiteX281" fmla="*/ 3426728 w 5546041"/>
              <a:gd name="connsiteY281" fmla="*/ 349937 h 3756269"/>
              <a:gd name="connsiteX282" fmla="*/ 3374341 w 5546041"/>
              <a:gd name="connsiteY282" fmla="*/ 359462 h 3756269"/>
              <a:gd name="connsiteX283" fmla="*/ 3331478 w 5546041"/>
              <a:gd name="connsiteY283" fmla="*/ 373749 h 3756269"/>
              <a:gd name="connsiteX284" fmla="*/ 3212416 w 5546041"/>
              <a:gd name="connsiteY284" fmla="*/ 383274 h 3756269"/>
              <a:gd name="connsiteX285" fmla="*/ 3102878 w 5546041"/>
              <a:gd name="connsiteY285" fmla="*/ 397562 h 3756269"/>
              <a:gd name="connsiteX286" fmla="*/ 3079066 w 5546041"/>
              <a:gd name="connsiteY286" fmla="*/ 402324 h 3756269"/>
              <a:gd name="connsiteX287" fmla="*/ 2955241 w 5546041"/>
              <a:gd name="connsiteY287" fmla="*/ 421374 h 3756269"/>
              <a:gd name="connsiteX288" fmla="*/ 2912378 w 5546041"/>
              <a:gd name="connsiteY288" fmla="*/ 426137 h 3756269"/>
              <a:gd name="connsiteX289" fmla="*/ 2769503 w 5546041"/>
              <a:gd name="connsiteY289" fmla="*/ 449949 h 3756269"/>
              <a:gd name="connsiteX290" fmla="*/ 2712353 w 5546041"/>
              <a:gd name="connsiteY290" fmla="*/ 468999 h 3756269"/>
              <a:gd name="connsiteX291" fmla="*/ 2583766 w 5546041"/>
              <a:gd name="connsiteY291" fmla="*/ 492812 h 3756269"/>
              <a:gd name="connsiteX292" fmla="*/ 2440891 w 5546041"/>
              <a:gd name="connsiteY292" fmla="*/ 530912 h 3756269"/>
              <a:gd name="connsiteX293" fmla="*/ 2364691 w 5546041"/>
              <a:gd name="connsiteY293" fmla="*/ 549962 h 3756269"/>
              <a:gd name="connsiteX294" fmla="*/ 2188478 w 5546041"/>
              <a:gd name="connsiteY294" fmla="*/ 592824 h 3756269"/>
              <a:gd name="connsiteX295" fmla="*/ 2036078 w 5546041"/>
              <a:gd name="connsiteY295" fmla="*/ 649974 h 3756269"/>
              <a:gd name="connsiteX296" fmla="*/ 1974166 w 5546041"/>
              <a:gd name="connsiteY296" fmla="*/ 659499 h 3756269"/>
              <a:gd name="connsiteX297" fmla="*/ 1907491 w 5546041"/>
              <a:gd name="connsiteY297" fmla="*/ 678549 h 3756269"/>
              <a:gd name="connsiteX298" fmla="*/ 1783666 w 5546041"/>
              <a:gd name="connsiteY298" fmla="*/ 726174 h 3756269"/>
              <a:gd name="connsiteX299" fmla="*/ 1731278 w 5546041"/>
              <a:gd name="connsiteY299" fmla="*/ 735699 h 3756269"/>
              <a:gd name="connsiteX300" fmla="*/ 1607453 w 5546041"/>
              <a:gd name="connsiteY300" fmla="*/ 778562 h 3756269"/>
              <a:gd name="connsiteX301" fmla="*/ 1550303 w 5546041"/>
              <a:gd name="connsiteY301" fmla="*/ 792849 h 3756269"/>
              <a:gd name="connsiteX302" fmla="*/ 1502678 w 5546041"/>
              <a:gd name="connsiteY302" fmla="*/ 807137 h 3756269"/>
              <a:gd name="connsiteX303" fmla="*/ 1450291 w 5546041"/>
              <a:gd name="connsiteY303" fmla="*/ 816662 h 3756269"/>
              <a:gd name="connsiteX304" fmla="*/ 1326466 w 5546041"/>
              <a:gd name="connsiteY304" fmla="*/ 859524 h 3756269"/>
              <a:gd name="connsiteX305" fmla="*/ 1293128 w 5546041"/>
              <a:gd name="connsiteY305" fmla="*/ 869049 h 3756269"/>
              <a:gd name="connsiteX306" fmla="*/ 1255028 w 5546041"/>
              <a:gd name="connsiteY306" fmla="*/ 883337 h 3756269"/>
              <a:gd name="connsiteX307" fmla="*/ 1226453 w 5546041"/>
              <a:gd name="connsiteY307" fmla="*/ 892862 h 3756269"/>
              <a:gd name="connsiteX308" fmla="*/ 1202641 w 5546041"/>
              <a:gd name="connsiteY308" fmla="*/ 907149 h 3756269"/>
              <a:gd name="connsiteX309" fmla="*/ 1097866 w 5546041"/>
              <a:gd name="connsiteY309" fmla="*/ 950012 h 3756269"/>
              <a:gd name="connsiteX310" fmla="*/ 1050241 w 5546041"/>
              <a:gd name="connsiteY310" fmla="*/ 978587 h 3756269"/>
              <a:gd name="connsiteX311" fmla="*/ 1026428 w 5546041"/>
              <a:gd name="connsiteY311" fmla="*/ 992874 h 3756269"/>
              <a:gd name="connsiteX312" fmla="*/ 1007378 w 5546041"/>
              <a:gd name="connsiteY312" fmla="*/ 1007162 h 3756269"/>
              <a:gd name="connsiteX313" fmla="*/ 974041 w 5546041"/>
              <a:gd name="connsiteY313" fmla="*/ 1021449 h 3756269"/>
              <a:gd name="connsiteX314" fmla="*/ 959753 w 5546041"/>
              <a:gd name="connsiteY314" fmla="*/ 1035737 h 3756269"/>
              <a:gd name="connsiteX315" fmla="*/ 921653 w 5546041"/>
              <a:gd name="connsiteY315" fmla="*/ 1045262 h 3756269"/>
              <a:gd name="connsiteX316" fmla="*/ 907366 w 5546041"/>
              <a:gd name="connsiteY316" fmla="*/ 1059549 h 3756269"/>
              <a:gd name="connsiteX317" fmla="*/ 864503 w 5546041"/>
              <a:gd name="connsiteY317" fmla="*/ 1078599 h 3756269"/>
              <a:gd name="connsiteX318" fmla="*/ 840691 w 5546041"/>
              <a:gd name="connsiteY318" fmla="*/ 1097649 h 3756269"/>
              <a:gd name="connsiteX319" fmla="*/ 826403 w 5546041"/>
              <a:gd name="connsiteY319" fmla="*/ 1107174 h 3756269"/>
              <a:gd name="connsiteX320" fmla="*/ 802591 w 5546041"/>
              <a:gd name="connsiteY320" fmla="*/ 1126224 h 3756269"/>
              <a:gd name="connsiteX321" fmla="*/ 783541 w 5546041"/>
              <a:gd name="connsiteY321" fmla="*/ 1135749 h 3756269"/>
              <a:gd name="connsiteX322" fmla="*/ 764491 w 5546041"/>
              <a:gd name="connsiteY322" fmla="*/ 1150037 h 3756269"/>
              <a:gd name="connsiteX323" fmla="*/ 721628 w 5546041"/>
              <a:gd name="connsiteY323" fmla="*/ 1178612 h 3756269"/>
              <a:gd name="connsiteX324" fmla="*/ 683528 w 5546041"/>
              <a:gd name="connsiteY324" fmla="*/ 1216712 h 3756269"/>
              <a:gd name="connsiteX325" fmla="*/ 659716 w 5546041"/>
              <a:gd name="connsiteY325" fmla="*/ 1235762 h 3756269"/>
              <a:gd name="connsiteX326" fmla="*/ 602566 w 5546041"/>
              <a:gd name="connsiteY326" fmla="*/ 1278624 h 3756269"/>
              <a:gd name="connsiteX327" fmla="*/ 588278 w 5546041"/>
              <a:gd name="connsiteY327" fmla="*/ 1292912 h 3756269"/>
              <a:gd name="connsiteX328" fmla="*/ 521603 w 5546041"/>
              <a:gd name="connsiteY328" fmla="*/ 1345299 h 3756269"/>
              <a:gd name="connsiteX329" fmla="*/ 502553 w 5546041"/>
              <a:gd name="connsiteY329" fmla="*/ 1373874 h 3756269"/>
              <a:gd name="connsiteX330" fmla="*/ 488266 w 5546041"/>
              <a:gd name="connsiteY330" fmla="*/ 1397687 h 3756269"/>
              <a:gd name="connsiteX331" fmla="*/ 445403 w 5546041"/>
              <a:gd name="connsiteY331" fmla="*/ 1454837 h 3756269"/>
              <a:gd name="connsiteX332" fmla="*/ 421591 w 5546041"/>
              <a:gd name="connsiteY332" fmla="*/ 1497699 h 3756269"/>
              <a:gd name="connsiteX333" fmla="*/ 407303 w 5546041"/>
              <a:gd name="connsiteY333" fmla="*/ 1521512 h 3756269"/>
              <a:gd name="connsiteX334" fmla="*/ 402541 w 5546041"/>
              <a:gd name="connsiteY334" fmla="*/ 1535799 h 3756269"/>
              <a:gd name="connsiteX335" fmla="*/ 388253 w 5546041"/>
              <a:gd name="connsiteY335" fmla="*/ 1573899 h 3756269"/>
              <a:gd name="connsiteX336" fmla="*/ 369203 w 5546041"/>
              <a:gd name="connsiteY336" fmla="*/ 1631049 h 3756269"/>
              <a:gd name="connsiteX337" fmla="*/ 350153 w 5546041"/>
              <a:gd name="connsiteY337" fmla="*/ 1692962 h 3756269"/>
              <a:gd name="connsiteX338" fmla="*/ 345391 w 5546041"/>
              <a:gd name="connsiteY338" fmla="*/ 1788212 h 3756269"/>
              <a:gd name="connsiteX339" fmla="*/ 335866 w 5546041"/>
              <a:gd name="connsiteY339" fmla="*/ 1850124 h 3756269"/>
              <a:gd name="connsiteX340" fmla="*/ 326341 w 5546041"/>
              <a:gd name="connsiteY340" fmla="*/ 1912037 h 3756269"/>
              <a:gd name="connsiteX341" fmla="*/ 312053 w 5546041"/>
              <a:gd name="connsiteY341" fmla="*/ 1931087 h 3756269"/>
              <a:gd name="connsiteX342" fmla="*/ 297766 w 5546041"/>
              <a:gd name="connsiteY342" fmla="*/ 1969187 h 3756269"/>
              <a:gd name="connsiteX343" fmla="*/ 293003 w 5546041"/>
              <a:gd name="connsiteY343" fmla="*/ 1983474 h 3756269"/>
              <a:gd name="connsiteX344" fmla="*/ 269191 w 5546041"/>
              <a:gd name="connsiteY344" fmla="*/ 2021574 h 3756269"/>
              <a:gd name="connsiteX345" fmla="*/ 245378 w 5546041"/>
              <a:gd name="connsiteY345" fmla="*/ 2083487 h 3756269"/>
              <a:gd name="connsiteX346" fmla="*/ 240616 w 5546041"/>
              <a:gd name="connsiteY346" fmla="*/ 2102537 h 3756269"/>
              <a:gd name="connsiteX347" fmla="*/ 226328 w 5546041"/>
              <a:gd name="connsiteY347" fmla="*/ 2126349 h 3756269"/>
              <a:gd name="connsiteX348" fmla="*/ 202516 w 5546041"/>
              <a:gd name="connsiteY348" fmla="*/ 2178737 h 3756269"/>
              <a:gd name="connsiteX349" fmla="*/ 188228 w 5546041"/>
              <a:gd name="connsiteY349" fmla="*/ 2216837 h 3756269"/>
              <a:gd name="connsiteX350" fmla="*/ 183466 w 5546041"/>
              <a:gd name="connsiteY350" fmla="*/ 2235887 h 3756269"/>
              <a:gd name="connsiteX351" fmla="*/ 7253 w 5546041"/>
              <a:gd name="connsiteY351" fmla="*/ 3655112 h 3756269"/>
              <a:gd name="connsiteX352" fmla="*/ 35828 w 5546041"/>
              <a:gd name="connsiteY352" fmla="*/ 3640824 h 3756269"/>
              <a:gd name="connsiteX353" fmla="*/ 54878 w 5546041"/>
              <a:gd name="connsiteY353" fmla="*/ 3636062 h 3756269"/>
              <a:gd name="connsiteX354" fmla="*/ 97741 w 5546041"/>
              <a:gd name="connsiteY354" fmla="*/ 3621774 h 3756269"/>
              <a:gd name="connsiteX0" fmla="*/ 97741 w 5546041"/>
              <a:gd name="connsiteY0" fmla="*/ 3621774 h 3756269"/>
              <a:gd name="connsiteX1" fmla="*/ 92978 w 5546041"/>
              <a:gd name="connsiteY1" fmla="*/ 3597962 h 3756269"/>
              <a:gd name="connsiteX2" fmla="*/ 73928 w 5546041"/>
              <a:gd name="connsiteY2" fmla="*/ 3583674 h 3756269"/>
              <a:gd name="connsiteX3" fmla="*/ 31066 w 5546041"/>
              <a:gd name="connsiteY3" fmla="*/ 3574149 h 3756269"/>
              <a:gd name="connsiteX4" fmla="*/ 26303 w 5546041"/>
              <a:gd name="connsiteY4" fmla="*/ 3497949 h 3756269"/>
              <a:gd name="connsiteX5" fmla="*/ 16778 w 5546041"/>
              <a:gd name="connsiteY5" fmla="*/ 3483662 h 3756269"/>
              <a:gd name="connsiteX6" fmla="*/ 26303 w 5546041"/>
              <a:gd name="connsiteY6" fmla="*/ 3316974 h 3756269"/>
              <a:gd name="connsiteX7" fmla="*/ 35828 w 5546041"/>
              <a:gd name="connsiteY7" fmla="*/ 3274112 h 3756269"/>
              <a:gd name="connsiteX8" fmla="*/ 45353 w 5546041"/>
              <a:gd name="connsiteY8" fmla="*/ 3231249 h 3756269"/>
              <a:gd name="connsiteX9" fmla="*/ 59641 w 5546041"/>
              <a:gd name="connsiteY9" fmla="*/ 3216962 h 3756269"/>
              <a:gd name="connsiteX10" fmla="*/ 64403 w 5546041"/>
              <a:gd name="connsiteY10" fmla="*/ 3202674 h 3756269"/>
              <a:gd name="connsiteX11" fmla="*/ 88216 w 5546041"/>
              <a:gd name="connsiteY11" fmla="*/ 3174099 h 3756269"/>
              <a:gd name="connsiteX12" fmla="*/ 92978 w 5546041"/>
              <a:gd name="connsiteY12" fmla="*/ 3159812 h 3756269"/>
              <a:gd name="connsiteX13" fmla="*/ 102503 w 5546041"/>
              <a:gd name="connsiteY13" fmla="*/ 3078849 h 3756269"/>
              <a:gd name="connsiteX14" fmla="*/ 116791 w 5546041"/>
              <a:gd name="connsiteY14" fmla="*/ 3074087 h 3756269"/>
              <a:gd name="connsiteX15" fmla="*/ 150128 w 5546041"/>
              <a:gd name="connsiteY15" fmla="*/ 3069324 h 3756269"/>
              <a:gd name="connsiteX16" fmla="*/ 178703 w 5546041"/>
              <a:gd name="connsiteY16" fmla="*/ 3064562 h 3756269"/>
              <a:gd name="connsiteX17" fmla="*/ 245378 w 5546041"/>
              <a:gd name="connsiteY17" fmla="*/ 3064562 h 3756269"/>
              <a:gd name="connsiteX18" fmla="*/ 259666 w 5546041"/>
              <a:gd name="connsiteY18" fmla="*/ 3074087 h 3756269"/>
              <a:gd name="connsiteX19" fmla="*/ 273953 w 5546041"/>
              <a:gd name="connsiteY19" fmla="*/ 3078849 h 3756269"/>
              <a:gd name="connsiteX20" fmla="*/ 302528 w 5546041"/>
              <a:gd name="connsiteY20" fmla="*/ 3107424 h 3756269"/>
              <a:gd name="connsiteX21" fmla="*/ 316816 w 5546041"/>
              <a:gd name="connsiteY21" fmla="*/ 3097899 h 3756269"/>
              <a:gd name="connsiteX22" fmla="*/ 312053 w 5546041"/>
              <a:gd name="connsiteY22" fmla="*/ 3050274 h 3756269"/>
              <a:gd name="connsiteX23" fmla="*/ 307291 w 5546041"/>
              <a:gd name="connsiteY23" fmla="*/ 3035987 h 3756269"/>
              <a:gd name="connsiteX24" fmla="*/ 293003 w 5546041"/>
              <a:gd name="connsiteY24" fmla="*/ 3031224 h 3756269"/>
              <a:gd name="connsiteX25" fmla="*/ 207278 w 5546041"/>
              <a:gd name="connsiteY25" fmla="*/ 3026462 h 3756269"/>
              <a:gd name="connsiteX26" fmla="*/ 202516 w 5546041"/>
              <a:gd name="connsiteY26" fmla="*/ 2950262 h 3756269"/>
              <a:gd name="connsiteX27" fmla="*/ 188228 w 5546041"/>
              <a:gd name="connsiteY27" fmla="*/ 2940737 h 3756269"/>
              <a:gd name="connsiteX28" fmla="*/ 183466 w 5546041"/>
              <a:gd name="connsiteY28" fmla="*/ 2921687 h 3756269"/>
              <a:gd name="connsiteX29" fmla="*/ 188228 w 5546041"/>
              <a:gd name="connsiteY29" fmla="*/ 2897874 h 3756269"/>
              <a:gd name="connsiteX30" fmla="*/ 216803 w 5546041"/>
              <a:gd name="connsiteY30" fmla="*/ 2888349 h 3756269"/>
              <a:gd name="connsiteX31" fmla="*/ 221566 w 5546041"/>
              <a:gd name="connsiteY31" fmla="*/ 2874062 h 3756269"/>
              <a:gd name="connsiteX32" fmla="*/ 250141 w 5546041"/>
              <a:gd name="connsiteY32" fmla="*/ 2855012 h 3756269"/>
              <a:gd name="connsiteX33" fmla="*/ 254903 w 5546041"/>
              <a:gd name="connsiteY33" fmla="*/ 2840724 h 3756269"/>
              <a:gd name="connsiteX34" fmla="*/ 259666 w 5546041"/>
              <a:gd name="connsiteY34" fmla="*/ 2816912 h 3756269"/>
              <a:gd name="connsiteX35" fmla="*/ 288241 w 5546041"/>
              <a:gd name="connsiteY35" fmla="*/ 2788337 h 3756269"/>
              <a:gd name="connsiteX36" fmla="*/ 331103 w 5546041"/>
              <a:gd name="connsiteY36" fmla="*/ 2764524 h 3756269"/>
              <a:gd name="connsiteX37" fmla="*/ 364441 w 5546041"/>
              <a:gd name="connsiteY37" fmla="*/ 2759762 h 3756269"/>
              <a:gd name="connsiteX38" fmla="*/ 383491 w 5546041"/>
              <a:gd name="connsiteY38" fmla="*/ 2731187 h 3756269"/>
              <a:gd name="connsiteX39" fmla="*/ 393016 w 5546041"/>
              <a:gd name="connsiteY39" fmla="*/ 2716899 h 3756269"/>
              <a:gd name="connsiteX40" fmla="*/ 421591 w 5546041"/>
              <a:gd name="connsiteY40" fmla="*/ 2688324 h 3756269"/>
              <a:gd name="connsiteX41" fmla="*/ 445403 w 5546041"/>
              <a:gd name="connsiteY41" fmla="*/ 2664512 h 3756269"/>
              <a:gd name="connsiteX42" fmla="*/ 450166 w 5546041"/>
              <a:gd name="connsiteY42" fmla="*/ 2635937 h 3756269"/>
              <a:gd name="connsiteX43" fmla="*/ 459691 w 5546041"/>
              <a:gd name="connsiteY43" fmla="*/ 2621649 h 3756269"/>
              <a:gd name="connsiteX44" fmla="*/ 478741 w 5546041"/>
              <a:gd name="connsiteY44" fmla="*/ 2616887 h 3756269"/>
              <a:gd name="connsiteX45" fmla="*/ 550178 w 5546041"/>
              <a:gd name="connsiteY45" fmla="*/ 2612124 h 3756269"/>
              <a:gd name="connsiteX46" fmla="*/ 545416 w 5546041"/>
              <a:gd name="connsiteY46" fmla="*/ 2531162 h 3756269"/>
              <a:gd name="connsiteX47" fmla="*/ 540653 w 5546041"/>
              <a:gd name="connsiteY47" fmla="*/ 2516874 h 3756269"/>
              <a:gd name="connsiteX48" fmla="*/ 535891 w 5546041"/>
              <a:gd name="connsiteY48" fmla="*/ 2478774 h 3756269"/>
              <a:gd name="connsiteX49" fmla="*/ 507316 w 5546041"/>
              <a:gd name="connsiteY49" fmla="*/ 2464487 h 3756269"/>
              <a:gd name="connsiteX50" fmla="*/ 483503 w 5546041"/>
              <a:gd name="connsiteY50" fmla="*/ 2426387 h 3756269"/>
              <a:gd name="connsiteX51" fmla="*/ 473978 w 5546041"/>
              <a:gd name="connsiteY51" fmla="*/ 2397812 h 3756269"/>
              <a:gd name="connsiteX52" fmla="*/ 459691 w 5546041"/>
              <a:gd name="connsiteY52" fmla="*/ 2388287 h 3756269"/>
              <a:gd name="connsiteX53" fmla="*/ 454928 w 5546041"/>
              <a:gd name="connsiteY53" fmla="*/ 2373999 h 3756269"/>
              <a:gd name="connsiteX54" fmla="*/ 507316 w 5546041"/>
              <a:gd name="connsiteY54" fmla="*/ 2321612 h 3756269"/>
              <a:gd name="connsiteX55" fmla="*/ 521603 w 5546041"/>
              <a:gd name="connsiteY55" fmla="*/ 2312087 h 3756269"/>
              <a:gd name="connsiteX56" fmla="*/ 535891 w 5546041"/>
              <a:gd name="connsiteY56" fmla="*/ 2283512 h 3756269"/>
              <a:gd name="connsiteX57" fmla="*/ 550178 w 5546041"/>
              <a:gd name="connsiteY57" fmla="*/ 2273987 h 3756269"/>
              <a:gd name="connsiteX58" fmla="*/ 578753 w 5546041"/>
              <a:gd name="connsiteY58" fmla="*/ 2264462 h 3756269"/>
              <a:gd name="connsiteX59" fmla="*/ 593041 w 5546041"/>
              <a:gd name="connsiteY59" fmla="*/ 2254937 h 3756269"/>
              <a:gd name="connsiteX60" fmla="*/ 607328 w 5546041"/>
              <a:gd name="connsiteY60" fmla="*/ 2250174 h 3756269"/>
              <a:gd name="connsiteX61" fmla="*/ 721628 w 5546041"/>
              <a:gd name="connsiteY61" fmla="*/ 2240649 h 3756269"/>
              <a:gd name="connsiteX62" fmla="*/ 759728 w 5546041"/>
              <a:gd name="connsiteY62" fmla="*/ 2235887 h 3756269"/>
              <a:gd name="connsiteX63" fmla="*/ 764491 w 5546041"/>
              <a:gd name="connsiteY63" fmla="*/ 2221599 h 3756269"/>
              <a:gd name="connsiteX64" fmla="*/ 750203 w 5546041"/>
              <a:gd name="connsiteY64" fmla="*/ 2216837 h 3756269"/>
              <a:gd name="connsiteX65" fmla="*/ 740678 w 5546041"/>
              <a:gd name="connsiteY65" fmla="*/ 2202549 h 3756269"/>
              <a:gd name="connsiteX66" fmla="*/ 731153 w 5546041"/>
              <a:gd name="connsiteY66" fmla="*/ 2164449 h 3756269"/>
              <a:gd name="connsiteX67" fmla="*/ 726391 w 5546041"/>
              <a:gd name="connsiteY67" fmla="*/ 2150162 h 3756269"/>
              <a:gd name="connsiteX68" fmla="*/ 716866 w 5546041"/>
              <a:gd name="connsiteY68" fmla="*/ 2135874 h 3756269"/>
              <a:gd name="connsiteX69" fmla="*/ 721628 w 5546041"/>
              <a:gd name="connsiteY69" fmla="*/ 2097774 h 3756269"/>
              <a:gd name="connsiteX70" fmla="*/ 750203 w 5546041"/>
              <a:gd name="connsiteY70" fmla="*/ 2088249 h 3756269"/>
              <a:gd name="connsiteX71" fmla="*/ 793066 w 5546041"/>
              <a:gd name="connsiteY71" fmla="*/ 2097774 h 3756269"/>
              <a:gd name="connsiteX72" fmla="*/ 826403 w 5546041"/>
              <a:gd name="connsiteY72" fmla="*/ 2093012 h 3756269"/>
              <a:gd name="connsiteX73" fmla="*/ 854978 w 5546041"/>
              <a:gd name="connsiteY73" fmla="*/ 2073962 h 3756269"/>
              <a:gd name="connsiteX74" fmla="*/ 874028 w 5546041"/>
              <a:gd name="connsiteY74" fmla="*/ 2031099 h 3756269"/>
              <a:gd name="connsiteX75" fmla="*/ 888316 w 5546041"/>
              <a:gd name="connsiteY75" fmla="*/ 2021574 h 3756269"/>
              <a:gd name="connsiteX76" fmla="*/ 940703 w 5546041"/>
              <a:gd name="connsiteY76" fmla="*/ 2026337 h 3756269"/>
              <a:gd name="connsiteX77" fmla="*/ 959753 w 5546041"/>
              <a:gd name="connsiteY77" fmla="*/ 2054912 h 3756269"/>
              <a:gd name="connsiteX78" fmla="*/ 974041 w 5546041"/>
              <a:gd name="connsiteY78" fmla="*/ 2059674 h 3756269"/>
              <a:gd name="connsiteX79" fmla="*/ 1078816 w 5546041"/>
              <a:gd name="connsiteY79" fmla="*/ 2054912 h 3756269"/>
              <a:gd name="connsiteX80" fmla="*/ 1107391 w 5546041"/>
              <a:gd name="connsiteY80" fmla="*/ 2040624 h 3756269"/>
              <a:gd name="connsiteX81" fmla="*/ 1131203 w 5546041"/>
              <a:gd name="connsiteY81" fmla="*/ 2035862 h 3756269"/>
              <a:gd name="connsiteX82" fmla="*/ 1145491 w 5546041"/>
              <a:gd name="connsiteY82" fmla="*/ 2031099 h 3756269"/>
              <a:gd name="connsiteX83" fmla="*/ 1164541 w 5546041"/>
              <a:gd name="connsiteY83" fmla="*/ 2026337 h 3756269"/>
              <a:gd name="connsiteX84" fmla="*/ 1193116 w 5546041"/>
              <a:gd name="connsiteY84" fmla="*/ 2016812 h 3756269"/>
              <a:gd name="connsiteX85" fmla="*/ 1197878 w 5546041"/>
              <a:gd name="connsiteY85" fmla="*/ 1983474 h 3756269"/>
              <a:gd name="connsiteX86" fmla="*/ 1226453 w 5546041"/>
              <a:gd name="connsiteY86" fmla="*/ 1964424 h 3756269"/>
              <a:gd name="connsiteX87" fmla="*/ 1235978 w 5546041"/>
              <a:gd name="connsiteY87" fmla="*/ 1950137 h 3756269"/>
              <a:gd name="connsiteX88" fmla="*/ 1264553 w 5546041"/>
              <a:gd name="connsiteY88" fmla="*/ 1931087 h 3756269"/>
              <a:gd name="connsiteX89" fmla="*/ 1278841 w 5546041"/>
              <a:gd name="connsiteY89" fmla="*/ 1916799 h 3756269"/>
              <a:gd name="connsiteX90" fmla="*/ 1316941 w 5546041"/>
              <a:gd name="connsiteY90" fmla="*/ 1921562 h 3756269"/>
              <a:gd name="connsiteX91" fmla="*/ 1345516 w 5546041"/>
              <a:gd name="connsiteY91" fmla="*/ 1940612 h 3756269"/>
              <a:gd name="connsiteX92" fmla="*/ 1374091 w 5546041"/>
              <a:gd name="connsiteY92" fmla="*/ 1950137 h 3756269"/>
              <a:gd name="connsiteX93" fmla="*/ 1374091 w 5546041"/>
              <a:gd name="connsiteY93" fmla="*/ 1950137 h 3756269"/>
              <a:gd name="connsiteX94" fmla="*/ 1445528 w 5546041"/>
              <a:gd name="connsiteY94" fmla="*/ 1959662 h 3756269"/>
              <a:gd name="connsiteX95" fmla="*/ 1497916 w 5546041"/>
              <a:gd name="connsiteY95" fmla="*/ 1983474 h 3756269"/>
              <a:gd name="connsiteX96" fmla="*/ 1516966 w 5546041"/>
              <a:gd name="connsiteY96" fmla="*/ 1978712 h 3756269"/>
              <a:gd name="connsiteX97" fmla="*/ 1497916 w 5546041"/>
              <a:gd name="connsiteY97" fmla="*/ 1926324 h 3756269"/>
              <a:gd name="connsiteX98" fmla="*/ 1483628 w 5546041"/>
              <a:gd name="connsiteY98" fmla="*/ 1921562 h 3756269"/>
              <a:gd name="connsiteX99" fmla="*/ 1464578 w 5546041"/>
              <a:gd name="connsiteY99" fmla="*/ 1892987 h 3756269"/>
              <a:gd name="connsiteX100" fmla="*/ 1440766 w 5546041"/>
              <a:gd name="connsiteY100" fmla="*/ 1869174 h 3756269"/>
              <a:gd name="connsiteX101" fmla="*/ 1436003 w 5546041"/>
              <a:gd name="connsiteY101" fmla="*/ 1835837 h 3756269"/>
              <a:gd name="connsiteX102" fmla="*/ 1421716 w 5546041"/>
              <a:gd name="connsiteY102" fmla="*/ 1831074 h 3756269"/>
              <a:gd name="connsiteX103" fmla="*/ 1412191 w 5546041"/>
              <a:gd name="connsiteY103" fmla="*/ 1816787 h 3756269"/>
              <a:gd name="connsiteX104" fmla="*/ 1416953 w 5546041"/>
              <a:gd name="connsiteY104" fmla="*/ 1754874 h 3756269"/>
              <a:gd name="connsiteX105" fmla="*/ 1421716 w 5546041"/>
              <a:gd name="connsiteY105" fmla="*/ 1735824 h 3756269"/>
              <a:gd name="connsiteX106" fmla="*/ 1455053 w 5546041"/>
              <a:gd name="connsiteY106" fmla="*/ 1721537 h 3756269"/>
              <a:gd name="connsiteX107" fmla="*/ 1464578 w 5546041"/>
              <a:gd name="connsiteY107" fmla="*/ 1707249 h 3756269"/>
              <a:gd name="connsiteX108" fmla="*/ 1478866 w 5546041"/>
              <a:gd name="connsiteY108" fmla="*/ 1692962 h 3756269"/>
              <a:gd name="connsiteX109" fmla="*/ 1483628 w 5546041"/>
              <a:gd name="connsiteY109" fmla="*/ 1678674 h 3756269"/>
              <a:gd name="connsiteX110" fmla="*/ 1478866 w 5546041"/>
              <a:gd name="connsiteY110" fmla="*/ 1650099 h 3756269"/>
              <a:gd name="connsiteX111" fmla="*/ 1474103 w 5546041"/>
              <a:gd name="connsiteY111" fmla="*/ 1583424 h 3756269"/>
              <a:gd name="connsiteX112" fmla="*/ 1493153 w 5546041"/>
              <a:gd name="connsiteY112" fmla="*/ 1578662 h 3756269"/>
              <a:gd name="connsiteX113" fmla="*/ 1521728 w 5546041"/>
              <a:gd name="connsiteY113" fmla="*/ 1564374 h 3756269"/>
              <a:gd name="connsiteX114" fmla="*/ 1797953 w 5546041"/>
              <a:gd name="connsiteY114" fmla="*/ 1569137 h 3756269"/>
              <a:gd name="connsiteX115" fmla="*/ 1831291 w 5546041"/>
              <a:gd name="connsiteY115" fmla="*/ 1554849 h 3756269"/>
              <a:gd name="connsiteX116" fmla="*/ 1845578 w 5546041"/>
              <a:gd name="connsiteY116" fmla="*/ 1550087 h 3756269"/>
              <a:gd name="connsiteX117" fmla="*/ 1859866 w 5546041"/>
              <a:gd name="connsiteY117" fmla="*/ 1540562 h 3756269"/>
              <a:gd name="connsiteX118" fmla="*/ 1874153 w 5546041"/>
              <a:gd name="connsiteY118" fmla="*/ 1535799 h 3756269"/>
              <a:gd name="connsiteX119" fmla="*/ 1907491 w 5546041"/>
              <a:gd name="connsiteY119" fmla="*/ 1526274 h 3756269"/>
              <a:gd name="connsiteX120" fmla="*/ 1945591 w 5546041"/>
              <a:gd name="connsiteY120" fmla="*/ 1511987 h 3756269"/>
              <a:gd name="connsiteX121" fmla="*/ 1974166 w 5546041"/>
              <a:gd name="connsiteY121" fmla="*/ 1492937 h 3756269"/>
              <a:gd name="connsiteX122" fmla="*/ 1983691 w 5546041"/>
              <a:gd name="connsiteY122" fmla="*/ 1473887 h 3756269"/>
              <a:gd name="connsiteX123" fmla="*/ 1997978 w 5546041"/>
              <a:gd name="connsiteY123" fmla="*/ 1469124 h 3756269"/>
              <a:gd name="connsiteX124" fmla="*/ 2026553 w 5546041"/>
              <a:gd name="connsiteY124" fmla="*/ 1450074 h 3756269"/>
              <a:gd name="connsiteX125" fmla="*/ 2040841 w 5546041"/>
              <a:gd name="connsiteY125" fmla="*/ 1440549 h 3756269"/>
              <a:gd name="connsiteX126" fmla="*/ 2055128 w 5546041"/>
              <a:gd name="connsiteY126" fmla="*/ 1426262 h 3756269"/>
              <a:gd name="connsiteX127" fmla="*/ 2078941 w 5546041"/>
              <a:gd name="connsiteY127" fmla="*/ 1397687 h 3756269"/>
              <a:gd name="connsiteX128" fmla="*/ 2097991 w 5546041"/>
              <a:gd name="connsiteY128" fmla="*/ 1388162 h 3756269"/>
              <a:gd name="connsiteX129" fmla="*/ 2112278 w 5546041"/>
              <a:gd name="connsiteY129" fmla="*/ 1392924 h 3756269"/>
              <a:gd name="connsiteX130" fmla="*/ 2159903 w 5546041"/>
              <a:gd name="connsiteY130" fmla="*/ 1397687 h 3756269"/>
              <a:gd name="connsiteX131" fmla="*/ 2188478 w 5546041"/>
              <a:gd name="connsiteY131" fmla="*/ 1421499 h 3756269"/>
              <a:gd name="connsiteX132" fmla="*/ 2274203 w 5546041"/>
              <a:gd name="connsiteY132" fmla="*/ 1435787 h 3756269"/>
              <a:gd name="connsiteX133" fmla="*/ 2293253 w 5546041"/>
              <a:gd name="connsiteY133" fmla="*/ 1440549 h 3756269"/>
              <a:gd name="connsiteX134" fmla="*/ 2321828 w 5546041"/>
              <a:gd name="connsiteY134" fmla="*/ 1450074 h 3756269"/>
              <a:gd name="connsiteX135" fmla="*/ 2455178 w 5546041"/>
              <a:gd name="connsiteY135" fmla="*/ 1450074 h 3756269"/>
              <a:gd name="connsiteX136" fmla="*/ 2469466 w 5546041"/>
              <a:gd name="connsiteY136" fmla="*/ 1454837 h 3756269"/>
              <a:gd name="connsiteX137" fmla="*/ 2488516 w 5546041"/>
              <a:gd name="connsiteY137" fmla="*/ 1459599 h 3756269"/>
              <a:gd name="connsiteX138" fmla="*/ 2555191 w 5546041"/>
              <a:gd name="connsiteY138" fmla="*/ 1454837 h 3756269"/>
              <a:gd name="connsiteX139" fmla="*/ 2550428 w 5546041"/>
              <a:gd name="connsiteY139" fmla="*/ 1416737 h 3756269"/>
              <a:gd name="connsiteX140" fmla="*/ 2536141 w 5546041"/>
              <a:gd name="connsiteY140" fmla="*/ 1388162 h 3756269"/>
              <a:gd name="connsiteX141" fmla="*/ 2521853 w 5546041"/>
              <a:gd name="connsiteY141" fmla="*/ 1373874 h 3756269"/>
              <a:gd name="connsiteX142" fmla="*/ 2526616 w 5546041"/>
              <a:gd name="connsiteY142" fmla="*/ 1326249 h 3756269"/>
              <a:gd name="connsiteX143" fmla="*/ 2540903 w 5546041"/>
              <a:gd name="connsiteY143" fmla="*/ 1311962 h 3756269"/>
              <a:gd name="connsiteX144" fmla="*/ 2555191 w 5546041"/>
              <a:gd name="connsiteY144" fmla="*/ 1302437 h 3756269"/>
              <a:gd name="connsiteX145" fmla="*/ 2636153 w 5546041"/>
              <a:gd name="connsiteY145" fmla="*/ 1288149 h 3756269"/>
              <a:gd name="connsiteX146" fmla="*/ 2669491 w 5546041"/>
              <a:gd name="connsiteY146" fmla="*/ 1264337 h 3756269"/>
              <a:gd name="connsiteX147" fmla="*/ 2688541 w 5546041"/>
              <a:gd name="connsiteY147" fmla="*/ 1254812 h 3756269"/>
              <a:gd name="connsiteX148" fmla="*/ 2617103 w 5546041"/>
              <a:gd name="connsiteY148" fmla="*/ 1245287 h 3756269"/>
              <a:gd name="connsiteX149" fmla="*/ 2588528 w 5546041"/>
              <a:gd name="connsiteY149" fmla="*/ 1235762 h 3756269"/>
              <a:gd name="connsiteX150" fmla="*/ 2574241 w 5546041"/>
              <a:gd name="connsiteY150" fmla="*/ 1230999 h 3756269"/>
              <a:gd name="connsiteX151" fmla="*/ 2550428 w 5546041"/>
              <a:gd name="connsiteY151" fmla="*/ 1221474 h 3756269"/>
              <a:gd name="connsiteX152" fmla="*/ 2526616 w 5546041"/>
              <a:gd name="connsiteY152" fmla="*/ 1216712 h 3756269"/>
              <a:gd name="connsiteX153" fmla="*/ 2517091 w 5546041"/>
              <a:gd name="connsiteY153" fmla="*/ 1197662 h 3756269"/>
              <a:gd name="connsiteX154" fmla="*/ 2507566 w 5546041"/>
              <a:gd name="connsiteY154" fmla="*/ 1183374 h 3756269"/>
              <a:gd name="connsiteX155" fmla="*/ 2512328 w 5546041"/>
              <a:gd name="connsiteY155" fmla="*/ 1154799 h 3756269"/>
              <a:gd name="connsiteX156" fmla="*/ 2579003 w 5546041"/>
              <a:gd name="connsiteY156" fmla="*/ 1140512 h 3756269"/>
              <a:gd name="connsiteX157" fmla="*/ 2598053 w 5546041"/>
              <a:gd name="connsiteY157" fmla="*/ 1135749 h 3756269"/>
              <a:gd name="connsiteX158" fmla="*/ 2636153 w 5546041"/>
              <a:gd name="connsiteY158" fmla="*/ 1092887 h 3756269"/>
              <a:gd name="connsiteX159" fmla="*/ 2664728 w 5546041"/>
              <a:gd name="connsiteY159" fmla="*/ 1083362 h 3756269"/>
              <a:gd name="connsiteX160" fmla="*/ 2712353 w 5546041"/>
              <a:gd name="connsiteY160" fmla="*/ 1073837 h 3756269"/>
              <a:gd name="connsiteX161" fmla="*/ 2731403 w 5546041"/>
              <a:gd name="connsiteY161" fmla="*/ 1069074 h 3756269"/>
              <a:gd name="connsiteX162" fmla="*/ 2750453 w 5546041"/>
              <a:gd name="connsiteY162" fmla="*/ 1059549 h 3756269"/>
              <a:gd name="connsiteX163" fmla="*/ 2764741 w 5546041"/>
              <a:gd name="connsiteY163" fmla="*/ 1054787 h 3756269"/>
              <a:gd name="connsiteX164" fmla="*/ 2812366 w 5546041"/>
              <a:gd name="connsiteY164" fmla="*/ 1030974 h 3756269"/>
              <a:gd name="connsiteX165" fmla="*/ 2826653 w 5546041"/>
              <a:gd name="connsiteY165" fmla="*/ 1021449 h 3756269"/>
              <a:gd name="connsiteX166" fmla="*/ 2845703 w 5546041"/>
              <a:gd name="connsiteY166" fmla="*/ 1016687 h 3756269"/>
              <a:gd name="connsiteX167" fmla="*/ 2902853 w 5546041"/>
              <a:gd name="connsiteY167" fmla="*/ 1007162 h 3756269"/>
              <a:gd name="connsiteX168" fmla="*/ 2917141 w 5546041"/>
              <a:gd name="connsiteY168" fmla="*/ 1002399 h 3756269"/>
              <a:gd name="connsiteX169" fmla="*/ 3155266 w 5546041"/>
              <a:gd name="connsiteY169" fmla="*/ 1016687 h 3756269"/>
              <a:gd name="connsiteX170" fmla="*/ 3188603 w 5546041"/>
              <a:gd name="connsiteY170" fmla="*/ 1035737 h 3756269"/>
              <a:gd name="connsiteX171" fmla="*/ 3202891 w 5546041"/>
              <a:gd name="connsiteY171" fmla="*/ 1040499 h 3756269"/>
              <a:gd name="connsiteX172" fmla="*/ 3250516 w 5546041"/>
              <a:gd name="connsiteY172" fmla="*/ 1069074 h 3756269"/>
              <a:gd name="connsiteX173" fmla="*/ 3279091 w 5546041"/>
              <a:gd name="connsiteY173" fmla="*/ 1088124 h 3756269"/>
              <a:gd name="connsiteX174" fmla="*/ 3293378 w 5546041"/>
              <a:gd name="connsiteY174" fmla="*/ 1083362 h 3756269"/>
              <a:gd name="connsiteX175" fmla="*/ 3302903 w 5546041"/>
              <a:gd name="connsiteY175" fmla="*/ 1069074 h 3756269"/>
              <a:gd name="connsiteX176" fmla="*/ 3317191 w 5546041"/>
              <a:gd name="connsiteY176" fmla="*/ 1054787 h 3756269"/>
              <a:gd name="connsiteX177" fmla="*/ 3326716 w 5546041"/>
              <a:gd name="connsiteY177" fmla="*/ 1040499 h 3756269"/>
              <a:gd name="connsiteX178" fmla="*/ 3341003 w 5546041"/>
              <a:gd name="connsiteY178" fmla="*/ 1035737 h 3756269"/>
              <a:gd name="connsiteX179" fmla="*/ 3436253 w 5546041"/>
              <a:gd name="connsiteY179" fmla="*/ 1030974 h 3756269"/>
              <a:gd name="connsiteX180" fmla="*/ 3464828 w 5546041"/>
              <a:gd name="connsiteY180" fmla="*/ 1040499 h 3756269"/>
              <a:gd name="connsiteX181" fmla="*/ 3574366 w 5546041"/>
              <a:gd name="connsiteY181" fmla="*/ 1035737 h 3756269"/>
              <a:gd name="connsiteX182" fmla="*/ 3617228 w 5546041"/>
              <a:gd name="connsiteY182" fmla="*/ 1007162 h 3756269"/>
              <a:gd name="connsiteX183" fmla="*/ 3631516 w 5546041"/>
              <a:gd name="connsiteY183" fmla="*/ 997637 h 3756269"/>
              <a:gd name="connsiteX184" fmla="*/ 3636278 w 5546041"/>
              <a:gd name="connsiteY184" fmla="*/ 983349 h 3756269"/>
              <a:gd name="connsiteX185" fmla="*/ 3645803 w 5546041"/>
              <a:gd name="connsiteY185" fmla="*/ 969062 h 3756269"/>
              <a:gd name="connsiteX186" fmla="*/ 3688666 w 5546041"/>
              <a:gd name="connsiteY186" fmla="*/ 930962 h 3756269"/>
              <a:gd name="connsiteX187" fmla="*/ 3702953 w 5546041"/>
              <a:gd name="connsiteY187" fmla="*/ 926199 h 3756269"/>
              <a:gd name="connsiteX188" fmla="*/ 3731528 w 5546041"/>
              <a:gd name="connsiteY188" fmla="*/ 902387 h 3756269"/>
              <a:gd name="connsiteX189" fmla="*/ 3745816 w 5546041"/>
              <a:gd name="connsiteY189" fmla="*/ 897624 h 3756269"/>
              <a:gd name="connsiteX190" fmla="*/ 3760103 w 5546041"/>
              <a:gd name="connsiteY190" fmla="*/ 888099 h 3756269"/>
              <a:gd name="connsiteX191" fmla="*/ 3802966 w 5546041"/>
              <a:gd name="connsiteY191" fmla="*/ 878574 h 3756269"/>
              <a:gd name="connsiteX192" fmla="*/ 3860116 w 5546041"/>
              <a:gd name="connsiteY192" fmla="*/ 883337 h 3756269"/>
              <a:gd name="connsiteX193" fmla="*/ 3888691 w 5546041"/>
              <a:gd name="connsiteY193" fmla="*/ 892862 h 3756269"/>
              <a:gd name="connsiteX194" fmla="*/ 3917266 w 5546041"/>
              <a:gd name="connsiteY194" fmla="*/ 897624 h 3756269"/>
              <a:gd name="connsiteX195" fmla="*/ 3926791 w 5546041"/>
              <a:gd name="connsiteY195" fmla="*/ 911912 h 3756269"/>
              <a:gd name="connsiteX196" fmla="*/ 3969653 w 5546041"/>
              <a:gd name="connsiteY196" fmla="*/ 935724 h 3756269"/>
              <a:gd name="connsiteX197" fmla="*/ 3993466 w 5546041"/>
              <a:gd name="connsiteY197" fmla="*/ 940487 h 3756269"/>
              <a:gd name="connsiteX198" fmla="*/ 4017278 w 5546041"/>
              <a:gd name="connsiteY198" fmla="*/ 964299 h 3756269"/>
              <a:gd name="connsiteX199" fmla="*/ 4031566 w 5546041"/>
              <a:gd name="connsiteY199" fmla="*/ 973824 h 3756269"/>
              <a:gd name="connsiteX200" fmla="*/ 4074428 w 5546041"/>
              <a:gd name="connsiteY200" fmla="*/ 969062 h 3756269"/>
              <a:gd name="connsiteX201" fmla="*/ 4103003 w 5546041"/>
              <a:gd name="connsiteY201" fmla="*/ 954774 h 3756269"/>
              <a:gd name="connsiteX202" fmla="*/ 4117291 w 5546041"/>
              <a:gd name="connsiteY202" fmla="*/ 950012 h 3756269"/>
              <a:gd name="connsiteX203" fmla="*/ 4131578 w 5546041"/>
              <a:gd name="connsiteY203" fmla="*/ 940487 h 3756269"/>
              <a:gd name="connsiteX204" fmla="*/ 4164916 w 5546041"/>
              <a:gd name="connsiteY204" fmla="*/ 930962 h 3756269"/>
              <a:gd name="connsiteX205" fmla="*/ 4174441 w 5546041"/>
              <a:gd name="connsiteY205" fmla="*/ 916674 h 3756269"/>
              <a:gd name="connsiteX206" fmla="*/ 4179203 w 5546041"/>
              <a:gd name="connsiteY206" fmla="*/ 902387 h 3756269"/>
              <a:gd name="connsiteX207" fmla="*/ 4236353 w 5546041"/>
              <a:gd name="connsiteY207" fmla="*/ 873812 h 3756269"/>
              <a:gd name="connsiteX208" fmla="*/ 4260166 w 5546041"/>
              <a:gd name="connsiteY208" fmla="*/ 869049 h 3756269"/>
              <a:gd name="connsiteX209" fmla="*/ 4274453 w 5546041"/>
              <a:gd name="connsiteY209" fmla="*/ 864287 h 3756269"/>
              <a:gd name="connsiteX210" fmla="*/ 4293503 w 5546041"/>
              <a:gd name="connsiteY210" fmla="*/ 859524 h 3756269"/>
              <a:gd name="connsiteX211" fmla="*/ 4307791 w 5546041"/>
              <a:gd name="connsiteY211" fmla="*/ 849999 h 3756269"/>
              <a:gd name="connsiteX212" fmla="*/ 4336366 w 5546041"/>
              <a:gd name="connsiteY212" fmla="*/ 840474 h 3756269"/>
              <a:gd name="connsiteX213" fmla="*/ 4364941 w 5546041"/>
              <a:gd name="connsiteY213" fmla="*/ 826187 h 3756269"/>
              <a:gd name="connsiteX214" fmla="*/ 4379228 w 5546041"/>
              <a:gd name="connsiteY214" fmla="*/ 816662 h 3756269"/>
              <a:gd name="connsiteX215" fmla="*/ 4403041 w 5546041"/>
              <a:gd name="connsiteY215" fmla="*/ 811899 h 3756269"/>
              <a:gd name="connsiteX216" fmla="*/ 4417328 w 5546041"/>
              <a:gd name="connsiteY216" fmla="*/ 807137 h 3756269"/>
              <a:gd name="connsiteX217" fmla="*/ 4584016 w 5546041"/>
              <a:gd name="connsiteY217" fmla="*/ 802374 h 3756269"/>
              <a:gd name="connsiteX218" fmla="*/ 4593541 w 5546041"/>
              <a:gd name="connsiteY218" fmla="*/ 788087 h 3756269"/>
              <a:gd name="connsiteX219" fmla="*/ 4607828 w 5546041"/>
              <a:gd name="connsiteY219" fmla="*/ 778562 h 3756269"/>
              <a:gd name="connsiteX220" fmla="*/ 4612591 w 5546041"/>
              <a:gd name="connsiteY220" fmla="*/ 764274 h 3756269"/>
              <a:gd name="connsiteX221" fmla="*/ 4622116 w 5546041"/>
              <a:gd name="connsiteY221" fmla="*/ 749987 h 3756269"/>
              <a:gd name="connsiteX222" fmla="*/ 4626878 w 5546041"/>
              <a:gd name="connsiteY222" fmla="*/ 735699 h 3756269"/>
              <a:gd name="connsiteX223" fmla="*/ 4641166 w 5546041"/>
              <a:gd name="connsiteY223" fmla="*/ 730937 h 3756269"/>
              <a:gd name="connsiteX224" fmla="*/ 4679266 w 5546041"/>
              <a:gd name="connsiteY224" fmla="*/ 721412 h 3756269"/>
              <a:gd name="connsiteX225" fmla="*/ 4693553 w 5546041"/>
              <a:gd name="connsiteY225" fmla="*/ 716649 h 3756269"/>
              <a:gd name="connsiteX226" fmla="*/ 4707841 w 5546041"/>
              <a:gd name="connsiteY226" fmla="*/ 707124 h 3756269"/>
              <a:gd name="connsiteX227" fmla="*/ 4784041 w 5546041"/>
              <a:gd name="connsiteY227" fmla="*/ 730937 h 3756269"/>
              <a:gd name="connsiteX228" fmla="*/ 4774516 w 5546041"/>
              <a:gd name="connsiteY228" fmla="*/ 745224 h 3756269"/>
              <a:gd name="connsiteX229" fmla="*/ 4822141 w 5546041"/>
              <a:gd name="connsiteY229" fmla="*/ 769037 h 3756269"/>
              <a:gd name="connsiteX230" fmla="*/ 4879291 w 5546041"/>
              <a:gd name="connsiteY230" fmla="*/ 783324 h 3756269"/>
              <a:gd name="connsiteX231" fmla="*/ 4898341 w 5546041"/>
              <a:gd name="connsiteY231" fmla="*/ 788087 h 3756269"/>
              <a:gd name="connsiteX232" fmla="*/ 4917391 w 5546041"/>
              <a:gd name="connsiteY232" fmla="*/ 797612 h 3756269"/>
              <a:gd name="connsiteX233" fmla="*/ 4926916 w 5546041"/>
              <a:gd name="connsiteY233" fmla="*/ 816662 h 3756269"/>
              <a:gd name="connsiteX234" fmla="*/ 4931678 w 5546041"/>
              <a:gd name="connsiteY234" fmla="*/ 835712 h 3756269"/>
              <a:gd name="connsiteX235" fmla="*/ 4974541 w 5546041"/>
              <a:gd name="connsiteY235" fmla="*/ 826187 h 3756269"/>
              <a:gd name="connsiteX236" fmla="*/ 5003116 w 5546041"/>
              <a:gd name="connsiteY236" fmla="*/ 807137 h 3756269"/>
              <a:gd name="connsiteX237" fmla="*/ 5012641 w 5546041"/>
              <a:gd name="connsiteY237" fmla="*/ 821424 h 3756269"/>
              <a:gd name="connsiteX238" fmla="*/ 5088841 w 5546041"/>
              <a:gd name="connsiteY238" fmla="*/ 840474 h 3756269"/>
              <a:gd name="connsiteX239" fmla="*/ 5131703 w 5546041"/>
              <a:gd name="connsiteY239" fmla="*/ 845237 h 3756269"/>
              <a:gd name="connsiteX240" fmla="*/ 5145991 w 5546041"/>
              <a:gd name="connsiteY240" fmla="*/ 840474 h 3756269"/>
              <a:gd name="connsiteX241" fmla="*/ 5155516 w 5546041"/>
              <a:gd name="connsiteY241" fmla="*/ 802374 h 3756269"/>
              <a:gd name="connsiteX242" fmla="*/ 5165041 w 5546041"/>
              <a:gd name="connsiteY242" fmla="*/ 788087 h 3756269"/>
              <a:gd name="connsiteX243" fmla="*/ 5169803 w 5546041"/>
              <a:gd name="connsiteY243" fmla="*/ 764274 h 3756269"/>
              <a:gd name="connsiteX244" fmla="*/ 5198378 w 5546041"/>
              <a:gd name="connsiteY244" fmla="*/ 740462 h 3756269"/>
              <a:gd name="connsiteX245" fmla="*/ 5217428 w 5546041"/>
              <a:gd name="connsiteY245" fmla="*/ 721412 h 3756269"/>
              <a:gd name="connsiteX246" fmla="*/ 5246003 w 5546041"/>
              <a:gd name="connsiteY246" fmla="*/ 697599 h 3756269"/>
              <a:gd name="connsiteX247" fmla="*/ 5279341 w 5546041"/>
              <a:gd name="connsiteY247" fmla="*/ 688074 h 3756269"/>
              <a:gd name="connsiteX248" fmla="*/ 5350778 w 5546041"/>
              <a:gd name="connsiteY248" fmla="*/ 678549 h 3756269"/>
              <a:gd name="connsiteX249" fmla="*/ 5393641 w 5546041"/>
              <a:gd name="connsiteY249" fmla="*/ 645212 h 3756269"/>
              <a:gd name="connsiteX250" fmla="*/ 5407928 w 5546041"/>
              <a:gd name="connsiteY250" fmla="*/ 635687 h 3756269"/>
              <a:gd name="connsiteX251" fmla="*/ 5422216 w 5546041"/>
              <a:gd name="connsiteY251" fmla="*/ 630924 h 3756269"/>
              <a:gd name="connsiteX252" fmla="*/ 5450791 w 5546041"/>
              <a:gd name="connsiteY252" fmla="*/ 602349 h 3756269"/>
              <a:gd name="connsiteX253" fmla="*/ 5465078 w 5546041"/>
              <a:gd name="connsiteY253" fmla="*/ 588062 h 3756269"/>
              <a:gd name="connsiteX254" fmla="*/ 5493653 w 5546041"/>
              <a:gd name="connsiteY254" fmla="*/ 573774 h 3756269"/>
              <a:gd name="connsiteX255" fmla="*/ 5522228 w 5546041"/>
              <a:gd name="connsiteY255" fmla="*/ 559487 h 3756269"/>
              <a:gd name="connsiteX256" fmla="*/ 5531753 w 5546041"/>
              <a:gd name="connsiteY256" fmla="*/ 545199 h 3756269"/>
              <a:gd name="connsiteX257" fmla="*/ 5531753 w 5546041"/>
              <a:gd name="connsiteY257" fmla="*/ 478524 h 3756269"/>
              <a:gd name="connsiteX258" fmla="*/ 5522228 w 5546041"/>
              <a:gd name="connsiteY258" fmla="*/ 430899 h 3756269"/>
              <a:gd name="connsiteX259" fmla="*/ 5517466 w 5546041"/>
              <a:gd name="connsiteY259" fmla="*/ 264212 h 3756269"/>
              <a:gd name="connsiteX260" fmla="*/ 5507941 w 5546041"/>
              <a:gd name="connsiteY260" fmla="*/ 207062 h 3756269"/>
              <a:gd name="connsiteX261" fmla="*/ 5503178 w 5546041"/>
              <a:gd name="connsiteY261" fmla="*/ 173724 h 3756269"/>
              <a:gd name="connsiteX262" fmla="*/ 5526991 w 5546041"/>
              <a:gd name="connsiteY262" fmla="*/ 35612 h 3756269"/>
              <a:gd name="connsiteX263" fmla="*/ 5536516 w 5546041"/>
              <a:gd name="connsiteY263" fmla="*/ 49899 h 3756269"/>
              <a:gd name="connsiteX264" fmla="*/ 5541278 w 5546041"/>
              <a:gd name="connsiteY264" fmla="*/ 83237 h 3756269"/>
              <a:gd name="connsiteX265" fmla="*/ 5546041 w 5546041"/>
              <a:gd name="connsiteY265" fmla="*/ 107049 h 3756269"/>
              <a:gd name="connsiteX266" fmla="*/ 5541278 w 5546041"/>
              <a:gd name="connsiteY266" fmla="*/ 192774 h 3756269"/>
              <a:gd name="connsiteX267" fmla="*/ 5531753 w 5546041"/>
              <a:gd name="connsiteY267" fmla="*/ 211824 h 3756269"/>
              <a:gd name="connsiteX268" fmla="*/ 5522228 w 5546041"/>
              <a:gd name="connsiteY268" fmla="*/ 226112 h 3756269"/>
              <a:gd name="connsiteX269" fmla="*/ 5488891 w 5546041"/>
              <a:gd name="connsiteY269" fmla="*/ 259449 h 3756269"/>
              <a:gd name="connsiteX270" fmla="*/ 5455553 w 5546041"/>
              <a:gd name="connsiteY270" fmla="*/ 264212 h 3756269"/>
              <a:gd name="connsiteX271" fmla="*/ 4002991 w 5546041"/>
              <a:gd name="connsiteY271" fmla="*/ 259449 h 3756269"/>
              <a:gd name="connsiteX272" fmla="*/ 3960128 w 5546041"/>
              <a:gd name="connsiteY272" fmla="*/ 264212 h 3756269"/>
              <a:gd name="connsiteX273" fmla="*/ 3902978 w 5546041"/>
              <a:gd name="connsiteY273" fmla="*/ 268974 h 3756269"/>
              <a:gd name="connsiteX274" fmla="*/ 3836303 w 5546041"/>
              <a:gd name="connsiteY274" fmla="*/ 278499 h 3756269"/>
              <a:gd name="connsiteX275" fmla="*/ 3802966 w 5546041"/>
              <a:gd name="connsiteY275" fmla="*/ 283262 h 3756269"/>
              <a:gd name="connsiteX276" fmla="*/ 3736291 w 5546041"/>
              <a:gd name="connsiteY276" fmla="*/ 288024 h 3756269"/>
              <a:gd name="connsiteX277" fmla="*/ 3688666 w 5546041"/>
              <a:gd name="connsiteY277" fmla="*/ 302312 h 3756269"/>
              <a:gd name="connsiteX278" fmla="*/ 3602941 w 5546041"/>
              <a:gd name="connsiteY278" fmla="*/ 316599 h 3756269"/>
              <a:gd name="connsiteX279" fmla="*/ 3574366 w 5546041"/>
              <a:gd name="connsiteY279" fmla="*/ 326124 h 3756269"/>
              <a:gd name="connsiteX280" fmla="*/ 3460066 w 5546041"/>
              <a:gd name="connsiteY280" fmla="*/ 340412 h 3756269"/>
              <a:gd name="connsiteX281" fmla="*/ 3426728 w 5546041"/>
              <a:gd name="connsiteY281" fmla="*/ 349937 h 3756269"/>
              <a:gd name="connsiteX282" fmla="*/ 3374341 w 5546041"/>
              <a:gd name="connsiteY282" fmla="*/ 359462 h 3756269"/>
              <a:gd name="connsiteX283" fmla="*/ 3331478 w 5546041"/>
              <a:gd name="connsiteY283" fmla="*/ 373749 h 3756269"/>
              <a:gd name="connsiteX284" fmla="*/ 3212416 w 5546041"/>
              <a:gd name="connsiteY284" fmla="*/ 383274 h 3756269"/>
              <a:gd name="connsiteX285" fmla="*/ 3102878 w 5546041"/>
              <a:gd name="connsiteY285" fmla="*/ 397562 h 3756269"/>
              <a:gd name="connsiteX286" fmla="*/ 3079066 w 5546041"/>
              <a:gd name="connsiteY286" fmla="*/ 402324 h 3756269"/>
              <a:gd name="connsiteX287" fmla="*/ 2955241 w 5546041"/>
              <a:gd name="connsiteY287" fmla="*/ 421374 h 3756269"/>
              <a:gd name="connsiteX288" fmla="*/ 2912378 w 5546041"/>
              <a:gd name="connsiteY288" fmla="*/ 426137 h 3756269"/>
              <a:gd name="connsiteX289" fmla="*/ 2769503 w 5546041"/>
              <a:gd name="connsiteY289" fmla="*/ 449949 h 3756269"/>
              <a:gd name="connsiteX290" fmla="*/ 2712353 w 5546041"/>
              <a:gd name="connsiteY290" fmla="*/ 468999 h 3756269"/>
              <a:gd name="connsiteX291" fmla="*/ 2583766 w 5546041"/>
              <a:gd name="connsiteY291" fmla="*/ 492812 h 3756269"/>
              <a:gd name="connsiteX292" fmla="*/ 2440891 w 5546041"/>
              <a:gd name="connsiteY292" fmla="*/ 530912 h 3756269"/>
              <a:gd name="connsiteX293" fmla="*/ 2364691 w 5546041"/>
              <a:gd name="connsiteY293" fmla="*/ 549962 h 3756269"/>
              <a:gd name="connsiteX294" fmla="*/ 2188478 w 5546041"/>
              <a:gd name="connsiteY294" fmla="*/ 592824 h 3756269"/>
              <a:gd name="connsiteX295" fmla="*/ 2036078 w 5546041"/>
              <a:gd name="connsiteY295" fmla="*/ 649974 h 3756269"/>
              <a:gd name="connsiteX296" fmla="*/ 1974166 w 5546041"/>
              <a:gd name="connsiteY296" fmla="*/ 659499 h 3756269"/>
              <a:gd name="connsiteX297" fmla="*/ 1907491 w 5546041"/>
              <a:gd name="connsiteY297" fmla="*/ 678549 h 3756269"/>
              <a:gd name="connsiteX298" fmla="*/ 1783666 w 5546041"/>
              <a:gd name="connsiteY298" fmla="*/ 726174 h 3756269"/>
              <a:gd name="connsiteX299" fmla="*/ 1731278 w 5546041"/>
              <a:gd name="connsiteY299" fmla="*/ 735699 h 3756269"/>
              <a:gd name="connsiteX300" fmla="*/ 1607453 w 5546041"/>
              <a:gd name="connsiteY300" fmla="*/ 778562 h 3756269"/>
              <a:gd name="connsiteX301" fmla="*/ 1550303 w 5546041"/>
              <a:gd name="connsiteY301" fmla="*/ 792849 h 3756269"/>
              <a:gd name="connsiteX302" fmla="*/ 1502678 w 5546041"/>
              <a:gd name="connsiteY302" fmla="*/ 807137 h 3756269"/>
              <a:gd name="connsiteX303" fmla="*/ 1450291 w 5546041"/>
              <a:gd name="connsiteY303" fmla="*/ 816662 h 3756269"/>
              <a:gd name="connsiteX304" fmla="*/ 1326466 w 5546041"/>
              <a:gd name="connsiteY304" fmla="*/ 859524 h 3756269"/>
              <a:gd name="connsiteX305" fmla="*/ 1293128 w 5546041"/>
              <a:gd name="connsiteY305" fmla="*/ 869049 h 3756269"/>
              <a:gd name="connsiteX306" fmla="*/ 1255028 w 5546041"/>
              <a:gd name="connsiteY306" fmla="*/ 883337 h 3756269"/>
              <a:gd name="connsiteX307" fmla="*/ 1226453 w 5546041"/>
              <a:gd name="connsiteY307" fmla="*/ 892862 h 3756269"/>
              <a:gd name="connsiteX308" fmla="*/ 1202641 w 5546041"/>
              <a:gd name="connsiteY308" fmla="*/ 907149 h 3756269"/>
              <a:gd name="connsiteX309" fmla="*/ 1097866 w 5546041"/>
              <a:gd name="connsiteY309" fmla="*/ 950012 h 3756269"/>
              <a:gd name="connsiteX310" fmla="*/ 1050241 w 5546041"/>
              <a:gd name="connsiteY310" fmla="*/ 978587 h 3756269"/>
              <a:gd name="connsiteX311" fmla="*/ 1026428 w 5546041"/>
              <a:gd name="connsiteY311" fmla="*/ 992874 h 3756269"/>
              <a:gd name="connsiteX312" fmla="*/ 1007378 w 5546041"/>
              <a:gd name="connsiteY312" fmla="*/ 1007162 h 3756269"/>
              <a:gd name="connsiteX313" fmla="*/ 974041 w 5546041"/>
              <a:gd name="connsiteY313" fmla="*/ 1021449 h 3756269"/>
              <a:gd name="connsiteX314" fmla="*/ 959753 w 5546041"/>
              <a:gd name="connsiteY314" fmla="*/ 1035737 h 3756269"/>
              <a:gd name="connsiteX315" fmla="*/ 921653 w 5546041"/>
              <a:gd name="connsiteY315" fmla="*/ 1045262 h 3756269"/>
              <a:gd name="connsiteX316" fmla="*/ 907366 w 5546041"/>
              <a:gd name="connsiteY316" fmla="*/ 1059549 h 3756269"/>
              <a:gd name="connsiteX317" fmla="*/ 864503 w 5546041"/>
              <a:gd name="connsiteY317" fmla="*/ 1078599 h 3756269"/>
              <a:gd name="connsiteX318" fmla="*/ 840691 w 5546041"/>
              <a:gd name="connsiteY318" fmla="*/ 1097649 h 3756269"/>
              <a:gd name="connsiteX319" fmla="*/ 826403 w 5546041"/>
              <a:gd name="connsiteY319" fmla="*/ 1107174 h 3756269"/>
              <a:gd name="connsiteX320" fmla="*/ 802591 w 5546041"/>
              <a:gd name="connsiteY320" fmla="*/ 1126224 h 3756269"/>
              <a:gd name="connsiteX321" fmla="*/ 783541 w 5546041"/>
              <a:gd name="connsiteY321" fmla="*/ 1135749 h 3756269"/>
              <a:gd name="connsiteX322" fmla="*/ 764491 w 5546041"/>
              <a:gd name="connsiteY322" fmla="*/ 1150037 h 3756269"/>
              <a:gd name="connsiteX323" fmla="*/ 721628 w 5546041"/>
              <a:gd name="connsiteY323" fmla="*/ 1178612 h 3756269"/>
              <a:gd name="connsiteX324" fmla="*/ 683528 w 5546041"/>
              <a:gd name="connsiteY324" fmla="*/ 1216712 h 3756269"/>
              <a:gd name="connsiteX325" fmla="*/ 659716 w 5546041"/>
              <a:gd name="connsiteY325" fmla="*/ 1235762 h 3756269"/>
              <a:gd name="connsiteX326" fmla="*/ 602566 w 5546041"/>
              <a:gd name="connsiteY326" fmla="*/ 1278624 h 3756269"/>
              <a:gd name="connsiteX327" fmla="*/ 588278 w 5546041"/>
              <a:gd name="connsiteY327" fmla="*/ 1292912 h 3756269"/>
              <a:gd name="connsiteX328" fmla="*/ 521603 w 5546041"/>
              <a:gd name="connsiteY328" fmla="*/ 1345299 h 3756269"/>
              <a:gd name="connsiteX329" fmla="*/ 502553 w 5546041"/>
              <a:gd name="connsiteY329" fmla="*/ 1373874 h 3756269"/>
              <a:gd name="connsiteX330" fmla="*/ 488266 w 5546041"/>
              <a:gd name="connsiteY330" fmla="*/ 1397687 h 3756269"/>
              <a:gd name="connsiteX331" fmla="*/ 445403 w 5546041"/>
              <a:gd name="connsiteY331" fmla="*/ 1454837 h 3756269"/>
              <a:gd name="connsiteX332" fmla="*/ 421591 w 5546041"/>
              <a:gd name="connsiteY332" fmla="*/ 1497699 h 3756269"/>
              <a:gd name="connsiteX333" fmla="*/ 407303 w 5546041"/>
              <a:gd name="connsiteY333" fmla="*/ 1521512 h 3756269"/>
              <a:gd name="connsiteX334" fmla="*/ 402541 w 5546041"/>
              <a:gd name="connsiteY334" fmla="*/ 1535799 h 3756269"/>
              <a:gd name="connsiteX335" fmla="*/ 388253 w 5546041"/>
              <a:gd name="connsiteY335" fmla="*/ 1573899 h 3756269"/>
              <a:gd name="connsiteX336" fmla="*/ 369203 w 5546041"/>
              <a:gd name="connsiteY336" fmla="*/ 1631049 h 3756269"/>
              <a:gd name="connsiteX337" fmla="*/ 350153 w 5546041"/>
              <a:gd name="connsiteY337" fmla="*/ 1692962 h 3756269"/>
              <a:gd name="connsiteX338" fmla="*/ 345391 w 5546041"/>
              <a:gd name="connsiteY338" fmla="*/ 1788212 h 3756269"/>
              <a:gd name="connsiteX339" fmla="*/ 335866 w 5546041"/>
              <a:gd name="connsiteY339" fmla="*/ 1850124 h 3756269"/>
              <a:gd name="connsiteX340" fmla="*/ 326341 w 5546041"/>
              <a:gd name="connsiteY340" fmla="*/ 1912037 h 3756269"/>
              <a:gd name="connsiteX341" fmla="*/ 312053 w 5546041"/>
              <a:gd name="connsiteY341" fmla="*/ 1931087 h 3756269"/>
              <a:gd name="connsiteX342" fmla="*/ 297766 w 5546041"/>
              <a:gd name="connsiteY342" fmla="*/ 1969187 h 3756269"/>
              <a:gd name="connsiteX343" fmla="*/ 293003 w 5546041"/>
              <a:gd name="connsiteY343" fmla="*/ 1983474 h 3756269"/>
              <a:gd name="connsiteX344" fmla="*/ 269191 w 5546041"/>
              <a:gd name="connsiteY344" fmla="*/ 2021574 h 3756269"/>
              <a:gd name="connsiteX345" fmla="*/ 245378 w 5546041"/>
              <a:gd name="connsiteY345" fmla="*/ 2083487 h 3756269"/>
              <a:gd name="connsiteX346" fmla="*/ 240616 w 5546041"/>
              <a:gd name="connsiteY346" fmla="*/ 2102537 h 3756269"/>
              <a:gd name="connsiteX347" fmla="*/ 226328 w 5546041"/>
              <a:gd name="connsiteY347" fmla="*/ 2126349 h 3756269"/>
              <a:gd name="connsiteX348" fmla="*/ 202516 w 5546041"/>
              <a:gd name="connsiteY348" fmla="*/ 2178737 h 3756269"/>
              <a:gd name="connsiteX349" fmla="*/ 188228 w 5546041"/>
              <a:gd name="connsiteY349" fmla="*/ 2216837 h 3756269"/>
              <a:gd name="connsiteX350" fmla="*/ 183466 w 5546041"/>
              <a:gd name="connsiteY350" fmla="*/ 2235887 h 3756269"/>
              <a:gd name="connsiteX351" fmla="*/ 7253 w 5546041"/>
              <a:gd name="connsiteY351" fmla="*/ 3655112 h 3756269"/>
              <a:gd name="connsiteX352" fmla="*/ 35828 w 5546041"/>
              <a:gd name="connsiteY352" fmla="*/ 3640824 h 3756269"/>
              <a:gd name="connsiteX353" fmla="*/ 97741 w 5546041"/>
              <a:gd name="connsiteY353" fmla="*/ 3621774 h 3756269"/>
              <a:gd name="connsiteX0" fmla="*/ 92013 w 5540313"/>
              <a:gd name="connsiteY0" fmla="*/ 3621774 h 3751653"/>
              <a:gd name="connsiteX1" fmla="*/ 87250 w 5540313"/>
              <a:gd name="connsiteY1" fmla="*/ 3597962 h 3751653"/>
              <a:gd name="connsiteX2" fmla="*/ 68200 w 5540313"/>
              <a:gd name="connsiteY2" fmla="*/ 3583674 h 3751653"/>
              <a:gd name="connsiteX3" fmla="*/ 25338 w 5540313"/>
              <a:gd name="connsiteY3" fmla="*/ 3574149 h 3751653"/>
              <a:gd name="connsiteX4" fmla="*/ 20575 w 5540313"/>
              <a:gd name="connsiteY4" fmla="*/ 3497949 h 3751653"/>
              <a:gd name="connsiteX5" fmla="*/ 11050 w 5540313"/>
              <a:gd name="connsiteY5" fmla="*/ 3483662 h 3751653"/>
              <a:gd name="connsiteX6" fmla="*/ 20575 w 5540313"/>
              <a:gd name="connsiteY6" fmla="*/ 3316974 h 3751653"/>
              <a:gd name="connsiteX7" fmla="*/ 30100 w 5540313"/>
              <a:gd name="connsiteY7" fmla="*/ 3274112 h 3751653"/>
              <a:gd name="connsiteX8" fmla="*/ 39625 w 5540313"/>
              <a:gd name="connsiteY8" fmla="*/ 3231249 h 3751653"/>
              <a:gd name="connsiteX9" fmla="*/ 53913 w 5540313"/>
              <a:gd name="connsiteY9" fmla="*/ 3216962 h 3751653"/>
              <a:gd name="connsiteX10" fmla="*/ 58675 w 5540313"/>
              <a:gd name="connsiteY10" fmla="*/ 3202674 h 3751653"/>
              <a:gd name="connsiteX11" fmla="*/ 82488 w 5540313"/>
              <a:gd name="connsiteY11" fmla="*/ 3174099 h 3751653"/>
              <a:gd name="connsiteX12" fmla="*/ 87250 w 5540313"/>
              <a:gd name="connsiteY12" fmla="*/ 3159812 h 3751653"/>
              <a:gd name="connsiteX13" fmla="*/ 96775 w 5540313"/>
              <a:gd name="connsiteY13" fmla="*/ 3078849 h 3751653"/>
              <a:gd name="connsiteX14" fmla="*/ 111063 w 5540313"/>
              <a:gd name="connsiteY14" fmla="*/ 3074087 h 3751653"/>
              <a:gd name="connsiteX15" fmla="*/ 144400 w 5540313"/>
              <a:gd name="connsiteY15" fmla="*/ 3069324 h 3751653"/>
              <a:gd name="connsiteX16" fmla="*/ 172975 w 5540313"/>
              <a:gd name="connsiteY16" fmla="*/ 3064562 h 3751653"/>
              <a:gd name="connsiteX17" fmla="*/ 239650 w 5540313"/>
              <a:gd name="connsiteY17" fmla="*/ 3064562 h 3751653"/>
              <a:gd name="connsiteX18" fmla="*/ 253938 w 5540313"/>
              <a:gd name="connsiteY18" fmla="*/ 3074087 h 3751653"/>
              <a:gd name="connsiteX19" fmla="*/ 268225 w 5540313"/>
              <a:gd name="connsiteY19" fmla="*/ 3078849 h 3751653"/>
              <a:gd name="connsiteX20" fmla="*/ 296800 w 5540313"/>
              <a:gd name="connsiteY20" fmla="*/ 3107424 h 3751653"/>
              <a:gd name="connsiteX21" fmla="*/ 311088 w 5540313"/>
              <a:gd name="connsiteY21" fmla="*/ 3097899 h 3751653"/>
              <a:gd name="connsiteX22" fmla="*/ 306325 w 5540313"/>
              <a:gd name="connsiteY22" fmla="*/ 3050274 h 3751653"/>
              <a:gd name="connsiteX23" fmla="*/ 301563 w 5540313"/>
              <a:gd name="connsiteY23" fmla="*/ 3035987 h 3751653"/>
              <a:gd name="connsiteX24" fmla="*/ 287275 w 5540313"/>
              <a:gd name="connsiteY24" fmla="*/ 3031224 h 3751653"/>
              <a:gd name="connsiteX25" fmla="*/ 201550 w 5540313"/>
              <a:gd name="connsiteY25" fmla="*/ 3026462 h 3751653"/>
              <a:gd name="connsiteX26" fmla="*/ 196788 w 5540313"/>
              <a:gd name="connsiteY26" fmla="*/ 2950262 h 3751653"/>
              <a:gd name="connsiteX27" fmla="*/ 182500 w 5540313"/>
              <a:gd name="connsiteY27" fmla="*/ 2940737 h 3751653"/>
              <a:gd name="connsiteX28" fmla="*/ 177738 w 5540313"/>
              <a:gd name="connsiteY28" fmla="*/ 2921687 h 3751653"/>
              <a:gd name="connsiteX29" fmla="*/ 182500 w 5540313"/>
              <a:gd name="connsiteY29" fmla="*/ 2897874 h 3751653"/>
              <a:gd name="connsiteX30" fmla="*/ 211075 w 5540313"/>
              <a:gd name="connsiteY30" fmla="*/ 2888349 h 3751653"/>
              <a:gd name="connsiteX31" fmla="*/ 215838 w 5540313"/>
              <a:gd name="connsiteY31" fmla="*/ 2874062 h 3751653"/>
              <a:gd name="connsiteX32" fmla="*/ 244413 w 5540313"/>
              <a:gd name="connsiteY32" fmla="*/ 2855012 h 3751653"/>
              <a:gd name="connsiteX33" fmla="*/ 249175 w 5540313"/>
              <a:gd name="connsiteY33" fmla="*/ 2840724 h 3751653"/>
              <a:gd name="connsiteX34" fmla="*/ 253938 w 5540313"/>
              <a:gd name="connsiteY34" fmla="*/ 2816912 h 3751653"/>
              <a:gd name="connsiteX35" fmla="*/ 282513 w 5540313"/>
              <a:gd name="connsiteY35" fmla="*/ 2788337 h 3751653"/>
              <a:gd name="connsiteX36" fmla="*/ 325375 w 5540313"/>
              <a:gd name="connsiteY36" fmla="*/ 2764524 h 3751653"/>
              <a:gd name="connsiteX37" fmla="*/ 358713 w 5540313"/>
              <a:gd name="connsiteY37" fmla="*/ 2759762 h 3751653"/>
              <a:gd name="connsiteX38" fmla="*/ 377763 w 5540313"/>
              <a:gd name="connsiteY38" fmla="*/ 2731187 h 3751653"/>
              <a:gd name="connsiteX39" fmla="*/ 387288 w 5540313"/>
              <a:gd name="connsiteY39" fmla="*/ 2716899 h 3751653"/>
              <a:gd name="connsiteX40" fmla="*/ 415863 w 5540313"/>
              <a:gd name="connsiteY40" fmla="*/ 2688324 h 3751653"/>
              <a:gd name="connsiteX41" fmla="*/ 439675 w 5540313"/>
              <a:gd name="connsiteY41" fmla="*/ 2664512 h 3751653"/>
              <a:gd name="connsiteX42" fmla="*/ 444438 w 5540313"/>
              <a:gd name="connsiteY42" fmla="*/ 2635937 h 3751653"/>
              <a:gd name="connsiteX43" fmla="*/ 453963 w 5540313"/>
              <a:gd name="connsiteY43" fmla="*/ 2621649 h 3751653"/>
              <a:gd name="connsiteX44" fmla="*/ 473013 w 5540313"/>
              <a:gd name="connsiteY44" fmla="*/ 2616887 h 3751653"/>
              <a:gd name="connsiteX45" fmla="*/ 544450 w 5540313"/>
              <a:gd name="connsiteY45" fmla="*/ 2612124 h 3751653"/>
              <a:gd name="connsiteX46" fmla="*/ 539688 w 5540313"/>
              <a:gd name="connsiteY46" fmla="*/ 2531162 h 3751653"/>
              <a:gd name="connsiteX47" fmla="*/ 534925 w 5540313"/>
              <a:gd name="connsiteY47" fmla="*/ 2516874 h 3751653"/>
              <a:gd name="connsiteX48" fmla="*/ 530163 w 5540313"/>
              <a:gd name="connsiteY48" fmla="*/ 2478774 h 3751653"/>
              <a:gd name="connsiteX49" fmla="*/ 501588 w 5540313"/>
              <a:gd name="connsiteY49" fmla="*/ 2464487 h 3751653"/>
              <a:gd name="connsiteX50" fmla="*/ 477775 w 5540313"/>
              <a:gd name="connsiteY50" fmla="*/ 2426387 h 3751653"/>
              <a:gd name="connsiteX51" fmla="*/ 468250 w 5540313"/>
              <a:gd name="connsiteY51" fmla="*/ 2397812 h 3751653"/>
              <a:gd name="connsiteX52" fmla="*/ 453963 w 5540313"/>
              <a:gd name="connsiteY52" fmla="*/ 2388287 h 3751653"/>
              <a:gd name="connsiteX53" fmla="*/ 449200 w 5540313"/>
              <a:gd name="connsiteY53" fmla="*/ 2373999 h 3751653"/>
              <a:gd name="connsiteX54" fmla="*/ 501588 w 5540313"/>
              <a:gd name="connsiteY54" fmla="*/ 2321612 h 3751653"/>
              <a:gd name="connsiteX55" fmla="*/ 515875 w 5540313"/>
              <a:gd name="connsiteY55" fmla="*/ 2312087 h 3751653"/>
              <a:gd name="connsiteX56" fmla="*/ 530163 w 5540313"/>
              <a:gd name="connsiteY56" fmla="*/ 2283512 h 3751653"/>
              <a:gd name="connsiteX57" fmla="*/ 544450 w 5540313"/>
              <a:gd name="connsiteY57" fmla="*/ 2273987 h 3751653"/>
              <a:gd name="connsiteX58" fmla="*/ 573025 w 5540313"/>
              <a:gd name="connsiteY58" fmla="*/ 2264462 h 3751653"/>
              <a:gd name="connsiteX59" fmla="*/ 587313 w 5540313"/>
              <a:gd name="connsiteY59" fmla="*/ 2254937 h 3751653"/>
              <a:gd name="connsiteX60" fmla="*/ 601600 w 5540313"/>
              <a:gd name="connsiteY60" fmla="*/ 2250174 h 3751653"/>
              <a:gd name="connsiteX61" fmla="*/ 715900 w 5540313"/>
              <a:gd name="connsiteY61" fmla="*/ 2240649 h 3751653"/>
              <a:gd name="connsiteX62" fmla="*/ 754000 w 5540313"/>
              <a:gd name="connsiteY62" fmla="*/ 2235887 h 3751653"/>
              <a:gd name="connsiteX63" fmla="*/ 758763 w 5540313"/>
              <a:gd name="connsiteY63" fmla="*/ 2221599 h 3751653"/>
              <a:gd name="connsiteX64" fmla="*/ 744475 w 5540313"/>
              <a:gd name="connsiteY64" fmla="*/ 2216837 h 3751653"/>
              <a:gd name="connsiteX65" fmla="*/ 734950 w 5540313"/>
              <a:gd name="connsiteY65" fmla="*/ 2202549 h 3751653"/>
              <a:gd name="connsiteX66" fmla="*/ 725425 w 5540313"/>
              <a:gd name="connsiteY66" fmla="*/ 2164449 h 3751653"/>
              <a:gd name="connsiteX67" fmla="*/ 720663 w 5540313"/>
              <a:gd name="connsiteY67" fmla="*/ 2150162 h 3751653"/>
              <a:gd name="connsiteX68" fmla="*/ 711138 w 5540313"/>
              <a:gd name="connsiteY68" fmla="*/ 2135874 h 3751653"/>
              <a:gd name="connsiteX69" fmla="*/ 715900 w 5540313"/>
              <a:gd name="connsiteY69" fmla="*/ 2097774 h 3751653"/>
              <a:gd name="connsiteX70" fmla="*/ 744475 w 5540313"/>
              <a:gd name="connsiteY70" fmla="*/ 2088249 h 3751653"/>
              <a:gd name="connsiteX71" fmla="*/ 787338 w 5540313"/>
              <a:gd name="connsiteY71" fmla="*/ 2097774 h 3751653"/>
              <a:gd name="connsiteX72" fmla="*/ 820675 w 5540313"/>
              <a:gd name="connsiteY72" fmla="*/ 2093012 h 3751653"/>
              <a:gd name="connsiteX73" fmla="*/ 849250 w 5540313"/>
              <a:gd name="connsiteY73" fmla="*/ 2073962 h 3751653"/>
              <a:gd name="connsiteX74" fmla="*/ 868300 w 5540313"/>
              <a:gd name="connsiteY74" fmla="*/ 2031099 h 3751653"/>
              <a:gd name="connsiteX75" fmla="*/ 882588 w 5540313"/>
              <a:gd name="connsiteY75" fmla="*/ 2021574 h 3751653"/>
              <a:gd name="connsiteX76" fmla="*/ 934975 w 5540313"/>
              <a:gd name="connsiteY76" fmla="*/ 2026337 h 3751653"/>
              <a:gd name="connsiteX77" fmla="*/ 954025 w 5540313"/>
              <a:gd name="connsiteY77" fmla="*/ 2054912 h 3751653"/>
              <a:gd name="connsiteX78" fmla="*/ 968313 w 5540313"/>
              <a:gd name="connsiteY78" fmla="*/ 2059674 h 3751653"/>
              <a:gd name="connsiteX79" fmla="*/ 1073088 w 5540313"/>
              <a:gd name="connsiteY79" fmla="*/ 2054912 h 3751653"/>
              <a:gd name="connsiteX80" fmla="*/ 1101663 w 5540313"/>
              <a:gd name="connsiteY80" fmla="*/ 2040624 h 3751653"/>
              <a:gd name="connsiteX81" fmla="*/ 1125475 w 5540313"/>
              <a:gd name="connsiteY81" fmla="*/ 2035862 h 3751653"/>
              <a:gd name="connsiteX82" fmla="*/ 1139763 w 5540313"/>
              <a:gd name="connsiteY82" fmla="*/ 2031099 h 3751653"/>
              <a:gd name="connsiteX83" fmla="*/ 1158813 w 5540313"/>
              <a:gd name="connsiteY83" fmla="*/ 2026337 h 3751653"/>
              <a:gd name="connsiteX84" fmla="*/ 1187388 w 5540313"/>
              <a:gd name="connsiteY84" fmla="*/ 2016812 h 3751653"/>
              <a:gd name="connsiteX85" fmla="*/ 1192150 w 5540313"/>
              <a:gd name="connsiteY85" fmla="*/ 1983474 h 3751653"/>
              <a:gd name="connsiteX86" fmla="*/ 1220725 w 5540313"/>
              <a:gd name="connsiteY86" fmla="*/ 1964424 h 3751653"/>
              <a:gd name="connsiteX87" fmla="*/ 1230250 w 5540313"/>
              <a:gd name="connsiteY87" fmla="*/ 1950137 h 3751653"/>
              <a:gd name="connsiteX88" fmla="*/ 1258825 w 5540313"/>
              <a:gd name="connsiteY88" fmla="*/ 1931087 h 3751653"/>
              <a:gd name="connsiteX89" fmla="*/ 1273113 w 5540313"/>
              <a:gd name="connsiteY89" fmla="*/ 1916799 h 3751653"/>
              <a:gd name="connsiteX90" fmla="*/ 1311213 w 5540313"/>
              <a:gd name="connsiteY90" fmla="*/ 1921562 h 3751653"/>
              <a:gd name="connsiteX91" fmla="*/ 1339788 w 5540313"/>
              <a:gd name="connsiteY91" fmla="*/ 1940612 h 3751653"/>
              <a:gd name="connsiteX92" fmla="*/ 1368363 w 5540313"/>
              <a:gd name="connsiteY92" fmla="*/ 1950137 h 3751653"/>
              <a:gd name="connsiteX93" fmla="*/ 1368363 w 5540313"/>
              <a:gd name="connsiteY93" fmla="*/ 1950137 h 3751653"/>
              <a:gd name="connsiteX94" fmla="*/ 1439800 w 5540313"/>
              <a:gd name="connsiteY94" fmla="*/ 1959662 h 3751653"/>
              <a:gd name="connsiteX95" fmla="*/ 1492188 w 5540313"/>
              <a:gd name="connsiteY95" fmla="*/ 1983474 h 3751653"/>
              <a:gd name="connsiteX96" fmla="*/ 1511238 w 5540313"/>
              <a:gd name="connsiteY96" fmla="*/ 1978712 h 3751653"/>
              <a:gd name="connsiteX97" fmla="*/ 1492188 w 5540313"/>
              <a:gd name="connsiteY97" fmla="*/ 1926324 h 3751653"/>
              <a:gd name="connsiteX98" fmla="*/ 1477900 w 5540313"/>
              <a:gd name="connsiteY98" fmla="*/ 1921562 h 3751653"/>
              <a:gd name="connsiteX99" fmla="*/ 1458850 w 5540313"/>
              <a:gd name="connsiteY99" fmla="*/ 1892987 h 3751653"/>
              <a:gd name="connsiteX100" fmla="*/ 1435038 w 5540313"/>
              <a:gd name="connsiteY100" fmla="*/ 1869174 h 3751653"/>
              <a:gd name="connsiteX101" fmla="*/ 1430275 w 5540313"/>
              <a:gd name="connsiteY101" fmla="*/ 1835837 h 3751653"/>
              <a:gd name="connsiteX102" fmla="*/ 1415988 w 5540313"/>
              <a:gd name="connsiteY102" fmla="*/ 1831074 h 3751653"/>
              <a:gd name="connsiteX103" fmla="*/ 1406463 w 5540313"/>
              <a:gd name="connsiteY103" fmla="*/ 1816787 h 3751653"/>
              <a:gd name="connsiteX104" fmla="*/ 1411225 w 5540313"/>
              <a:gd name="connsiteY104" fmla="*/ 1754874 h 3751653"/>
              <a:gd name="connsiteX105" fmla="*/ 1415988 w 5540313"/>
              <a:gd name="connsiteY105" fmla="*/ 1735824 h 3751653"/>
              <a:gd name="connsiteX106" fmla="*/ 1449325 w 5540313"/>
              <a:gd name="connsiteY106" fmla="*/ 1721537 h 3751653"/>
              <a:gd name="connsiteX107" fmla="*/ 1458850 w 5540313"/>
              <a:gd name="connsiteY107" fmla="*/ 1707249 h 3751653"/>
              <a:gd name="connsiteX108" fmla="*/ 1473138 w 5540313"/>
              <a:gd name="connsiteY108" fmla="*/ 1692962 h 3751653"/>
              <a:gd name="connsiteX109" fmla="*/ 1477900 w 5540313"/>
              <a:gd name="connsiteY109" fmla="*/ 1678674 h 3751653"/>
              <a:gd name="connsiteX110" fmla="*/ 1473138 w 5540313"/>
              <a:gd name="connsiteY110" fmla="*/ 1650099 h 3751653"/>
              <a:gd name="connsiteX111" fmla="*/ 1468375 w 5540313"/>
              <a:gd name="connsiteY111" fmla="*/ 1583424 h 3751653"/>
              <a:gd name="connsiteX112" fmla="*/ 1487425 w 5540313"/>
              <a:gd name="connsiteY112" fmla="*/ 1578662 h 3751653"/>
              <a:gd name="connsiteX113" fmla="*/ 1516000 w 5540313"/>
              <a:gd name="connsiteY113" fmla="*/ 1564374 h 3751653"/>
              <a:gd name="connsiteX114" fmla="*/ 1792225 w 5540313"/>
              <a:gd name="connsiteY114" fmla="*/ 1569137 h 3751653"/>
              <a:gd name="connsiteX115" fmla="*/ 1825563 w 5540313"/>
              <a:gd name="connsiteY115" fmla="*/ 1554849 h 3751653"/>
              <a:gd name="connsiteX116" fmla="*/ 1839850 w 5540313"/>
              <a:gd name="connsiteY116" fmla="*/ 1550087 h 3751653"/>
              <a:gd name="connsiteX117" fmla="*/ 1854138 w 5540313"/>
              <a:gd name="connsiteY117" fmla="*/ 1540562 h 3751653"/>
              <a:gd name="connsiteX118" fmla="*/ 1868425 w 5540313"/>
              <a:gd name="connsiteY118" fmla="*/ 1535799 h 3751653"/>
              <a:gd name="connsiteX119" fmla="*/ 1901763 w 5540313"/>
              <a:gd name="connsiteY119" fmla="*/ 1526274 h 3751653"/>
              <a:gd name="connsiteX120" fmla="*/ 1939863 w 5540313"/>
              <a:gd name="connsiteY120" fmla="*/ 1511987 h 3751653"/>
              <a:gd name="connsiteX121" fmla="*/ 1968438 w 5540313"/>
              <a:gd name="connsiteY121" fmla="*/ 1492937 h 3751653"/>
              <a:gd name="connsiteX122" fmla="*/ 1977963 w 5540313"/>
              <a:gd name="connsiteY122" fmla="*/ 1473887 h 3751653"/>
              <a:gd name="connsiteX123" fmla="*/ 1992250 w 5540313"/>
              <a:gd name="connsiteY123" fmla="*/ 1469124 h 3751653"/>
              <a:gd name="connsiteX124" fmla="*/ 2020825 w 5540313"/>
              <a:gd name="connsiteY124" fmla="*/ 1450074 h 3751653"/>
              <a:gd name="connsiteX125" fmla="*/ 2035113 w 5540313"/>
              <a:gd name="connsiteY125" fmla="*/ 1440549 h 3751653"/>
              <a:gd name="connsiteX126" fmla="*/ 2049400 w 5540313"/>
              <a:gd name="connsiteY126" fmla="*/ 1426262 h 3751653"/>
              <a:gd name="connsiteX127" fmla="*/ 2073213 w 5540313"/>
              <a:gd name="connsiteY127" fmla="*/ 1397687 h 3751653"/>
              <a:gd name="connsiteX128" fmla="*/ 2092263 w 5540313"/>
              <a:gd name="connsiteY128" fmla="*/ 1388162 h 3751653"/>
              <a:gd name="connsiteX129" fmla="*/ 2106550 w 5540313"/>
              <a:gd name="connsiteY129" fmla="*/ 1392924 h 3751653"/>
              <a:gd name="connsiteX130" fmla="*/ 2154175 w 5540313"/>
              <a:gd name="connsiteY130" fmla="*/ 1397687 h 3751653"/>
              <a:gd name="connsiteX131" fmla="*/ 2182750 w 5540313"/>
              <a:gd name="connsiteY131" fmla="*/ 1421499 h 3751653"/>
              <a:gd name="connsiteX132" fmla="*/ 2268475 w 5540313"/>
              <a:gd name="connsiteY132" fmla="*/ 1435787 h 3751653"/>
              <a:gd name="connsiteX133" fmla="*/ 2287525 w 5540313"/>
              <a:gd name="connsiteY133" fmla="*/ 1440549 h 3751653"/>
              <a:gd name="connsiteX134" fmla="*/ 2316100 w 5540313"/>
              <a:gd name="connsiteY134" fmla="*/ 1450074 h 3751653"/>
              <a:gd name="connsiteX135" fmla="*/ 2449450 w 5540313"/>
              <a:gd name="connsiteY135" fmla="*/ 1450074 h 3751653"/>
              <a:gd name="connsiteX136" fmla="*/ 2463738 w 5540313"/>
              <a:gd name="connsiteY136" fmla="*/ 1454837 h 3751653"/>
              <a:gd name="connsiteX137" fmla="*/ 2482788 w 5540313"/>
              <a:gd name="connsiteY137" fmla="*/ 1459599 h 3751653"/>
              <a:gd name="connsiteX138" fmla="*/ 2549463 w 5540313"/>
              <a:gd name="connsiteY138" fmla="*/ 1454837 h 3751653"/>
              <a:gd name="connsiteX139" fmla="*/ 2544700 w 5540313"/>
              <a:gd name="connsiteY139" fmla="*/ 1416737 h 3751653"/>
              <a:gd name="connsiteX140" fmla="*/ 2530413 w 5540313"/>
              <a:gd name="connsiteY140" fmla="*/ 1388162 h 3751653"/>
              <a:gd name="connsiteX141" fmla="*/ 2516125 w 5540313"/>
              <a:gd name="connsiteY141" fmla="*/ 1373874 h 3751653"/>
              <a:gd name="connsiteX142" fmla="*/ 2520888 w 5540313"/>
              <a:gd name="connsiteY142" fmla="*/ 1326249 h 3751653"/>
              <a:gd name="connsiteX143" fmla="*/ 2535175 w 5540313"/>
              <a:gd name="connsiteY143" fmla="*/ 1311962 h 3751653"/>
              <a:gd name="connsiteX144" fmla="*/ 2549463 w 5540313"/>
              <a:gd name="connsiteY144" fmla="*/ 1302437 h 3751653"/>
              <a:gd name="connsiteX145" fmla="*/ 2630425 w 5540313"/>
              <a:gd name="connsiteY145" fmla="*/ 1288149 h 3751653"/>
              <a:gd name="connsiteX146" fmla="*/ 2663763 w 5540313"/>
              <a:gd name="connsiteY146" fmla="*/ 1264337 h 3751653"/>
              <a:gd name="connsiteX147" fmla="*/ 2682813 w 5540313"/>
              <a:gd name="connsiteY147" fmla="*/ 1254812 h 3751653"/>
              <a:gd name="connsiteX148" fmla="*/ 2611375 w 5540313"/>
              <a:gd name="connsiteY148" fmla="*/ 1245287 h 3751653"/>
              <a:gd name="connsiteX149" fmla="*/ 2582800 w 5540313"/>
              <a:gd name="connsiteY149" fmla="*/ 1235762 h 3751653"/>
              <a:gd name="connsiteX150" fmla="*/ 2568513 w 5540313"/>
              <a:gd name="connsiteY150" fmla="*/ 1230999 h 3751653"/>
              <a:gd name="connsiteX151" fmla="*/ 2544700 w 5540313"/>
              <a:gd name="connsiteY151" fmla="*/ 1221474 h 3751653"/>
              <a:gd name="connsiteX152" fmla="*/ 2520888 w 5540313"/>
              <a:gd name="connsiteY152" fmla="*/ 1216712 h 3751653"/>
              <a:gd name="connsiteX153" fmla="*/ 2511363 w 5540313"/>
              <a:gd name="connsiteY153" fmla="*/ 1197662 h 3751653"/>
              <a:gd name="connsiteX154" fmla="*/ 2501838 w 5540313"/>
              <a:gd name="connsiteY154" fmla="*/ 1183374 h 3751653"/>
              <a:gd name="connsiteX155" fmla="*/ 2506600 w 5540313"/>
              <a:gd name="connsiteY155" fmla="*/ 1154799 h 3751653"/>
              <a:gd name="connsiteX156" fmla="*/ 2573275 w 5540313"/>
              <a:gd name="connsiteY156" fmla="*/ 1140512 h 3751653"/>
              <a:gd name="connsiteX157" fmla="*/ 2592325 w 5540313"/>
              <a:gd name="connsiteY157" fmla="*/ 1135749 h 3751653"/>
              <a:gd name="connsiteX158" fmla="*/ 2630425 w 5540313"/>
              <a:gd name="connsiteY158" fmla="*/ 1092887 h 3751653"/>
              <a:gd name="connsiteX159" fmla="*/ 2659000 w 5540313"/>
              <a:gd name="connsiteY159" fmla="*/ 1083362 h 3751653"/>
              <a:gd name="connsiteX160" fmla="*/ 2706625 w 5540313"/>
              <a:gd name="connsiteY160" fmla="*/ 1073837 h 3751653"/>
              <a:gd name="connsiteX161" fmla="*/ 2725675 w 5540313"/>
              <a:gd name="connsiteY161" fmla="*/ 1069074 h 3751653"/>
              <a:gd name="connsiteX162" fmla="*/ 2744725 w 5540313"/>
              <a:gd name="connsiteY162" fmla="*/ 1059549 h 3751653"/>
              <a:gd name="connsiteX163" fmla="*/ 2759013 w 5540313"/>
              <a:gd name="connsiteY163" fmla="*/ 1054787 h 3751653"/>
              <a:gd name="connsiteX164" fmla="*/ 2806638 w 5540313"/>
              <a:gd name="connsiteY164" fmla="*/ 1030974 h 3751653"/>
              <a:gd name="connsiteX165" fmla="*/ 2820925 w 5540313"/>
              <a:gd name="connsiteY165" fmla="*/ 1021449 h 3751653"/>
              <a:gd name="connsiteX166" fmla="*/ 2839975 w 5540313"/>
              <a:gd name="connsiteY166" fmla="*/ 1016687 h 3751653"/>
              <a:gd name="connsiteX167" fmla="*/ 2897125 w 5540313"/>
              <a:gd name="connsiteY167" fmla="*/ 1007162 h 3751653"/>
              <a:gd name="connsiteX168" fmla="*/ 2911413 w 5540313"/>
              <a:gd name="connsiteY168" fmla="*/ 1002399 h 3751653"/>
              <a:gd name="connsiteX169" fmla="*/ 3149538 w 5540313"/>
              <a:gd name="connsiteY169" fmla="*/ 1016687 h 3751653"/>
              <a:gd name="connsiteX170" fmla="*/ 3182875 w 5540313"/>
              <a:gd name="connsiteY170" fmla="*/ 1035737 h 3751653"/>
              <a:gd name="connsiteX171" fmla="*/ 3197163 w 5540313"/>
              <a:gd name="connsiteY171" fmla="*/ 1040499 h 3751653"/>
              <a:gd name="connsiteX172" fmla="*/ 3244788 w 5540313"/>
              <a:gd name="connsiteY172" fmla="*/ 1069074 h 3751653"/>
              <a:gd name="connsiteX173" fmla="*/ 3273363 w 5540313"/>
              <a:gd name="connsiteY173" fmla="*/ 1088124 h 3751653"/>
              <a:gd name="connsiteX174" fmla="*/ 3287650 w 5540313"/>
              <a:gd name="connsiteY174" fmla="*/ 1083362 h 3751653"/>
              <a:gd name="connsiteX175" fmla="*/ 3297175 w 5540313"/>
              <a:gd name="connsiteY175" fmla="*/ 1069074 h 3751653"/>
              <a:gd name="connsiteX176" fmla="*/ 3311463 w 5540313"/>
              <a:gd name="connsiteY176" fmla="*/ 1054787 h 3751653"/>
              <a:gd name="connsiteX177" fmla="*/ 3320988 w 5540313"/>
              <a:gd name="connsiteY177" fmla="*/ 1040499 h 3751653"/>
              <a:gd name="connsiteX178" fmla="*/ 3335275 w 5540313"/>
              <a:gd name="connsiteY178" fmla="*/ 1035737 h 3751653"/>
              <a:gd name="connsiteX179" fmla="*/ 3430525 w 5540313"/>
              <a:gd name="connsiteY179" fmla="*/ 1030974 h 3751653"/>
              <a:gd name="connsiteX180" fmla="*/ 3459100 w 5540313"/>
              <a:gd name="connsiteY180" fmla="*/ 1040499 h 3751653"/>
              <a:gd name="connsiteX181" fmla="*/ 3568638 w 5540313"/>
              <a:gd name="connsiteY181" fmla="*/ 1035737 h 3751653"/>
              <a:gd name="connsiteX182" fmla="*/ 3611500 w 5540313"/>
              <a:gd name="connsiteY182" fmla="*/ 1007162 h 3751653"/>
              <a:gd name="connsiteX183" fmla="*/ 3625788 w 5540313"/>
              <a:gd name="connsiteY183" fmla="*/ 997637 h 3751653"/>
              <a:gd name="connsiteX184" fmla="*/ 3630550 w 5540313"/>
              <a:gd name="connsiteY184" fmla="*/ 983349 h 3751653"/>
              <a:gd name="connsiteX185" fmla="*/ 3640075 w 5540313"/>
              <a:gd name="connsiteY185" fmla="*/ 969062 h 3751653"/>
              <a:gd name="connsiteX186" fmla="*/ 3682938 w 5540313"/>
              <a:gd name="connsiteY186" fmla="*/ 930962 h 3751653"/>
              <a:gd name="connsiteX187" fmla="*/ 3697225 w 5540313"/>
              <a:gd name="connsiteY187" fmla="*/ 926199 h 3751653"/>
              <a:gd name="connsiteX188" fmla="*/ 3725800 w 5540313"/>
              <a:gd name="connsiteY188" fmla="*/ 902387 h 3751653"/>
              <a:gd name="connsiteX189" fmla="*/ 3740088 w 5540313"/>
              <a:gd name="connsiteY189" fmla="*/ 897624 h 3751653"/>
              <a:gd name="connsiteX190" fmla="*/ 3754375 w 5540313"/>
              <a:gd name="connsiteY190" fmla="*/ 888099 h 3751653"/>
              <a:gd name="connsiteX191" fmla="*/ 3797238 w 5540313"/>
              <a:gd name="connsiteY191" fmla="*/ 878574 h 3751653"/>
              <a:gd name="connsiteX192" fmla="*/ 3854388 w 5540313"/>
              <a:gd name="connsiteY192" fmla="*/ 883337 h 3751653"/>
              <a:gd name="connsiteX193" fmla="*/ 3882963 w 5540313"/>
              <a:gd name="connsiteY193" fmla="*/ 892862 h 3751653"/>
              <a:gd name="connsiteX194" fmla="*/ 3911538 w 5540313"/>
              <a:gd name="connsiteY194" fmla="*/ 897624 h 3751653"/>
              <a:gd name="connsiteX195" fmla="*/ 3921063 w 5540313"/>
              <a:gd name="connsiteY195" fmla="*/ 911912 h 3751653"/>
              <a:gd name="connsiteX196" fmla="*/ 3963925 w 5540313"/>
              <a:gd name="connsiteY196" fmla="*/ 935724 h 3751653"/>
              <a:gd name="connsiteX197" fmla="*/ 3987738 w 5540313"/>
              <a:gd name="connsiteY197" fmla="*/ 940487 h 3751653"/>
              <a:gd name="connsiteX198" fmla="*/ 4011550 w 5540313"/>
              <a:gd name="connsiteY198" fmla="*/ 964299 h 3751653"/>
              <a:gd name="connsiteX199" fmla="*/ 4025838 w 5540313"/>
              <a:gd name="connsiteY199" fmla="*/ 973824 h 3751653"/>
              <a:gd name="connsiteX200" fmla="*/ 4068700 w 5540313"/>
              <a:gd name="connsiteY200" fmla="*/ 969062 h 3751653"/>
              <a:gd name="connsiteX201" fmla="*/ 4097275 w 5540313"/>
              <a:gd name="connsiteY201" fmla="*/ 954774 h 3751653"/>
              <a:gd name="connsiteX202" fmla="*/ 4111563 w 5540313"/>
              <a:gd name="connsiteY202" fmla="*/ 950012 h 3751653"/>
              <a:gd name="connsiteX203" fmla="*/ 4125850 w 5540313"/>
              <a:gd name="connsiteY203" fmla="*/ 940487 h 3751653"/>
              <a:gd name="connsiteX204" fmla="*/ 4159188 w 5540313"/>
              <a:gd name="connsiteY204" fmla="*/ 930962 h 3751653"/>
              <a:gd name="connsiteX205" fmla="*/ 4168713 w 5540313"/>
              <a:gd name="connsiteY205" fmla="*/ 916674 h 3751653"/>
              <a:gd name="connsiteX206" fmla="*/ 4173475 w 5540313"/>
              <a:gd name="connsiteY206" fmla="*/ 902387 h 3751653"/>
              <a:gd name="connsiteX207" fmla="*/ 4230625 w 5540313"/>
              <a:gd name="connsiteY207" fmla="*/ 873812 h 3751653"/>
              <a:gd name="connsiteX208" fmla="*/ 4254438 w 5540313"/>
              <a:gd name="connsiteY208" fmla="*/ 869049 h 3751653"/>
              <a:gd name="connsiteX209" fmla="*/ 4268725 w 5540313"/>
              <a:gd name="connsiteY209" fmla="*/ 864287 h 3751653"/>
              <a:gd name="connsiteX210" fmla="*/ 4287775 w 5540313"/>
              <a:gd name="connsiteY210" fmla="*/ 859524 h 3751653"/>
              <a:gd name="connsiteX211" fmla="*/ 4302063 w 5540313"/>
              <a:gd name="connsiteY211" fmla="*/ 849999 h 3751653"/>
              <a:gd name="connsiteX212" fmla="*/ 4330638 w 5540313"/>
              <a:gd name="connsiteY212" fmla="*/ 840474 h 3751653"/>
              <a:gd name="connsiteX213" fmla="*/ 4359213 w 5540313"/>
              <a:gd name="connsiteY213" fmla="*/ 826187 h 3751653"/>
              <a:gd name="connsiteX214" fmla="*/ 4373500 w 5540313"/>
              <a:gd name="connsiteY214" fmla="*/ 816662 h 3751653"/>
              <a:gd name="connsiteX215" fmla="*/ 4397313 w 5540313"/>
              <a:gd name="connsiteY215" fmla="*/ 811899 h 3751653"/>
              <a:gd name="connsiteX216" fmla="*/ 4411600 w 5540313"/>
              <a:gd name="connsiteY216" fmla="*/ 807137 h 3751653"/>
              <a:gd name="connsiteX217" fmla="*/ 4578288 w 5540313"/>
              <a:gd name="connsiteY217" fmla="*/ 802374 h 3751653"/>
              <a:gd name="connsiteX218" fmla="*/ 4587813 w 5540313"/>
              <a:gd name="connsiteY218" fmla="*/ 788087 h 3751653"/>
              <a:gd name="connsiteX219" fmla="*/ 4602100 w 5540313"/>
              <a:gd name="connsiteY219" fmla="*/ 778562 h 3751653"/>
              <a:gd name="connsiteX220" fmla="*/ 4606863 w 5540313"/>
              <a:gd name="connsiteY220" fmla="*/ 764274 h 3751653"/>
              <a:gd name="connsiteX221" fmla="*/ 4616388 w 5540313"/>
              <a:gd name="connsiteY221" fmla="*/ 749987 h 3751653"/>
              <a:gd name="connsiteX222" fmla="*/ 4621150 w 5540313"/>
              <a:gd name="connsiteY222" fmla="*/ 735699 h 3751653"/>
              <a:gd name="connsiteX223" fmla="*/ 4635438 w 5540313"/>
              <a:gd name="connsiteY223" fmla="*/ 730937 h 3751653"/>
              <a:gd name="connsiteX224" fmla="*/ 4673538 w 5540313"/>
              <a:gd name="connsiteY224" fmla="*/ 721412 h 3751653"/>
              <a:gd name="connsiteX225" fmla="*/ 4687825 w 5540313"/>
              <a:gd name="connsiteY225" fmla="*/ 716649 h 3751653"/>
              <a:gd name="connsiteX226" fmla="*/ 4702113 w 5540313"/>
              <a:gd name="connsiteY226" fmla="*/ 707124 h 3751653"/>
              <a:gd name="connsiteX227" fmla="*/ 4778313 w 5540313"/>
              <a:gd name="connsiteY227" fmla="*/ 730937 h 3751653"/>
              <a:gd name="connsiteX228" fmla="*/ 4768788 w 5540313"/>
              <a:gd name="connsiteY228" fmla="*/ 745224 h 3751653"/>
              <a:gd name="connsiteX229" fmla="*/ 4816413 w 5540313"/>
              <a:gd name="connsiteY229" fmla="*/ 769037 h 3751653"/>
              <a:gd name="connsiteX230" fmla="*/ 4873563 w 5540313"/>
              <a:gd name="connsiteY230" fmla="*/ 783324 h 3751653"/>
              <a:gd name="connsiteX231" fmla="*/ 4892613 w 5540313"/>
              <a:gd name="connsiteY231" fmla="*/ 788087 h 3751653"/>
              <a:gd name="connsiteX232" fmla="*/ 4911663 w 5540313"/>
              <a:gd name="connsiteY232" fmla="*/ 797612 h 3751653"/>
              <a:gd name="connsiteX233" fmla="*/ 4921188 w 5540313"/>
              <a:gd name="connsiteY233" fmla="*/ 816662 h 3751653"/>
              <a:gd name="connsiteX234" fmla="*/ 4925950 w 5540313"/>
              <a:gd name="connsiteY234" fmla="*/ 835712 h 3751653"/>
              <a:gd name="connsiteX235" fmla="*/ 4968813 w 5540313"/>
              <a:gd name="connsiteY235" fmla="*/ 826187 h 3751653"/>
              <a:gd name="connsiteX236" fmla="*/ 4997388 w 5540313"/>
              <a:gd name="connsiteY236" fmla="*/ 807137 h 3751653"/>
              <a:gd name="connsiteX237" fmla="*/ 5006913 w 5540313"/>
              <a:gd name="connsiteY237" fmla="*/ 821424 h 3751653"/>
              <a:gd name="connsiteX238" fmla="*/ 5083113 w 5540313"/>
              <a:gd name="connsiteY238" fmla="*/ 840474 h 3751653"/>
              <a:gd name="connsiteX239" fmla="*/ 5125975 w 5540313"/>
              <a:gd name="connsiteY239" fmla="*/ 845237 h 3751653"/>
              <a:gd name="connsiteX240" fmla="*/ 5140263 w 5540313"/>
              <a:gd name="connsiteY240" fmla="*/ 840474 h 3751653"/>
              <a:gd name="connsiteX241" fmla="*/ 5149788 w 5540313"/>
              <a:gd name="connsiteY241" fmla="*/ 802374 h 3751653"/>
              <a:gd name="connsiteX242" fmla="*/ 5159313 w 5540313"/>
              <a:gd name="connsiteY242" fmla="*/ 788087 h 3751653"/>
              <a:gd name="connsiteX243" fmla="*/ 5164075 w 5540313"/>
              <a:gd name="connsiteY243" fmla="*/ 764274 h 3751653"/>
              <a:gd name="connsiteX244" fmla="*/ 5192650 w 5540313"/>
              <a:gd name="connsiteY244" fmla="*/ 740462 h 3751653"/>
              <a:gd name="connsiteX245" fmla="*/ 5211700 w 5540313"/>
              <a:gd name="connsiteY245" fmla="*/ 721412 h 3751653"/>
              <a:gd name="connsiteX246" fmla="*/ 5240275 w 5540313"/>
              <a:gd name="connsiteY246" fmla="*/ 697599 h 3751653"/>
              <a:gd name="connsiteX247" fmla="*/ 5273613 w 5540313"/>
              <a:gd name="connsiteY247" fmla="*/ 688074 h 3751653"/>
              <a:gd name="connsiteX248" fmla="*/ 5345050 w 5540313"/>
              <a:gd name="connsiteY248" fmla="*/ 678549 h 3751653"/>
              <a:gd name="connsiteX249" fmla="*/ 5387913 w 5540313"/>
              <a:gd name="connsiteY249" fmla="*/ 645212 h 3751653"/>
              <a:gd name="connsiteX250" fmla="*/ 5402200 w 5540313"/>
              <a:gd name="connsiteY250" fmla="*/ 635687 h 3751653"/>
              <a:gd name="connsiteX251" fmla="*/ 5416488 w 5540313"/>
              <a:gd name="connsiteY251" fmla="*/ 630924 h 3751653"/>
              <a:gd name="connsiteX252" fmla="*/ 5445063 w 5540313"/>
              <a:gd name="connsiteY252" fmla="*/ 602349 h 3751653"/>
              <a:gd name="connsiteX253" fmla="*/ 5459350 w 5540313"/>
              <a:gd name="connsiteY253" fmla="*/ 588062 h 3751653"/>
              <a:gd name="connsiteX254" fmla="*/ 5487925 w 5540313"/>
              <a:gd name="connsiteY254" fmla="*/ 573774 h 3751653"/>
              <a:gd name="connsiteX255" fmla="*/ 5516500 w 5540313"/>
              <a:gd name="connsiteY255" fmla="*/ 559487 h 3751653"/>
              <a:gd name="connsiteX256" fmla="*/ 5526025 w 5540313"/>
              <a:gd name="connsiteY256" fmla="*/ 545199 h 3751653"/>
              <a:gd name="connsiteX257" fmla="*/ 5526025 w 5540313"/>
              <a:gd name="connsiteY257" fmla="*/ 478524 h 3751653"/>
              <a:gd name="connsiteX258" fmla="*/ 5516500 w 5540313"/>
              <a:gd name="connsiteY258" fmla="*/ 430899 h 3751653"/>
              <a:gd name="connsiteX259" fmla="*/ 5511738 w 5540313"/>
              <a:gd name="connsiteY259" fmla="*/ 264212 h 3751653"/>
              <a:gd name="connsiteX260" fmla="*/ 5502213 w 5540313"/>
              <a:gd name="connsiteY260" fmla="*/ 207062 h 3751653"/>
              <a:gd name="connsiteX261" fmla="*/ 5497450 w 5540313"/>
              <a:gd name="connsiteY261" fmla="*/ 173724 h 3751653"/>
              <a:gd name="connsiteX262" fmla="*/ 5521263 w 5540313"/>
              <a:gd name="connsiteY262" fmla="*/ 35612 h 3751653"/>
              <a:gd name="connsiteX263" fmla="*/ 5530788 w 5540313"/>
              <a:gd name="connsiteY263" fmla="*/ 49899 h 3751653"/>
              <a:gd name="connsiteX264" fmla="*/ 5535550 w 5540313"/>
              <a:gd name="connsiteY264" fmla="*/ 83237 h 3751653"/>
              <a:gd name="connsiteX265" fmla="*/ 5540313 w 5540313"/>
              <a:gd name="connsiteY265" fmla="*/ 107049 h 3751653"/>
              <a:gd name="connsiteX266" fmla="*/ 5535550 w 5540313"/>
              <a:gd name="connsiteY266" fmla="*/ 192774 h 3751653"/>
              <a:gd name="connsiteX267" fmla="*/ 5526025 w 5540313"/>
              <a:gd name="connsiteY267" fmla="*/ 211824 h 3751653"/>
              <a:gd name="connsiteX268" fmla="*/ 5516500 w 5540313"/>
              <a:gd name="connsiteY268" fmla="*/ 226112 h 3751653"/>
              <a:gd name="connsiteX269" fmla="*/ 5483163 w 5540313"/>
              <a:gd name="connsiteY269" fmla="*/ 259449 h 3751653"/>
              <a:gd name="connsiteX270" fmla="*/ 5449825 w 5540313"/>
              <a:gd name="connsiteY270" fmla="*/ 264212 h 3751653"/>
              <a:gd name="connsiteX271" fmla="*/ 3997263 w 5540313"/>
              <a:gd name="connsiteY271" fmla="*/ 259449 h 3751653"/>
              <a:gd name="connsiteX272" fmla="*/ 3954400 w 5540313"/>
              <a:gd name="connsiteY272" fmla="*/ 264212 h 3751653"/>
              <a:gd name="connsiteX273" fmla="*/ 3897250 w 5540313"/>
              <a:gd name="connsiteY273" fmla="*/ 268974 h 3751653"/>
              <a:gd name="connsiteX274" fmla="*/ 3830575 w 5540313"/>
              <a:gd name="connsiteY274" fmla="*/ 278499 h 3751653"/>
              <a:gd name="connsiteX275" fmla="*/ 3797238 w 5540313"/>
              <a:gd name="connsiteY275" fmla="*/ 283262 h 3751653"/>
              <a:gd name="connsiteX276" fmla="*/ 3730563 w 5540313"/>
              <a:gd name="connsiteY276" fmla="*/ 288024 h 3751653"/>
              <a:gd name="connsiteX277" fmla="*/ 3682938 w 5540313"/>
              <a:gd name="connsiteY277" fmla="*/ 302312 h 3751653"/>
              <a:gd name="connsiteX278" fmla="*/ 3597213 w 5540313"/>
              <a:gd name="connsiteY278" fmla="*/ 316599 h 3751653"/>
              <a:gd name="connsiteX279" fmla="*/ 3568638 w 5540313"/>
              <a:gd name="connsiteY279" fmla="*/ 326124 h 3751653"/>
              <a:gd name="connsiteX280" fmla="*/ 3454338 w 5540313"/>
              <a:gd name="connsiteY280" fmla="*/ 340412 h 3751653"/>
              <a:gd name="connsiteX281" fmla="*/ 3421000 w 5540313"/>
              <a:gd name="connsiteY281" fmla="*/ 349937 h 3751653"/>
              <a:gd name="connsiteX282" fmla="*/ 3368613 w 5540313"/>
              <a:gd name="connsiteY282" fmla="*/ 359462 h 3751653"/>
              <a:gd name="connsiteX283" fmla="*/ 3325750 w 5540313"/>
              <a:gd name="connsiteY283" fmla="*/ 373749 h 3751653"/>
              <a:gd name="connsiteX284" fmla="*/ 3206688 w 5540313"/>
              <a:gd name="connsiteY284" fmla="*/ 383274 h 3751653"/>
              <a:gd name="connsiteX285" fmla="*/ 3097150 w 5540313"/>
              <a:gd name="connsiteY285" fmla="*/ 397562 h 3751653"/>
              <a:gd name="connsiteX286" fmla="*/ 3073338 w 5540313"/>
              <a:gd name="connsiteY286" fmla="*/ 402324 h 3751653"/>
              <a:gd name="connsiteX287" fmla="*/ 2949513 w 5540313"/>
              <a:gd name="connsiteY287" fmla="*/ 421374 h 3751653"/>
              <a:gd name="connsiteX288" fmla="*/ 2906650 w 5540313"/>
              <a:gd name="connsiteY288" fmla="*/ 426137 h 3751653"/>
              <a:gd name="connsiteX289" fmla="*/ 2763775 w 5540313"/>
              <a:gd name="connsiteY289" fmla="*/ 449949 h 3751653"/>
              <a:gd name="connsiteX290" fmla="*/ 2706625 w 5540313"/>
              <a:gd name="connsiteY290" fmla="*/ 468999 h 3751653"/>
              <a:gd name="connsiteX291" fmla="*/ 2578038 w 5540313"/>
              <a:gd name="connsiteY291" fmla="*/ 492812 h 3751653"/>
              <a:gd name="connsiteX292" fmla="*/ 2435163 w 5540313"/>
              <a:gd name="connsiteY292" fmla="*/ 530912 h 3751653"/>
              <a:gd name="connsiteX293" fmla="*/ 2358963 w 5540313"/>
              <a:gd name="connsiteY293" fmla="*/ 549962 h 3751653"/>
              <a:gd name="connsiteX294" fmla="*/ 2182750 w 5540313"/>
              <a:gd name="connsiteY294" fmla="*/ 592824 h 3751653"/>
              <a:gd name="connsiteX295" fmla="*/ 2030350 w 5540313"/>
              <a:gd name="connsiteY295" fmla="*/ 649974 h 3751653"/>
              <a:gd name="connsiteX296" fmla="*/ 1968438 w 5540313"/>
              <a:gd name="connsiteY296" fmla="*/ 659499 h 3751653"/>
              <a:gd name="connsiteX297" fmla="*/ 1901763 w 5540313"/>
              <a:gd name="connsiteY297" fmla="*/ 678549 h 3751653"/>
              <a:gd name="connsiteX298" fmla="*/ 1777938 w 5540313"/>
              <a:gd name="connsiteY298" fmla="*/ 726174 h 3751653"/>
              <a:gd name="connsiteX299" fmla="*/ 1725550 w 5540313"/>
              <a:gd name="connsiteY299" fmla="*/ 735699 h 3751653"/>
              <a:gd name="connsiteX300" fmla="*/ 1601725 w 5540313"/>
              <a:gd name="connsiteY300" fmla="*/ 778562 h 3751653"/>
              <a:gd name="connsiteX301" fmla="*/ 1544575 w 5540313"/>
              <a:gd name="connsiteY301" fmla="*/ 792849 h 3751653"/>
              <a:gd name="connsiteX302" fmla="*/ 1496950 w 5540313"/>
              <a:gd name="connsiteY302" fmla="*/ 807137 h 3751653"/>
              <a:gd name="connsiteX303" fmla="*/ 1444563 w 5540313"/>
              <a:gd name="connsiteY303" fmla="*/ 816662 h 3751653"/>
              <a:gd name="connsiteX304" fmla="*/ 1320738 w 5540313"/>
              <a:gd name="connsiteY304" fmla="*/ 859524 h 3751653"/>
              <a:gd name="connsiteX305" fmla="*/ 1287400 w 5540313"/>
              <a:gd name="connsiteY305" fmla="*/ 869049 h 3751653"/>
              <a:gd name="connsiteX306" fmla="*/ 1249300 w 5540313"/>
              <a:gd name="connsiteY306" fmla="*/ 883337 h 3751653"/>
              <a:gd name="connsiteX307" fmla="*/ 1220725 w 5540313"/>
              <a:gd name="connsiteY307" fmla="*/ 892862 h 3751653"/>
              <a:gd name="connsiteX308" fmla="*/ 1196913 w 5540313"/>
              <a:gd name="connsiteY308" fmla="*/ 907149 h 3751653"/>
              <a:gd name="connsiteX309" fmla="*/ 1092138 w 5540313"/>
              <a:gd name="connsiteY309" fmla="*/ 950012 h 3751653"/>
              <a:gd name="connsiteX310" fmla="*/ 1044513 w 5540313"/>
              <a:gd name="connsiteY310" fmla="*/ 978587 h 3751653"/>
              <a:gd name="connsiteX311" fmla="*/ 1020700 w 5540313"/>
              <a:gd name="connsiteY311" fmla="*/ 992874 h 3751653"/>
              <a:gd name="connsiteX312" fmla="*/ 1001650 w 5540313"/>
              <a:gd name="connsiteY312" fmla="*/ 1007162 h 3751653"/>
              <a:gd name="connsiteX313" fmla="*/ 968313 w 5540313"/>
              <a:gd name="connsiteY313" fmla="*/ 1021449 h 3751653"/>
              <a:gd name="connsiteX314" fmla="*/ 954025 w 5540313"/>
              <a:gd name="connsiteY314" fmla="*/ 1035737 h 3751653"/>
              <a:gd name="connsiteX315" fmla="*/ 915925 w 5540313"/>
              <a:gd name="connsiteY315" fmla="*/ 1045262 h 3751653"/>
              <a:gd name="connsiteX316" fmla="*/ 901638 w 5540313"/>
              <a:gd name="connsiteY316" fmla="*/ 1059549 h 3751653"/>
              <a:gd name="connsiteX317" fmla="*/ 858775 w 5540313"/>
              <a:gd name="connsiteY317" fmla="*/ 1078599 h 3751653"/>
              <a:gd name="connsiteX318" fmla="*/ 834963 w 5540313"/>
              <a:gd name="connsiteY318" fmla="*/ 1097649 h 3751653"/>
              <a:gd name="connsiteX319" fmla="*/ 820675 w 5540313"/>
              <a:gd name="connsiteY319" fmla="*/ 1107174 h 3751653"/>
              <a:gd name="connsiteX320" fmla="*/ 796863 w 5540313"/>
              <a:gd name="connsiteY320" fmla="*/ 1126224 h 3751653"/>
              <a:gd name="connsiteX321" fmla="*/ 777813 w 5540313"/>
              <a:gd name="connsiteY321" fmla="*/ 1135749 h 3751653"/>
              <a:gd name="connsiteX322" fmla="*/ 758763 w 5540313"/>
              <a:gd name="connsiteY322" fmla="*/ 1150037 h 3751653"/>
              <a:gd name="connsiteX323" fmla="*/ 715900 w 5540313"/>
              <a:gd name="connsiteY323" fmla="*/ 1178612 h 3751653"/>
              <a:gd name="connsiteX324" fmla="*/ 677800 w 5540313"/>
              <a:gd name="connsiteY324" fmla="*/ 1216712 h 3751653"/>
              <a:gd name="connsiteX325" fmla="*/ 653988 w 5540313"/>
              <a:gd name="connsiteY325" fmla="*/ 1235762 h 3751653"/>
              <a:gd name="connsiteX326" fmla="*/ 596838 w 5540313"/>
              <a:gd name="connsiteY326" fmla="*/ 1278624 h 3751653"/>
              <a:gd name="connsiteX327" fmla="*/ 582550 w 5540313"/>
              <a:gd name="connsiteY327" fmla="*/ 1292912 h 3751653"/>
              <a:gd name="connsiteX328" fmla="*/ 515875 w 5540313"/>
              <a:gd name="connsiteY328" fmla="*/ 1345299 h 3751653"/>
              <a:gd name="connsiteX329" fmla="*/ 496825 w 5540313"/>
              <a:gd name="connsiteY329" fmla="*/ 1373874 h 3751653"/>
              <a:gd name="connsiteX330" fmla="*/ 482538 w 5540313"/>
              <a:gd name="connsiteY330" fmla="*/ 1397687 h 3751653"/>
              <a:gd name="connsiteX331" fmla="*/ 439675 w 5540313"/>
              <a:gd name="connsiteY331" fmla="*/ 1454837 h 3751653"/>
              <a:gd name="connsiteX332" fmla="*/ 415863 w 5540313"/>
              <a:gd name="connsiteY332" fmla="*/ 1497699 h 3751653"/>
              <a:gd name="connsiteX333" fmla="*/ 401575 w 5540313"/>
              <a:gd name="connsiteY333" fmla="*/ 1521512 h 3751653"/>
              <a:gd name="connsiteX334" fmla="*/ 396813 w 5540313"/>
              <a:gd name="connsiteY334" fmla="*/ 1535799 h 3751653"/>
              <a:gd name="connsiteX335" fmla="*/ 382525 w 5540313"/>
              <a:gd name="connsiteY335" fmla="*/ 1573899 h 3751653"/>
              <a:gd name="connsiteX336" fmla="*/ 363475 w 5540313"/>
              <a:gd name="connsiteY336" fmla="*/ 1631049 h 3751653"/>
              <a:gd name="connsiteX337" fmla="*/ 344425 w 5540313"/>
              <a:gd name="connsiteY337" fmla="*/ 1692962 h 3751653"/>
              <a:gd name="connsiteX338" fmla="*/ 339663 w 5540313"/>
              <a:gd name="connsiteY338" fmla="*/ 1788212 h 3751653"/>
              <a:gd name="connsiteX339" fmla="*/ 330138 w 5540313"/>
              <a:gd name="connsiteY339" fmla="*/ 1850124 h 3751653"/>
              <a:gd name="connsiteX340" fmla="*/ 320613 w 5540313"/>
              <a:gd name="connsiteY340" fmla="*/ 1912037 h 3751653"/>
              <a:gd name="connsiteX341" fmla="*/ 306325 w 5540313"/>
              <a:gd name="connsiteY341" fmla="*/ 1931087 h 3751653"/>
              <a:gd name="connsiteX342" fmla="*/ 292038 w 5540313"/>
              <a:gd name="connsiteY342" fmla="*/ 1969187 h 3751653"/>
              <a:gd name="connsiteX343" fmla="*/ 287275 w 5540313"/>
              <a:gd name="connsiteY343" fmla="*/ 1983474 h 3751653"/>
              <a:gd name="connsiteX344" fmla="*/ 263463 w 5540313"/>
              <a:gd name="connsiteY344" fmla="*/ 2021574 h 3751653"/>
              <a:gd name="connsiteX345" fmla="*/ 239650 w 5540313"/>
              <a:gd name="connsiteY345" fmla="*/ 2083487 h 3751653"/>
              <a:gd name="connsiteX346" fmla="*/ 234888 w 5540313"/>
              <a:gd name="connsiteY346" fmla="*/ 2102537 h 3751653"/>
              <a:gd name="connsiteX347" fmla="*/ 220600 w 5540313"/>
              <a:gd name="connsiteY347" fmla="*/ 2126349 h 3751653"/>
              <a:gd name="connsiteX348" fmla="*/ 196788 w 5540313"/>
              <a:gd name="connsiteY348" fmla="*/ 2178737 h 3751653"/>
              <a:gd name="connsiteX349" fmla="*/ 182500 w 5540313"/>
              <a:gd name="connsiteY349" fmla="*/ 2216837 h 3751653"/>
              <a:gd name="connsiteX350" fmla="*/ 177738 w 5540313"/>
              <a:gd name="connsiteY350" fmla="*/ 2235887 h 3751653"/>
              <a:gd name="connsiteX351" fmla="*/ 1525 w 5540313"/>
              <a:gd name="connsiteY351" fmla="*/ 3655112 h 3751653"/>
              <a:gd name="connsiteX352" fmla="*/ 92013 w 5540313"/>
              <a:gd name="connsiteY352" fmla="*/ 3621774 h 3751653"/>
              <a:gd name="connsiteX0" fmla="*/ 81300 w 5529600"/>
              <a:gd name="connsiteY0" fmla="*/ 3621774 h 3621774"/>
              <a:gd name="connsiteX1" fmla="*/ 76537 w 5529600"/>
              <a:gd name="connsiteY1" fmla="*/ 3597962 h 3621774"/>
              <a:gd name="connsiteX2" fmla="*/ 57487 w 5529600"/>
              <a:gd name="connsiteY2" fmla="*/ 3583674 h 3621774"/>
              <a:gd name="connsiteX3" fmla="*/ 14625 w 5529600"/>
              <a:gd name="connsiteY3" fmla="*/ 3574149 h 3621774"/>
              <a:gd name="connsiteX4" fmla="*/ 9862 w 5529600"/>
              <a:gd name="connsiteY4" fmla="*/ 3497949 h 3621774"/>
              <a:gd name="connsiteX5" fmla="*/ 337 w 5529600"/>
              <a:gd name="connsiteY5" fmla="*/ 3483662 h 3621774"/>
              <a:gd name="connsiteX6" fmla="*/ 9862 w 5529600"/>
              <a:gd name="connsiteY6" fmla="*/ 3316974 h 3621774"/>
              <a:gd name="connsiteX7" fmla="*/ 19387 w 5529600"/>
              <a:gd name="connsiteY7" fmla="*/ 3274112 h 3621774"/>
              <a:gd name="connsiteX8" fmla="*/ 28912 w 5529600"/>
              <a:gd name="connsiteY8" fmla="*/ 3231249 h 3621774"/>
              <a:gd name="connsiteX9" fmla="*/ 43200 w 5529600"/>
              <a:gd name="connsiteY9" fmla="*/ 3216962 h 3621774"/>
              <a:gd name="connsiteX10" fmla="*/ 47962 w 5529600"/>
              <a:gd name="connsiteY10" fmla="*/ 3202674 h 3621774"/>
              <a:gd name="connsiteX11" fmla="*/ 71775 w 5529600"/>
              <a:gd name="connsiteY11" fmla="*/ 3174099 h 3621774"/>
              <a:gd name="connsiteX12" fmla="*/ 76537 w 5529600"/>
              <a:gd name="connsiteY12" fmla="*/ 3159812 h 3621774"/>
              <a:gd name="connsiteX13" fmla="*/ 86062 w 5529600"/>
              <a:gd name="connsiteY13" fmla="*/ 3078849 h 3621774"/>
              <a:gd name="connsiteX14" fmla="*/ 100350 w 5529600"/>
              <a:gd name="connsiteY14" fmla="*/ 3074087 h 3621774"/>
              <a:gd name="connsiteX15" fmla="*/ 133687 w 5529600"/>
              <a:gd name="connsiteY15" fmla="*/ 3069324 h 3621774"/>
              <a:gd name="connsiteX16" fmla="*/ 162262 w 5529600"/>
              <a:gd name="connsiteY16" fmla="*/ 3064562 h 3621774"/>
              <a:gd name="connsiteX17" fmla="*/ 228937 w 5529600"/>
              <a:gd name="connsiteY17" fmla="*/ 3064562 h 3621774"/>
              <a:gd name="connsiteX18" fmla="*/ 243225 w 5529600"/>
              <a:gd name="connsiteY18" fmla="*/ 3074087 h 3621774"/>
              <a:gd name="connsiteX19" fmla="*/ 257512 w 5529600"/>
              <a:gd name="connsiteY19" fmla="*/ 3078849 h 3621774"/>
              <a:gd name="connsiteX20" fmla="*/ 286087 w 5529600"/>
              <a:gd name="connsiteY20" fmla="*/ 3107424 h 3621774"/>
              <a:gd name="connsiteX21" fmla="*/ 300375 w 5529600"/>
              <a:gd name="connsiteY21" fmla="*/ 3097899 h 3621774"/>
              <a:gd name="connsiteX22" fmla="*/ 295612 w 5529600"/>
              <a:gd name="connsiteY22" fmla="*/ 3050274 h 3621774"/>
              <a:gd name="connsiteX23" fmla="*/ 290850 w 5529600"/>
              <a:gd name="connsiteY23" fmla="*/ 3035987 h 3621774"/>
              <a:gd name="connsiteX24" fmla="*/ 276562 w 5529600"/>
              <a:gd name="connsiteY24" fmla="*/ 3031224 h 3621774"/>
              <a:gd name="connsiteX25" fmla="*/ 190837 w 5529600"/>
              <a:gd name="connsiteY25" fmla="*/ 3026462 h 3621774"/>
              <a:gd name="connsiteX26" fmla="*/ 186075 w 5529600"/>
              <a:gd name="connsiteY26" fmla="*/ 2950262 h 3621774"/>
              <a:gd name="connsiteX27" fmla="*/ 171787 w 5529600"/>
              <a:gd name="connsiteY27" fmla="*/ 2940737 h 3621774"/>
              <a:gd name="connsiteX28" fmla="*/ 167025 w 5529600"/>
              <a:gd name="connsiteY28" fmla="*/ 2921687 h 3621774"/>
              <a:gd name="connsiteX29" fmla="*/ 171787 w 5529600"/>
              <a:gd name="connsiteY29" fmla="*/ 2897874 h 3621774"/>
              <a:gd name="connsiteX30" fmla="*/ 200362 w 5529600"/>
              <a:gd name="connsiteY30" fmla="*/ 2888349 h 3621774"/>
              <a:gd name="connsiteX31" fmla="*/ 205125 w 5529600"/>
              <a:gd name="connsiteY31" fmla="*/ 2874062 h 3621774"/>
              <a:gd name="connsiteX32" fmla="*/ 233700 w 5529600"/>
              <a:gd name="connsiteY32" fmla="*/ 2855012 h 3621774"/>
              <a:gd name="connsiteX33" fmla="*/ 238462 w 5529600"/>
              <a:gd name="connsiteY33" fmla="*/ 2840724 h 3621774"/>
              <a:gd name="connsiteX34" fmla="*/ 243225 w 5529600"/>
              <a:gd name="connsiteY34" fmla="*/ 2816912 h 3621774"/>
              <a:gd name="connsiteX35" fmla="*/ 271800 w 5529600"/>
              <a:gd name="connsiteY35" fmla="*/ 2788337 h 3621774"/>
              <a:gd name="connsiteX36" fmla="*/ 314662 w 5529600"/>
              <a:gd name="connsiteY36" fmla="*/ 2764524 h 3621774"/>
              <a:gd name="connsiteX37" fmla="*/ 348000 w 5529600"/>
              <a:gd name="connsiteY37" fmla="*/ 2759762 h 3621774"/>
              <a:gd name="connsiteX38" fmla="*/ 367050 w 5529600"/>
              <a:gd name="connsiteY38" fmla="*/ 2731187 h 3621774"/>
              <a:gd name="connsiteX39" fmla="*/ 376575 w 5529600"/>
              <a:gd name="connsiteY39" fmla="*/ 2716899 h 3621774"/>
              <a:gd name="connsiteX40" fmla="*/ 405150 w 5529600"/>
              <a:gd name="connsiteY40" fmla="*/ 2688324 h 3621774"/>
              <a:gd name="connsiteX41" fmla="*/ 428962 w 5529600"/>
              <a:gd name="connsiteY41" fmla="*/ 2664512 h 3621774"/>
              <a:gd name="connsiteX42" fmla="*/ 433725 w 5529600"/>
              <a:gd name="connsiteY42" fmla="*/ 2635937 h 3621774"/>
              <a:gd name="connsiteX43" fmla="*/ 443250 w 5529600"/>
              <a:gd name="connsiteY43" fmla="*/ 2621649 h 3621774"/>
              <a:gd name="connsiteX44" fmla="*/ 462300 w 5529600"/>
              <a:gd name="connsiteY44" fmla="*/ 2616887 h 3621774"/>
              <a:gd name="connsiteX45" fmla="*/ 533737 w 5529600"/>
              <a:gd name="connsiteY45" fmla="*/ 2612124 h 3621774"/>
              <a:gd name="connsiteX46" fmla="*/ 528975 w 5529600"/>
              <a:gd name="connsiteY46" fmla="*/ 2531162 h 3621774"/>
              <a:gd name="connsiteX47" fmla="*/ 524212 w 5529600"/>
              <a:gd name="connsiteY47" fmla="*/ 2516874 h 3621774"/>
              <a:gd name="connsiteX48" fmla="*/ 519450 w 5529600"/>
              <a:gd name="connsiteY48" fmla="*/ 2478774 h 3621774"/>
              <a:gd name="connsiteX49" fmla="*/ 490875 w 5529600"/>
              <a:gd name="connsiteY49" fmla="*/ 2464487 h 3621774"/>
              <a:gd name="connsiteX50" fmla="*/ 467062 w 5529600"/>
              <a:gd name="connsiteY50" fmla="*/ 2426387 h 3621774"/>
              <a:gd name="connsiteX51" fmla="*/ 457537 w 5529600"/>
              <a:gd name="connsiteY51" fmla="*/ 2397812 h 3621774"/>
              <a:gd name="connsiteX52" fmla="*/ 443250 w 5529600"/>
              <a:gd name="connsiteY52" fmla="*/ 2388287 h 3621774"/>
              <a:gd name="connsiteX53" fmla="*/ 438487 w 5529600"/>
              <a:gd name="connsiteY53" fmla="*/ 2373999 h 3621774"/>
              <a:gd name="connsiteX54" fmla="*/ 490875 w 5529600"/>
              <a:gd name="connsiteY54" fmla="*/ 2321612 h 3621774"/>
              <a:gd name="connsiteX55" fmla="*/ 505162 w 5529600"/>
              <a:gd name="connsiteY55" fmla="*/ 2312087 h 3621774"/>
              <a:gd name="connsiteX56" fmla="*/ 519450 w 5529600"/>
              <a:gd name="connsiteY56" fmla="*/ 2283512 h 3621774"/>
              <a:gd name="connsiteX57" fmla="*/ 533737 w 5529600"/>
              <a:gd name="connsiteY57" fmla="*/ 2273987 h 3621774"/>
              <a:gd name="connsiteX58" fmla="*/ 562312 w 5529600"/>
              <a:gd name="connsiteY58" fmla="*/ 2264462 h 3621774"/>
              <a:gd name="connsiteX59" fmla="*/ 576600 w 5529600"/>
              <a:gd name="connsiteY59" fmla="*/ 2254937 h 3621774"/>
              <a:gd name="connsiteX60" fmla="*/ 590887 w 5529600"/>
              <a:gd name="connsiteY60" fmla="*/ 2250174 h 3621774"/>
              <a:gd name="connsiteX61" fmla="*/ 705187 w 5529600"/>
              <a:gd name="connsiteY61" fmla="*/ 2240649 h 3621774"/>
              <a:gd name="connsiteX62" fmla="*/ 743287 w 5529600"/>
              <a:gd name="connsiteY62" fmla="*/ 2235887 h 3621774"/>
              <a:gd name="connsiteX63" fmla="*/ 748050 w 5529600"/>
              <a:gd name="connsiteY63" fmla="*/ 2221599 h 3621774"/>
              <a:gd name="connsiteX64" fmla="*/ 733762 w 5529600"/>
              <a:gd name="connsiteY64" fmla="*/ 2216837 h 3621774"/>
              <a:gd name="connsiteX65" fmla="*/ 724237 w 5529600"/>
              <a:gd name="connsiteY65" fmla="*/ 2202549 h 3621774"/>
              <a:gd name="connsiteX66" fmla="*/ 714712 w 5529600"/>
              <a:gd name="connsiteY66" fmla="*/ 2164449 h 3621774"/>
              <a:gd name="connsiteX67" fmla="*/ 709950 w 5529600"/>
              <a:gd name="connsiteY67" fmla="*/ 2150162 h 3621774"/>
              <a:gd name="connsiteX68" fmla="*/ 700425 w 5529600"/>
              <a:gd name="connsiteY68" fmla="*/ 2135874 h 3621774"/>
              <a:gd name="connsiteX69" fmla="*/ 705187 w 5529600"/>
              <a:gd name="connsiteY69" fmla="*/ 2097774 h 3621774"/>
              <a:gd name="connsiteX70" fmla="*/ 733762 w 5529600"/>
              <a:gd name="connsiteY70" fmla="*/ 2088249 h 3621774"/>
              <a:gd name="connsiteX71" fmla="*/ 776625 w 5529600"/>
              <a:gd name="connsiteY71" fmla="*/ 2097774 h 3621774"/>
              <a:gd name="connsiteX72" fmla="*/ 809962 w 5529600"/>
              <a:gd name="connsiteY72" fmla="*/ 2093012 h 3621774"/>
              <a:gd name="connsiteX73" fmla="*/ 838537 w 5529600"/>
              <a:gd name="connsiteY73" fmla="*/ 2073962 h 3621774"/>
              <a:gd name="connsiteX74" fmla="*/ 857587 w 5529600"/>
              <a:gd name="connsiteY74" fmla="*/ 2031099 h 3621774"/>
              <a:gd name="connsiteX75" fmla="*/ 871875 w 5529600"/>
              <a:gd name="connsiteY75" fmla="*/ 2021574 h 3621774"/>
              <a:gd name="connsiteX76" fmla="*/ 924262 w 5529600"/>
              <a:gd name="connsiteY76" fmla="*/ 2026337 h 3621774"/>
              <a:gd name="connsiteX77" fmla="*/ 943312 w 5529600"/>
              <a:gd name="connsiteY77" fmla="*/ 2054912 h 3621774"/>
              <a:gd name="connsiteX78" fmla="*/ 957600 w 5529600"/>
              <a:gd name="connsiteY78" fmla="*/ 2059674 h 3621774"/>
              <a:gd name="connsiteX79" fmla="*/ 1062375 w 5529600"/>
              <a:gd name="connsiteY79" fmla="*/ 2054912 h 3621774"/>
              <a:gd name="connsiteX80" fmla="*/ 1090950 w 5529600"/>
              <a:gd name="connsiteY80" fmla="*/ 2040624 h 3621774"/>
              <a:gd name="connsiteX81" fmla="*/ 1114762 w 5529600"/>
              <a:gd name="connsiteY81" fmla="*/ 2035862 h 3621774"/>
              <a:gd name="connsiteX82" fmla="*/ 1129050 w 5529600"/>
              <a:gd name="connsiteY82" fmla="*/ 2031099 h 3621774"/>
              <a:gd name="connsiteX83" fmla="*/ 1148100 w 5529600"/>
              <a:gd name="connsiteY83" fmla="*/ 2026337 h 3621774"/>
              <a:gd name="connsiteX84" fmla="*/ 1176675 w 5529600"/>
              <a:gd name="connsiteY84" fmla="*/ 2016812 h 3621774"/>
              <a:gd name="connsiteX85" fmla="*/ 1181437 w 5529600"/>
              <a:gd name="connsiteY85" fmla="*/ 1983474 h 3621774"/>
              <a:gd name="connsiteX86" fmla="*/ 1210012 w 5529600"/>
              <a:gd name="connsiteY86" fmla="*/ 1964424 h 3621774"/>
              <a:gd name="connsiteX87" fmla="*/ 1219537 w 5529600"/>
              <a:gd name="connsiteY87" fmla="*/ 1950137 h 3621774"/>
              <a:gd name="connsiteX88" fmla="*/ 1248112 w 5529600"/>
              <a:gd name="connsiteY88" fmla="*/ 1931087 h 3621774"/>
              <a:gd name="connsiteX89" fmla="*/ 1262400 w 5529600"/>
              <a:gd name="connsiteY89" fmla="*/ 1916799 h 3621774"/>
              <a:gd name="connsiteX90" fmla="*/ 1300500 w 5529600"/>
              <a:gd name="connsiteY90" fmla="*/ 1921562 h 3621774"/>
              <a:gd name="connsiteX91" fmla="*/ 1329075 w 5529600"/>
              <a:gd name="connsiteY91" fmla="*/ 1940612 h 3621774"/>
              <a:gd name="connsiteX92" fmla="*/ 1357650 w 5529600"/>
              <a:gd name="connsiteY92" fmla="*/ 1950137 h 3621774"/>
              <a:gd name="connsiteX93" fmla="*/ 1357650 w 5529600"/>
              <a:gd name="connsiteY93" fmla="*/ 1950137 h 3621774"/>
              <a:gd name="connsiteX94" fmla="*/ 1429087 w 5529600"/>
              <a:gd name="connsiteY94" fmla="*/ 1959662 h 3621774"/>
              <a:gd name="connsiteX95" fmla="*/ 1481475 w 5529600"/>
              <a:gd name="connsiteY95" fmla="*/ 1983474 h 3621774"/>
              <a:gd name="connsiteX96" fmla="*/ 1500525 w 5529600"/>
              <a:gd name="connsiteY96" fmla="*/ 1978712 h 3621774"/>
              <a:gd name="connsiteX97" fmla="*/ 1481475 w 5529600"/>
              <a:gd name="connsiteY97" fmla="*/ 1926324 h 3621774"/>
              <a:gd name="connsiteX98" fmla="*/ 1467187 w 5529600"/>
              <a:gd name="connsiteY98" fmla="*/ 1921562 h 3621774"/>
              <a:gd name="connsiteX99" fmla="*/ 1448137 w 5529600"/>
              <a:gd name="connsiteY99" fmla="*/ 1892987 h 3621774"/>
              <a:gd name="connsiteX100" fmla="*/ 1424325 w 5529600"/>
              <a:gd name="connsiteY100" fmla="*/ 1869174 h 3621774"/>
              <a:gd name="connsiteX101" fmla="*/ 1419562 w 5529600"/>
              <a:gd name="connsiteY101" fmla="*/ 1835837 h 3621774"/>
              <a:gd name="connsiteX102" fmla="*/ 1405275 w 5529600"/>
              <a:gd name="connsiteY102" fmla="*/ 1831074 h 3621774"/>
              <a:gd name="connsiteX103" fmla="*/ 1395750 w 5529600"/>
              <a:gd name="connsiteY103" fmla="*/ 1816787 h 3621774"/>
              <a:gd name="connsiteX104" fmla="*/ 1400512 w 5529600"/>
              <a:gd name="connsiteY104" fmla="*/ 1754874 h 3621774"/>
              <a:gd name="connsiteX105" fmla="*/ 1405275 w 5529600"/>
              <a:gd name="connsiteY105" fmla="*/ 1735824 h 3621774"/>
              <a:gd name="connsiteX106" fmla="*/ 1438612 w 5529600"/>
              <a:gd name="connsiteY106" fmla="*/ 1721537 h 3621774"/>
              <a:gd name="connsiteX107" fmla="*/ 1448137 w 5529600"/>
              <a:gd name="connsiteY107" fmla="*/ 1707249 h 3621774"/>
              <a:gd name="connsiteX108" fmla="*/ 1462425 w 5529600"/>
              <a:gd name="connsiteY108" fmla="*/ 1692962 h 3621774"/>
              <a:gd name="connsiteX109" fmla="*/ 1467187 w 5529600"/>
              <a:gd name="connsiteY109" fmla="*/ 1678674 h 3621774"/>
              <a:gd name="connsiteX110" fmla="*/ 1462425 w 5529600"/>
              <a:gd name="connsiteY110" fmla="*/ 1650099 h 3621774"/>
              <a:gd name="connsiteX111" fmla="*/ 1457662 w 5529600"/>
              <a:gd name="connsiteY111" fmla="*/ 1583424 h 3621774"/>
              <a:gd name="connsiteX112" fmla="*/ 1476712 w 5529600"/>
              <a:gd name="connsiteY112" fmla="*/ 1578662 h 3621774"/>
              <a:gd name="connsiteX113" fmla="*/ 1505287 w 5529600"/>
              <a:gd name="connsiteY113" fmla="*/ 1564374 h 3621774"/>
              <a:gd name="connsiteX114" fmla="*/ 1781512 w 5529600"/>
              <a:gd name="connsiteY114" fmla="*/ 1569137 h 3621774"/>
              <a:gd name="connsiteX115" fmla="*/ 1814850 w 5529600"/>
              <a:gd name="connsiteY115" fmla="*/ 1554849 h 3621774"/>
              <a:gd name="connsiteX116" fmla="*/ 1829137 w 5529600"/>
              <a:gd name="connsiteY116" fmla="*/ 1550087 h 3621774"/>
              <a:gd name="connsiteX117" fmla="*/ 1843425 w 5529600"/>
              <a:gd name="connsiteY117" fmla="*/ 1540562 h 3621774"/>
              <a:gd name="connsiteX118" fmla="*/ 1857712 w 5529600"/>
              <a:gd name="connsiteY118" fmla="*/ 1535799 h 3621774"/>
              <a:gd name="connsiteX119" fmla="*/ 1891050 w 5529600"/>
              <a:gd name="connsiteY119" fmla="*/ 1526274 h 3621774"/>
              <a:gd name="connsiteX120" fmla="*/ 1929150 w 5529600"/>
              <a:gd name="connsiteY120" fmla="*/ 1511987 h 3621774"/>
              <a:gd name="connsiteX121" fmla="*/ 1957725 w 5529600"/>
              <a:gd name="connsiteY121" fmla="*/ 1492937 h 3621774"/>
              <a:gd name="connsiteX122" fmla="*/ 1967250 w 5529600"/>
              <a:gd name="connsiteY122" fmla="*/ 1473887 h 3621774"/>
              <a:gd name="connsiteX123" fmla="*/ 1981537 w 5529600"/>
              <a:gd name="connsiteY123" fmla="*/ 1469124 h 3621774"/>
              <a:gd name="connsiteX124" fmla="*/ 2010112 w 5529600"/>
              <a:gd name="connsiteY124" fmla="*/ 1450074 h 3621774"/>
              <a:gd name="connsiteX125" fmla="*/ 2024400 w 5529600"/>
              <a:gd name="connsiteY125" fmla="*/ 1440549 h 3621774"/>
              <a:gd name="connsiteX126" fmla="*/ 2038687 w 5529600"/>
              <a:gd name="connsiteY126" fmla="*/ 1426262 h 3621774"/>
              <a:gd name="connsiteX127" fmla="*/ 2062500 w 5529600"/>
              <a:gd name="connsiteY127" fmla="*/ 1397687 h 3621774"/>
              <a:gd name="connsiteX128" fmla="*/ 2081550 w 5529600"/>
              <a:gd name="connsiteY128" fmla="*/ 1388162 h 3621774"/>
              <a:gd name="connsiteX129" fmla="*/ 2095837 w 5529600"/>
              <a:gd name="connsiteY129" fmla="*/ 1392924 h 3621774"/>
              <a:gd name="connsiteX130" fmla="*/ 2143462 w 5529600"/>
              <a:gd name="connsiteY130" fmla="*/ 1397687 h 3621774"/>
              <a:gd name="connsiteX131" fmla="*/ 2172037 w 5529600"/>
              <a:gd name="connsiteY131" fmla="*/ 1421499 h 3621774"/>
              <a:gd name="connsiteX132" fmla="*/ 2257762 w 5529600"/>
              <a:gd name="connsiteY132" fmla="*/ 1435787 h 3621774"/>
              <a:gd name="connsiteX133" fmla="*/ 2276812 w 5529600"/>
              <a:gd name="connsiteY133" fmla="*/ 1440549 h 3621774"/>
              <a:gd name="connsiteX134" fmla="*/ 2305387 w 5529600"/>
              <a:gd name="connsiteY134" fmla="*/ 1450074 h 3621774"/>
              <a:gd name="connsiteX135" fmla="*/ 2438737 w 5529600"/>
              <a:gd name="connsiteY135" fmla="*/ 1450074 h 3621774"/>
              <a:gd name="connsiteX136" fmla="*/ 2453025 w 5529600"/>
              <a:gd name="connsiteY136" fmla="*/ 1454837 h 3621774"/>
              <a:gd name="connsiteX137" fmla="*/ 2472075 w 5529600"/>
              <a:gd name="connsiteY137" fmla="*/ 1459599 h 3621774"/>
              <a:gd name="connsiteX138" fmla="*/ 2538750 w 5529600"/>
              <a:gd name="connsiteY138" fmla="*/ 1454837 h 3621774"/>
              <a:gd name="connsiteX139" fmla="*/ 2533987 w 5529600"/>
              <a:gd name="connsiteY139" fmla="*/ 1416737 h 3621774"/>
              <a:gd name="connsiteX140" fmla="*/ 2519700 w 5529600"/>
              <a:gd name="connsiteY140" fmla="*/ 1388162 h 3621774"/>
              <a:gd name="connsiteX141" fmla="*/ 2505412 w 5529600"/>
              <a:gd name="connsiteY141" fmla="*/ 1373874 h 3621774"/>
              <a:gd name="connsiteX142" fmla="*/ 2510175 w 5529600"/>
              <a:gd name="connsiteY142" fmla="*/ 1326249 h 3621774"/>
              <a:gd name="connsiteX143" fmla="*/ 2524462 w 5529600"/>
              <a:gd name="connsiteY143" fmla="*/ 1311962 h 3621774"/>
              <a:gd name="connsiteX144" fmla="*/ 2538750 w 5529600"/>
              <a:gd name="connsiteY144" fmla="*/ 1302437 h 3621774"/>
              <a:gd name="connsiteX145" fmla="*/ 2619712 w 5529600"/>
              <a:gd name="connsiteY145" fmla="*/ 1288149 h 3621774"/>
              <a:gd name="connsiteX146" fmla="*/ 2653050 w 5529600"/>
              <a:gd name="connsiteY146" fmla="*/ 1264337 h 3621774"/>
              <a:gd name="connsiteX147" fmla="*/ 2672100 w 5529600"/>
              <a:gd name="connsiteY147" fmla="*/ 1254812 h 3621774"/>
              <a:gd name="connsiteX148" fmla="*/ 2600662 w 5529600"/>
              <a:gd name="connsiteY148" fmla="*/ 1245287 h 3621774"/>
              <a:gd name="connsiteX149" fmla="*/ 2572087 w 5529600"/>
              <a:gd name="connsiteY149" fmla="*/ 1235762 h 3621774"/>
              <a:gd name="connsiteX150" fmla="*/ 2557800 w 5529600"/>
              <a:gd name="connsiteY150" fmla="*/ 1230999 h 3621774"/>
              <a:gd name="connsiteX151" fmla="*/ 2533987 w 5529600"/>
              <a:gd name="connsiteY151" fmla="*/ 1221474 h 3621774"/>
              <a:gd name="connsiteX152" fmla="*/ 2510175 w 5529600"/>
              <a:gd name="connsiteY152" fmla="*/ 1216712 h 3621774"/>
              <a:gd name="connsiteX153" fmla="*/ 2500650 w 5529600"/>
              <a:gd name="connsiteY153" fmla="*/ 1197662 h 3621774"/>
              <a:gd name="connsiteX154" fmla="*/ 2491125 w 5529600"/>
              <a:gd name="connsiteY154" fmla="*/ 1183374 h 3621774"/>
              <a:gd name="connsiteX155" fmla="*/ 2495887 w 5529600"/>
              <a:gd name="connsiteY155" fmla="*/ 1154799 h 3621774"/>
              <a:gd name="connsiteX156" fmla="*/ 2562562 w 5529600"/>
              <a:gd name="connsiteY156" fmla="*/ 1140512 h 3621774"/>
              <a:gd name="connsiteX157" fmla="*/ 2581612 w 5529600"/>
              <a:gd name="connsiteY157" fmla="*/ 1135749 h 3621774"/>
              <a:gd name="connsiteX158" fmla="*/ 2619712 w 5529600"/>
              <a:gd name="connsiteY158" fmla="*/ 1092887 h 3621774"/>
              <a:gd name="connsiteX159" fmla="*/ 2648287 w 5529600"/>
              <a:gd name="connsiteY159" fmla="*/ 1083362 h 3621774"/>
              <a:gd name="connsiteX160" fmla="*/ 2695912 w 5529600"/>
              <a:gd name="connsiteY160" fmla="*/ 1073837 h 3621774"/>
              <a:gd name="connsiteX161" fmla="*/ 2714962 w 5529600"/>
              <a:gd name="connsiteY161" fmla="*/ 1069074 h 3621774"/>
              <a:gd name="connsiteX162" fmla="*/ 2734012 w 5529600"/>
              <a:gd name="connsiteY162" fmla="*/ 1059549 h 3621774"/>
              <a:gd name="connsiteX163" fmla="*/ 2748300 w 5529600"/>
              <a:gd name="connsiteY163" fmla="*/ 1054787 h 3621774"/>
              <a:gd name="connsiteX164" fmla="*/ 2795925 w 5529600"/>
              <a:gd name="connsiteY164" fmla="*/ 1030974 h 3621774"/>
              <a:gd name="connsiteX165" fmla="*/ 2810212 w 5529600"/>
              <a:gd name="connsiteY165" fmla="*/ 1021449 h 3621774"/>
              <a:gd name="connsiteX166" fmla="*/ 2829262 w 5529600"/>
              <a:gd name="connsiteY166" fmla="*/ 1016687 h 3621774"/>
              <a:gd name="connsiteX167" fmla="*/ 2886412 w 5529600"/>
              <a:gd name="connsiteY167" fmla="*/ 1007162 h 3621774"/>
              <a:gd name="connsiteX168" fmla="*/ 2900700 w 5529600"/>
              <a:gd name="connsiteY168" fmla="*/ 1002399 h 3621774"/>
              <a:gd name="connsiteX169" fmla="*/ 3138825 w 5529600"/>
              <a:gd name="connsiteY169" fmla="*/ 1016687 h 3621774"/>
              <a:gd name="connsiteX170" fmla="*/ 3172162 w 5529600"/>
              <a:gd name="connsiteY170" fmla="*/ 1035737 h 3621774"/>
              <a:gd name="connsiteX171" fmla="*/ 3186450 w 5529600"/>
              <a:gd name="connsiteY171" fmla="*/ 1040499 h 3621774"/>
              <a:gd name="connsiteX172" fmla="*/ 3234075 w 5529600"/>
              <a:gd name="connsiteY172" fmla="*/ 1069074 h 3621774"/>
              <a:gd name="connsiteX173" fmla="*/ 3262650 w 5529600"/>
              <a:gd name="connsiteY173" fmla="*/ 1088124 h 3621774"/>
              <a:gd name="connsiteX174" fmla="*/ 3276937 w 5529600"/>
              <a:gd name="connsiteY174" fmla="*/ 1083362 h 3621774"/>
              <a:gd name="connsiteX175" fmla="*/ 3286462 w 5529600"/>
              <a:gd name="connsiteY175" fmla="*/ 1069074 h 3621774"/>
              <a:gd name="connsiteX176" fmla="*/ 3300750 w 5529600"/>
              <a:gd name="connsiteY176" fmla="*/ 1054787 h 3621774"/>
              <a:gd name="connsiteX177" fmla="*/ 3310275 w 5529600"/>
              <a:gd name="connsiteY177" fmla="*/ 1040499 h 3621774"/>
              <a:gd name="connsiteX178" fmla="*/ 3324562 w 5529600"/>
              <a:gd name="connsiteY178" fmla="*/ 1035737 h 3621774"/>
              <a:gd name="connsiteX179" fmla="*/ 3419812 w 5529600"/>
              <a:gd name="connsiteY179" fmla="*/ 1030974 h 3621774"/>
              <a:gd name="connsiteX180" fmla="*/ 3448387 w 5529600"/>
              <a:gd name="connsiteY180" fmla="*/ 1040499 h 3621774"/>
              <a:gd name="connsiteX181" fmla="*/ 3557925 w 5529600"/>
              <a:gd name="connsiteY181" fmla="*/ 1035737 h 3621774"/>
              <a:gd name="connsiteX182" fmla="*/ 3600787 w 5529600"/>
              <a:gd name="connsiteY182" fmla="*/ 1007162 h 3621774"/>
              <a:gd name="connsiteX183" fmla="*/ 3615075 w 5529600"/>
              <a:gd name="connsiteY183" fmla="*/ 997637 h 3621774"/>
              <a:gd name="connsiteX184" fmla="*/ 3619837 w 5529600"/>
              <a:gd name="connsiteY184" fmla="*/ 983349 h 3621774"/>
              <a:gd name="connsiteX185" fmla="*/ 3629362 w 5529600"/>
              <a:gd name="connsiteY185" fmla="*/ 969062 h 3621774"/>
              <a:gd name="connsiteX186" fmla="*/ 3672225 w 5529600"/>
              <a:gd name="connsiteY186" fmla="*/ 930962 h 3621774"/>
              <a:gd name="connsiteX187" fmla="*/ 3686512 w 5529600"/>
              <a:gd name="connsiteY187" fmla="*/ 926199 h 3621774"/>
              <a:gd name="connsiteX188" fmla="*/ 3715087 w 5529600"/>
              <a:gd name="connsiteY188" fmla="*/ 902387 h 3621774"/>
              <a:gd name="connsiteX189" fmla="*/ 3729375 w 5529600"/>
              <a:gd name="connsiteY189" fmla="*/ 897624 h 3621774"/>
              <a:gd name="connsiteX190" fmla="*/ 3743662 w 5529600"/>
              <a:gd name="connsiteY190" fmla="*/ 888099 h 3621774"/>
              <a:gd name="connsiteX191" fmla="*/ 3786525 w 5529600"/>
              <a:gd name="connsiteY191" fmla="*/ 878574 h 3621774"/>
              <a:gd name="connsiteX192" fmla="*/ 3843675 w 5529600"/>
              <a:gd name="connsiteY192" fmla="*/ 883337 h 3621774"/>
              <a:gd name="connsiteX193" fmla="*/ 3872250 w 5529600"/>
              <a:gd name="connsiteY193" fmla="*/ 892862 h 3621774"/>
              <a:gd name="connsiteX194" fmla="*/ 3900825 w 5529600"/>
              <a:gd name="connsiteY194" fmla="*/ 897624 h 3621774"/>
              <a:gd name="connsiteX195" fmla="*/ 3910350 w 5529600"/>
              <a:gd name="connsiteY195" fmla="*/ 911912 h 3621774"/>
              <a:gd name="connsiteX196" fmla="*/ 3953212 w 5529600"/>
              <a:gd name="connsiteY196" fmla="*/ 935724 h 3621774"/>
              <a:gd name="connsiteX197" fmla="*/ 3977025 w 5529600"/>
              <a:gd name="connsiteY197" fmla="*/ 940487 h 3621774"/>
              <a:gd name="connsiteX198" fmla="*/ 4000837 w 5529600"/>
              <a:gd name="connsiteY198" fmla="*/ 964299 h 3621774"/>
              <a:gd name="connsiteX199" fmla="*/ 4015125 w 5529600"/>
              <a:gd name="connsiteY199" fmla="*/ 973824 h 3621774"/>
              <a:gd name="connsiteX200" fmla="*/ 4057987 w 5529600"/>
              <a:gd name="connsiteY200" fmla="*/ 969062 h 3621774"/>
              <a:gd name="connsiteX201" fmla="*/ 4086562 w 5529600"/>
              <a:gd name="connsiteY201" fmla="*/ 954774 h 3621774"/>
              <a:gd name="connsiteX202" fmla="*/ 4100850 w 5529600"/>
              <a:gd name="connsiteY202" fmla="*/ 950012 h 3621774"/>
              <a:gd name="connsiteX203" fmla="*/ 4115137 w 5529600"/>
              <a:gd name="connsiteY203" fmla="*/ 940487 h 3621774"/>
              <a:gd name="connsiteX204" fmla="*/ 4148475 w 5529600"/>
              <a:gd name="connsiteY204" fmla="*/ 930962 h 3621774"/>
              <a:gd name="connsiteX205" fmla="*/ 4158000 w 5529600"/>
              <a:gd name="connsiteY205" fmla="*/ 916674 h 3621774"/>
              <a:gd name="connsiteX206" fmla="*/ 4162762 w 5529600"/>
              <a:gd name="connsiteY206" fmla="*/ 902387 h 3621774"/>
              <a:gd name="connsiteX207" fmla="*/ 4219912 w 5529600"/>
              <a:gd name="connsiteY207" fmla="*/ 873812 h 3621774"/>
              <a:gd name="connsiteX208" fmla="*/ 4243725 w 5529600"/>
              <a:gd name="connsiteY208" fmla="*/ 869049 h 3621774"/>
              <a:gd name="connsiteX209" fmla="*/ 4258012 w 5529600"/>
              <a:gd name="connsiteY209" fmla="*/ 864287 h 3621774"/>
              <a:gd name="connsiteX210" fmla="*/ 4277062 w 5529600"/>
              <a:gd name="connsiteY210" fmla="*/ 859524 h 3621774"/>
              <a:gd name="connsiteX211" fmla="*/ 4291350 w 5529600"/>
              <a:gd name="connsiteY211" fmla="*/ 849999 h 3621774"/>
              <a:gd name="connsiteX212" fmla="*/ 4319925 w 5529600"/>
              <a:gd name="connsiteY212" fmla="*/ 840474 h 3621774"/>
              <a:gd name="connsiteX213" fmla="*/ 4348500 w 5529600"/>
              <a:gd name="connsiteY213" fmla="*/ 826187 h 3621774"/>
              <a:gd name="connsiteX214" fmla="*/ 4362787 w 5529600"/>
              <a:gd name="connsiteY214" fmla="*/ 816662 h 3621774"/>
              <a:gd name="connsiteX215" fmla="*/ 4386600 w 5529600"/>
              <a:gd name="connsiteY215" fmla="*/ 811899 h 3621774"/>
              <a:gd name="connsiteX216" fmla="*/ 4400887 w 5529600"/>
              <a:gd name="connsiteY216" fmla="*/ 807137 h 3621774"/>
              <a:gd name="connsiteX217" fmla="*/ 4567575 w 5529600"/>
              <a:gd name="connsiteY217" fmla="*/ 802374 h 3621774"/>
              <a:gd name="connsiteX218" fmla="*/ 4577100 w 5529600"/>
              <a:gd name="connsiteY218" fmla="*/ 788087 h 3621774"/>
              <a:gd name="connsiteX219" fmla="*/ 4591387 w 5529600"/>
              <a:gd name="connsiteY219" fmla="*/ 778562 h 3621774"/>
              <a:gd name="connsiteX220" fmla="*/ 4596150 w 5529600"/>
              <a:gd name="connsiteY220" fmla="*/ 764274 h 3621774"/>
              <a:gd name="connsiteX221" fmla="*/ 4605675 w 5529600"/>
              <a:gd name="connsiteY221" fmla="*/ 749987 h 3621774"/>
              <a:gd name="connsiteX222" fmla="*/ 4610437 w 5529600"/>
              <a:gd name="connsiteY222" fmla="*/ 735699 h 3621774"/>
              <a:gd name="connsiteX223" fmla="*/ 4624725 w 5529600"/>
              <a:gd name="connsiteY223" fmla="*/ 730937 h 3621774"/>
              <a:gd name="connsiteX224" fmla="*/ 4662825 w 5529600"/>
              <a:gd name="connsiteY224" fmla="*/ 721412 h 3621774"/>
              <a:gd name="connsiteX225" fmla="*/ 4677112 w 5529600"/>
              <a:gd name="connsiteY225" fmla="*/ 716649 h 3621774"/>
              <a:gd name="connsiteX226" fmla="*/ 4691400 w 5529600"/>
              <a:gd name="connsiteY226" fmla="*/ 707124 h 3621774"/>
              <a:gd name="connsiteX227" fmla="*/ 4767600 w 5529600"/>
              <a:gd name="connsiteY227" fmla="*/ 730937 h 3621774"/>
              <a:gd name="connsiteX228" fmla="*/ 4758075 w 5529600"/>
              <a:gd name="connsiteY228" fmla="*/ 745224 h 3621774"/>
              <a:gd name="connsiteX229" fmla="*/ 4805700 w 5529600"/>
              <a:gd name="connsiteY229" fmla="*/ 769037 h 3621774"/>
              <a:gd name="connsiteX230" fmla="*/ 4862850 w 5529600"/>
              <a:gd name="connsiteY230" fmla="*/ 783324 h 3621774"/>
              <a:gd name="connsiteX231" fmla="*/ 4881900 w 5529600"/>
              <a:gd name="connsiteY231" fmla="*/ 788087 h 3621774"/>
              <a:gd name="connsiteX232" fmla="*/ 4900950 w 5529600"/>
              <a:gd name="connsiteY232" fmla="*/ 797612 h 3621774"/>
              <a:gd name="connsiteX233" fmla="*/ 4910475 w 5529600"/>
              <a:gd name="connsiteY233" fmla="*/ 816662 h 3621774"/>
              <a:gd name="connsiteX234" fmla="*/ 4915237 w 5529600"/>
              <a:gd name="connsiteY234" fmla="*/ 835712 h 3621774"/>
              <a:gd name="connsiteX235" fmla="*/ 4958100 w 5529600"/>
              <a:gd name="connsiteY235" fmla="*/ 826187 h 3621774"/>
              <a:gd name="connsiteX236" fmla="*/ 4986675 w 5529600"/>
              <a:gd name="connsiteY236" fmla="*/ 807137 h 3621774"/>
              <a:gd name="connsiteX237" fmla="*/ 4996200 w 5529600"/>
              <a:gd name="connsiteY237" fmla="*/ 821424 h 3621774"/>
              <a:gd name="connsiteX238" fmla="*/ 5072400 w 5529600"/>
              <a:gd name="connsiteY238" fmla="*/ 840474 h 3621774"/>
              <a:gd name="connsiteX239" fmla="*/ 5115262 w 5529600"/>
              <a:gd name="connsiteY239" fmla="*/ 845237 h 3621774"/>
              <a:gd name="connsiteX240" fmla="*/ 5129550 w 5529600"/>
              <a:gd name="connsiteY240" fmla="*/ 840474 h 3621774"/>
              <a:gd name="connsiteX241" fmla="*/ 5139075 w 5529600"/>
              <a:gd name="connsiteY241" fmla="*/ 802374 h 3621774"/>
              <a:gd name="connsiteX242" fmla="*/ 5148600 w 5529600"/>
              <a:gd name="connsiteY242" fmla="*/ 788087 h 3621774"/>
              <a:gd name="connsiteX243" fmla="*/ 5153362 w 5529600"/>
              <a:gd name="connsiteY243" fmla="*/ 764274 h 3621774"/>
              <a:gd name="connsiteX244" fmla="*/ 5181937 w 5529600"/>
              <a:gd name="connsiteY244" fmla="*/ 740462 h 3621774"/>
              <a:gd name="connsiteX245" fmla="*/ 5200987 w 5529600"/>
              <a:gd name="connsiteY245" fmla="*/ 721412 h 3621774"/>
              <a:gd name="connsiteX246" fmla="*/ 5229562 w 5529600"/>
              <a:gd name="connsiteY246" fmla="*/ 697599 h 3621774"/>
              <a:gd name="connsiteX247" fmla="*/ 5262900 w 5529600"/>
              <a:gd name="connsiteY247" fmla="*/ 688074 h 3621774"/>
              <a:gd name="connsiteX248" fmla="*/ 5334337 w 5529600"/>
              <a:gd name="connsiteY248" fmla="*/ 678549 h 3621774"/>
              <a:gd name="connsiteX249" fmla="*/ 5377200 w 5529600"/>
              <a:gd name="connsiteY249" fmla="*/ 645212 h 3621774"/>
              <a:gd name="connsiteX250" fmla="*/ 5391487 w 5529600"/>
              <a:gd name="connsiteY250" fmla="*/ 635687 h 3621774"/>
              <a:gd name="connsiteX251" fmla="*/ 5405775 w 5529600"/>
              <a:gd name="connsiteY251" fmla="*/ 630924 h 3621774"/>
              <a:gd name="connsiteX252" fmla="*/ 5434350 w 5529600"/>
              <a:gd name="connsiteY252" fmla="*/ 602349 h 3621774"/>
              <a:gd name="connsiteX253" fmla="*/ 5448637 w 5529600"/>
              <a:gd name="connsiteY253" fmla="*/ 588062 h 3621774"/>
              <a:gd name="connsiteX254" fmla="*/ 5477212 w 5529600"/>
              <a:gd name="connsiteY254" fmla="*/ 573774 h 3621774"/>
              <a:gd name="connsiteX255" fmla="*/ 5505787 w 5529600"/>
              <a:gd name="connsiteY255" fmla="*/ 559487 h 3621774"/>
              <a:gd name="connsiteX256" fmla="*/ 5515312 w 5529600"/>
              <a:gd name="connsiteY256" fmla="*/ 545199 h 3621774"/>
              <a:gd name="connsiteX257" fmla="*/ 5515312 w 5529600"/>
              <a:gd name="connsiteY257" fmla="*/ 478524 h 3621774"/>
              <a:gd name="connsiteX258" fmla="*/ 5505787 w 5529600"/>
              <a:gd name="connsiteY258" fmla="*/ 430899 h 3621774"/>
              <a:gd name="connsiteX259" fmla="*/ 5501025 w 5529600"/>
              <a:gd name="connsiteY259" fmla="*/ 264212 h 3621774"/>
              <a:gd name="connsiteX260" fmla="*/ 5491500 w 5529600"/>
              <a:gd name="connsiteY260" fmla="*/ 207062 h 3621774"/>
              <a:gd name="connsiteX261" fmla="*/ 5486737 w 5529600"/>
              <a:gd name="connsiteY261" fmla="*/ 173724 h 3621774"/>
              <a:gd name="connsiteX262" fmla="*/ 5510550 w 5529600"/>
              <a:gd name="connsiteY262" fmla="*/ 35612 h 3621774"/>
              <a:gd name="connsiteX263" fmla="*/ 5520075 w 5529600"/>
              <a:gd name="connsiteY263" fmla="*/ 49899 h 3621774"/>
              <a:gd name="connsiteX264" fmla="*/ 5524837 w 5529600"/>
              <a:gd name="connsiteY264" fmla="*/ 83237 h 3621774"/>
              <a:gd name="connsiteX265" fmla="*/ 5529600 w 5529600"/>
              <a:gd name="connsiteY265" fmla="*/ 107049 h 3621774"/>
              <a:gd name="connsiteX266" fmla="*/ 5524837 w 5529600"/>
              <a:gd name="connsiteY266" fmla="*/ 192774 h 3621774"/>
              <a:gd name="connsiteX267" fmla="*/ 5515312 w 5529600"/>
              <a:gd name="connsiteY267" fmla="*/ 211824 h 3621774"/>
              <a:gd name="connsiteX268" fmla="*/ 5505787 w 5529600"/>
              <a:gd name="connsiteY268" fmla="*/ 226112 h 3621774"/>
              <a:gd name="connsiteX269" fmla="*/ 5472450 w 5529600"/>
              <a:gd name="connsiteY269" fmla="*/ 259449 h 3621774"/>
              <a:gd name="connsiteX270" fmla="*/ 5439112 w 5529600"/>
              <a:gd name="connsiteY270" fmla="*/ 264212 h 3621774"/>
              <a:gd name="connsiteX271" fmla="*/ 3986550 w 5529600"/>
              <a:gd name="connsiteY271" fmla="*/ 259449 h 3621774"/>
              <a:gd name="connsiteX272" fmla="*/ 3943687 w 5529600"/>
              <a:gd name="connsiteY272" fmla="*/ 264212 h 3621774"/>
              <a:gd name="connsiteX273" fmla="*/ 3886537 w 5529600"/>
              <a:gd name="connsiteY273" fmla="*/ 268974 h 3621774"/>
              <a:gd name="connsiteX274" fmla="*/ 3819862 w 5529600"/>
              <a:gd name="connsiteY274" fmla="*/ 278499 h 3621774"/>
              <a:gd name="connsiteX275" fmla="*/ 3786525 w 5529600"/>
              <a:gd name="connsiteY275" fmla="*/ 283262 h 3621774"/>
              <a:gd name="connsiteX276" fmla="*/ 3719850 w 5529600"/>
              <a:gd name="connsiteY276" fmla="*/ 288024 h 3621774"/>
              <a:gd name="connsiteX277" fmla="*/ 3672225 w 5529600"/>
              <a:gd name="connsiteY277" fmla="*/ 302312 h 3621774"/>
              <a:gd name="connsiteX278" fmla="*/ 3586500 w 5529600"/>
              <a:gd name="connsiteY278" fmla="*/ 316599 h 3621774"/>
              <a:gd name="connsiteX279" fmla="*/ 3557925 w 5529600"/>
              <a:gd name="connsiteY279" fmla="*/ 326124 h 3621774"/>
              <a:gd name="connsiteX280" fmla="*/ 3443625 w 5529600"/>
              <a:gd name="connsiteY280" fmla="*/ 340412 h 3621774"/>
              <a:gd name="connsiteX281" fmla="*/ 3410287 w 5529600"/>
              <a:gd name="connsiteY281" fmla="*/ 349937 h 3621774"/>
              <a:gd name="connsiteX282" fmla="*/ 3357900 w 5529600"/>
              <a:gd name="connsiteY282" fmla="*/ 359462 h 3621774"/>
              <a:gd name="connsiteX283" fmla="*/ 3315037 w 5529600"/>
              <a:gd name="connsiteY283" fmla="*/ 373749 h 3621774"/>
              <a:gd name="connsiteX284" fmla="*/ 3195975 w 5529600"/>
              <a:gd name="connsiteY284" fmla="*/ 383274 h 3621774"/>
              <a:gd name="connsiteX285" fmla="*/ 3086437 w 5529600"/>
              <a:gd name="connsiteY285" fmla="*/ 397562 h 3621774"/>
              <a:gd name="connsiteX286" fmla="*/ 3062625 w 5529600"/>
              <a:gd name="connsiteY286" fmla="*/ 402324 h 3621774"/>
              <a:gd name="connsiteX287" fmla="*/ 2938800 w 5529600"/>
              <a:gd name="connsiteY287" fmla="*/ 421374 h 3621774"/>
              <a:gd name="connsiteX288" fmla="*/ 2895937 w 5529600"/>
              <a:gd name="connsiteY288" fmla="*/ 426137 h 3621774"/>
              <a:gd name="connsiteX289" fmla="*/ 2753062 w 5529600"/>
              <a:gd name="connsiteY289" fmla="*/ 449949 h 3621774"/>
              <a:gd name="connsiteX290" fmla="*/ 2695912 w 5529600"/>
              <a:gd name="connsiteY290" fmla="*/ 468999 h 3621774"/>
              <a:gd name="connsiteX291" fmla="*/ 2567325 w 5529600"/>
              <a:gd name="connsiteY291" fmla="*/ 492812 h 3621774"/>
              <a:gd name="connsiteX292" fmla="*/ 2424450 w 5529600"/>
              <a:gd name="connsiteY292" fmla="*/ 530912 h 3621774"/>
              <a:gd name="connsiteX293" fmla="*/ 2348250 w 5529600"/>
              <a:gd name="connsiteY293" fmla="*/ 549962 h 3621774"/>
              <a:gd name="connsiteX294" fmla="*/ 2172037 w 5529600"/>
              <a:gd name="connsiteY294" fmla="*/ 592824 h 3621774"/>
              <a:gd name="connsiteX295" fmla="*/ 2019637 w 5529600"/>
              <a:gd name="connsiteY295" fmla="*/ 649974 h 3621774"/>
              <a:gd name="connsiteX296" fmla="*/ 1957725 w 5529600"/>
              <a:gd name="connsiteY296" fmla="*/ 659499 h 3621774"/>
              <a:gd name="connsiteX297" fmla="*/ 1891050 w 5529600"/>
              <a:gd name="connsiteY297" fmla="*/ 678549 h 3621774"/>
              <a:gd name="connsiteX298" fmla="*/ 1767225 w 5529600"/>
              <a:gd name="connsiteY298" fmla="*/ 726174 h 3621774"/>
              <a:gd name="connsiteX299" fmla="*/ 1714837 w 5529600"/>
              <a:gd name="connsiteY299" fmla="*/ 735699 h 3621774"/>
              <a:gd name="connsiteX300" fmla="*/ 1591012 w 5529600"/>
              <a:gd name="connsiteY300" fmla="*/ 778562 h 3621774"/>
              <a:gd name="connsiteX301" fmla="*/ 1533862 w 5529600"/>
              <a:gd name="connsiteY301" fmla="*/ 792849 h 3621774"/>
              <a:gd name="connsiteX302" fmla="*/ 1486237 w 5529600"/>
              <a:gd name="connsiteY302" fmla="*/ 807137 h 3621774"/>
              <a:gd name="connsiteX303" fmla="*/ 1433850 w 5529600"/>
              <a:gd name="connsiteY303" fmla="*/ 816662 h 3621774"/>
              <a:gd name="connsiteX304" fmla="*/ 1310025 w 5529600"/>
              <a:gd name="connsiteY304" fmla="*/ 859524 h 3621774"/>
              <a:gd name="connsiteX305" fmla="*/ 1276687 w 5529600"/>
              <a:gd name="connsiteY305" fmla="*/ 869049 h 3621774"/>
              <a:gd name="connsiteX306" fmla="*/ 1238587 w 5529600"/>
              <a:gd name="connsiteY306" fmla="*/ 883337 h 3621774"/>
              <a:gd name="connsiteX307" fmla="*/ 1210012 w 5529600"/>
              <a:gd name="connsiteY307" fmla="*/ 892862 h 3621774"/>
              <a:gd name="connsiteX308" fmla="*/ 1186200 w 5529600"/>
              <a:gd name="connsiteY308" fmla="*/ 907149 h 3621774"/>
              <a:gd name="connsiteX309" fmla="*/ 1081425 w 5529600"/>
              <a:gd name="connsiteY309" fmla="*/ 950012 h 3621774"/>
              <a:gd name="connsiteX310" fmla="*/ 1033800 w 5529600"/>
              <a:gd name="connsiteY310" fmla="*/ 978587 h 3621774"/>
              <a:gd name="connsiteX311" fmla="*/ 1009987 w 5529600"/>
              <a:gd name="connsiteY311" fmla="*/ 992874 h 3621774"/>
              <a:gd name="connsiteX312" fmla="*/ 990937 w 5529600"/>
              <a:gd name="connsiteY312" fmla="*/ 1007162 h 3621774"/>
              <a:gd name="connsiteX313" fmla="*/ 957600 w 5529600"/>
              <a:gd name="connsiteY313" fmla="*/ 1021449 h 3621774"/>
              <a:gd name="connsiteX314" fmla="*/ 943312 w 5529600"/>
              <a:gd name="connsiteY314" fmla="*/ 1035737 h 3621774"/>
              <a:gd name="connsiteX315" fmla="*/ 905212 w 5529600"/>
              <a:gd name="connsiteY315" fmla="*/ 1045262 h 3621774"/>
              <a:gd name="connsiteX316" fmla="*/ 890925 w 5529600"/>
              <a:gd name="connsiteY316" fmla="*/ 1059549 h 3621774"/>
              <a:gd name="connsiteX317" fmla="*/ 848062 w 5529600"/>
              <a:gd name="connsiteY317" fmla="*/ 1078599 h 3621774"/>
              <a:gd name="connsiteX318" fmla="*/ 824250 w 5529600"/>
              <a:gd name="connsiteY318" fmla="*/ 1097649 h 3621774"/>
              <a:gd name="connsiteX319" fmla="*/ 809962 w 5529600"/>
              <a:gd name="connsiteY319" fmla="*/ 1107174 h 3621774"/>
              <a:gd name="connsiteX320" fmla="*/ 786150 w 5529600"/>
              <a:gd name="connsiteY320" fmla="*/ 1126224 h 3621774"/>
              <a:gd name="connsiteX321" fmla="*/ 767100 w 5529600"/>
              <a:gd name="connsiteY321" fmla="*/ 1135749 h 3621774"/>
              <a:gd name="connsiteX322" fmla="*/ 748050 w 5529600"/>
              <a:gd name="connsiteY322" fmla="*/ 1150037 h 3621774"/>
              <a:gd name="connsiteX323" fmla="*/ 705187 w 5529600"/>
              <a:gd name="connsiteY323" fmla="*/ 1178612 h 3621774"/>
              <a:gd name="connsiteX324" fmla="*/ 667087 w 5529600"/>
              <a:gd name="connsiteY324" fmla="*/ 1216712 h 3621774"/>
              <a:gd name="connsiteX325" fmla="*/ 643275 w 5529600"/>
              <a:gd name="connsiteY325" fmla="*/ 1235762 h 3621774"/>
              <a:gd name="connsiteX326" fmla="*/ 586125 w 5529600"/>
              <a:gd name="connsiteY326" fmla="*/ 1278624 h 3621774"/>
              <a:gd name="connsiteX327" fmla="*/ 571837 w 5529600"/>
              <a:gd name="connsiteY327" fmla="*/ 1292912 h 3621774"/>
              <a:gd name="connsiteX328" fmla="*/ 505162 w 5529600"/>
              <a:gd name="connsiteY328" fmla="*/ 1345299 h 3621774"/>
              <a:gd name="connsiteX329" fmla="*/ 486112 w 5529600"/>
              <a:gd name="connsiteY329" fmla="*/ 1373874 h 3621774"/>
              <a:gd name="connsiteX330" fmla="*/ 471825 w 5529600"/>
              <a:gd name="connsiteY330" fmla="*/ 1397687 h 3621774"/>
              <a:gd name="connsiteX331" fmla="*/ 428962 w 5529600"/>
              <a:gd name="connsiteY331" fmla="*/ 1454837 h 3621774"/>
              <a:gd name="connsiteX332" fmla="*/ 405150 w 5529600"/>
              <a:gd name="connsiteY332" fmla="*/ 1497699 h 3621774"/>
              <a:gd name="connsiteX333" fmla="*/ 390862 w 5529600"/>
              <a:gd name="connsiteY333" fmla="*/ 1521512 h 3621774"/>
              <a:gd name="connsiteX334" fmla="*/ 386100 w 5529600"/>
              <a:gd name="connsiteY334" fmla="*/ 1535799 h 3621774"/>
              <a:gd name="connsiteX335" fmla="*/ 371812 w 5529600"/>
              <a:gd name="connsiteY335" fmla="*/ 1573899 h 3621774"/>
              <a:gd name="connsiteX336" fmla="*/ 352762 w 5529600"/>
              <a:gd name="connsiteY336" fmla="*/ 1631049 h 3621774"/>
              <a:gd name="connsiteX337" fmla="*/ 333712 w 5529600"/>
              <a:gd name="connsiteY337" fmla="*/ 1692962 h 3621774"/>
              <a:gd name="connsiteX338" fmla="*/ 328950 w 5529600"/>
              <a:gd name="connsiteY338" fmla="*/ 1788212 h 3621774"/>
              <a:gd name="connsiteX339" fmla="*/ 319425 w 5529600"/>
              <a:gd name="connsiteY339" fmla="*/ 1850124 h 3621774"/>
              <a:gd name="connsiteX340" fmla="*/ 309900 w 5529600"/>
              <a:gd name="connsiteY340" fmla="*/ 1912037 h 3621774"/>
              <a:gd name="connsiteX341" fmla="*/ 295612 w 5529600"/>
              <a:gd name="connsiteY341" fmla="*/ 1931087 h 3621774"/>
              <a:gd name="connsiteX342" fmla="*/ 281325 w 5529600"/>
              <a:gd name="connsiteY342" fmla="*/ 1969187 h 3621774"/>
              <a:gd name="connsiteX343" fmla="*/ 276562 w 5529600"/>
              <a:gd name="connsiteY343" fmla="*/ 1983474 h 3621774"/>
              <a:gd name="connsiteX344" fmla="*/ 252750 w 5529600"/>
              <a:gd name="connsiteY344" fmla="*/ 2021574 h 3621774"/>
              <a:gd name="connsiteX345" fmla="*/ 228937 w 5529600"/>
              <a:gd name="connsiteY345" fmla="*/ 2083487 h 3621774"/>
              <a:gd name="connsiteX346" fmla="*/ 224175 w 5529600"/>
              <a:gd name="connsiteY346" fmla="*/ 2102537 h 3621774"/>
              <a:gd name="connsiteX347" fmla="*/ 209887 w 5529600"/>
              <a:gd name="connsiteY347" fmla="*/ 2126349 h 3621774"/>
              <a:gd name="connsiteX348" fmla="*/ 186075 w 5529600"/>
              <a:gd name="connsiteY348" fmla="*/ 2178737 h 3621774"/>
              <a:gd name="connsiteX349" fmla="*/ 171787 w 5529600"/>
              <a:gd name="connsiteY349" fmla="*/ 2216837 h 3621774"/>
              <a:gd name="connsiteX350" fmla="*/ 167025 w 5529600"/>
              <a:gd name="connsiteY350" fmla="*/ 2235887 h 3621774"/>
              <a:gd name="connsiteX351" fmla="*/ 81300 w 5529600"/>
              <a:gd name="connsiteY351" fmla="*/ 3621774 h 3621774"/>
              <a:gd name="connsiteX0" fmla="*/ 167025 w 5529600"/>
              <a:gd name="connsiteY0" fmla="*/ 2235887 h 3695050"/>
              <a:gd name="connsiteX1" fmla="*/ 76537 w 5529600"/>
              <a:gd name="connsiteY1" fmla="*/ 3597962 h 3695050"/>
              <a:gd name="connsiteX2" fmla="*/ 57487 w 5529600"/>
              <a:gd name="connsiteY2" fmla="*/ 3583674 h 3695050"/>
              <a:gd name="connsiteX3" fmla="*/ 14625 w 5529600"/>
              <a:gd name="connsiteY3" fmla="*/ 3574149 h 3695050"/>
              <a:gd name="connsiteX4" fmla="*/ 9862 w 5529600"/>
              <a:gd name="connsiteY4" fmla="*/ 3497949 h 3695050"/>
              <a:gd name="connsiteX5" fmla="*/ 337 w 5529600"/>
              <a:gd name="connsiteY5" fmla="*/ 3483662 h 3695050"/>
              <a:gd name="connsiteX6" fmla="*/ 9862 w 5529600"/>
              <a:gd name="connsiteY6" fmla="*/ 3316974 h 3695050"/>
              <a:gd name="connsiteX7" fmla="*/ 19387 w 5529600"/>
              <a:gd name="connsiteY7" fmla="*/ 3274112 h 3695050"/>
              <a:gd name="connsiteX8" fmla="*/ 28912 w 5529600"/>
              <a:gd name="connsiteY8" fmla="*/ 3231249 h 3695050"/>
              <a:gd name="connsiteX9" fmla="*/ 43200 w 5529600"/>
              <a:gd name="connsiteY9" fmla="*/ 3216962 h 3695050"/>
              <a:gd name="connsiteX10" fmla="*/ 47962 w 5529600"/>
              <a:gd name="connsiteY10" fmla="*/ 3202674 h 3695050"/>
              <a:gd name="connsiteX11" fmla="*/ 71775 w 5529600"/>
              <a:gd name="connsiteY11" fmla="*/ 3174099 h 3695050"/>
              <a:gd name="connsiteX12" fmla="*/ 76537 w 5529600"/>
              <a:gd name="connsiteY12" fmla="*/ 3159812 h 3695050"/>
              <a:gd name="connsiteX13" fmla="*/ 86062 w 5529600"/>
              <a:gd name="connsiteY13" fmla="*/ 3078849 h 3695050"/>
              <a:gd name="connsiteX14" fmla="*/ 100350 w 5529600"/>
              <a:gd name="connsiteY14" fmla="*/ 3074087 h 3695050"/>
              <a:gd name="connsiteX15" fmla="*/ 133687 w 5529600"/>
              <a:gd name="connsiteY15" fmla="*/ 3069324 h 3695050"/>
              <a:gd name="connsiteX16" fmla="*/ 162262 w 5529600"/>
              <a:gd name="connsiteY16" fmla="*/ 3064562 h 3695050"/>
              <a:gd name="connsiteX17" fmla="*/ 228937 w 5529600"/>
              <a:gd name="connsiteY17" fmla="*/ 3064562 h 3695050"/>
              <a:gd name="connsiteX18" fmla="*/ 243225 w 5529600"/>
              <a:gd name="connsiteY18" fmla="*/ 3074087 h 3695050"/>
              <a:gd name="connsiteX19" fmla="*/ 257512 w 5529600"/>
              <a:gd name="connsiteY19" fmla="*/ 3078849 h 3695050"/>
              <a:gd name="connsiteX20" fmla="*/ 286087 w 5529600"/>
              <a:gd name="connsiteY20" fmla="*/ 3107424 h 3695050"/>
              <a:gd name="connsiteX21" fmla="*/ 300375 w 5529600"/>
              <a:gd name="connsiteY21" fmla="*/ 3097899 h 3695050"/>
              <a:gd name="connsiteX22" fmla="*/ 295612 w 5529600"/>
              <a:gd name="connsiteY22" fmla="*/ 3050274 h 3695050"/>
              <a:gd name="connsiteX23" fmla="*/ 290850 w 5529600"/>
              <a:gd name="connsiteY23" fmla="*/ 3035987 h 3695050"/>
              <a:gd name="connsiteX24" fmla="*/ 276562 w 5529600"/>
              <a:gd name="connsiteY24" fmla="*/ 3031224 h 3695050"/>
              <a:gd name="connsiteX25" fmla="*/ 190837 w 5529600"/>
              <a:gd name="connsiteY25" fmla="*/ 3026462 h 3695050"/>
              <a:gd name="connsiteX26" fmla="*/ 186075 w 5529600"/>
              <a:gd name="connsiteY26" fmla="*/ 2950262 h 3695050"/>
              <a:gd name="connsiteX27" fmla="*/ 171787 w 5529600"/>
              <a:gd name="connsiteY27" fmla="*/ 2940737 h 3695050"/>
              <a:gd name="connsiteX28" fmla="*/ 167025 w 5529600"/>
              <a:gd name="connsiteY28" fmla="*/ 2921687 h 3695050"/>
              <a:gd name="connsiteX29" fmla="*/ 171787 w 5529600"/>
              <a:gd name="connsiteY29" fmla="*/ 2897874 h 3695050"/>
              <a:gd name="connsiteX30" fmla="*/ 200362 w 5529600"/>
              <a:gd name="connsiteY30" fmla="*/ 2888349 h 3695050"/>
              <a:gd name="connsiteX31" fmla="*/ 205125 w 5529600"/>
              <a:gd name="connsiteY31" fmla="*/ 2874062 h 3695050"/>
              <a:gd name="connsiteX32" fmla="*/ 233700 w 5529600"/>
              <a:gd name="connsiteY32" fmla="*/ 2855012 h 3695050"/>
              <a:gd name="connsiteX33" fmla="*/ 238462 w 5529600"/>
              <a:gd name="connsiteY33" fmla="*/ 2840724 h 3695050"/>
              <a:gd name="connsiteX34" fmla="*/ 243225 w 5529600"/>
              <a:gd name="connsiteY34" fmla="*/ 2816912 h 3695050"/>
              <a:gd name="connsiteX35" fmla="*/ 271800 w 5529600"/>
              <a:gd name="connsiteY35" fmla="*/ 2788337 h 3695050"/>
              <a:gd name="connsiteX36" fmla="*/ 314662 w 5529600"/>
              <a:gd name="connsiteY36" fmla="*/ 2764524 h 3695050"/>
              <a:gd name="connsiteX37" fmla="*/ 348000 w 5529600"/>
              <a:gd name="connsiteY37" fmla="*/ 2759762 h 3695050"/>
              <a:gd name="connsiteX38" fmla="*/ 367050 w 5529600"/>
              <a:gd name="connsiteY38" fmla="*/ 2731187 h 3695050"/>
              <a:gd name="connsiteX39" fmla="*/ 376575 w 5529600"/>
              <a:gd name="connsiteY39" fmla="*/ 2716899 h 3695050"/>
              <a:gd name="connsiteX40" fmla="*/ 405150 w 5529600"/>
              <a:gd name="connsiteY40" fmla="*/ 2688324 h 3695050"/>
              <a:gd name="connsiteX41" fmla="*/ 428962 w 5529600"/>
              <a:gd name="connsiteY41" fmla="*/ 2664512 h 3695050"/>
              <a:gd name="connsiteX42" fmla="*/ 433725 w 5529600"/>
              <a:gd name="connsiteY42" fmla="*/ 2635937 h 3695050"/>
              <a:gd name="connsiteX43" fmla="*/ 443250 w 5529600"/>
              <a:gd name="connsiteY43" fmla="*/ 2621649 h 3695050"/>
              <a:gd name="connsiteX44" fmla="*/ 462300 w 5529600"/>
              <a:gd name="connsiteY44" fmla="*/ 2616887 h 3695050"/>
              <a:gd name="connsiteX45" fmla="*/ 533737 w 5529600"/>
              <a:gd name="connsiteY45" fmla="*/ 2612124 h 3695050"/>
              <a:gd name="connsiteX46" fmla="*/ 528975 w 5529600"/>
              <a:gd name="connsiteY46" fmla="*/ 2531162 h 3695050"/>
              <a:gd name="connsiteX47" fmla="*/ 524212 w 5529600"/>
              <a:gd name="connsiteY47" fmla="*/ 2516874 h 3695050"/>
              <a:gd name="connsiteX48" fmla="*/ 519450 w 5529600"/>
              <a:gd name="connsiteY48" fmla="*/ 2478774 h 3695050"/>
              <a:gd name="connsiteX49" fmla="*/ 490875 w 5529600"/>
              <a:gd name="connsiteY49" fmla="*/ 2464487 h 3695050"/>
              <a:gd name="connsiteX50" fmla="*/ 467062 w 5529600"/>
              <a:gd name="connsiteY50" fmla="*/ 2426387 h 3695050"/>
              <a:gd name="connsiteX51" fmla="*/ 457537 w 5529600"/>
              <a:gd name="connsiteY51" fmla="*/ 2397812 h 3695050"/>
              <a:gd name="connsiteX52" fmla="*/ 443250 w 5529600"/>
              <a:gd name="connsiteY52" fmla="*/ 2388287 h 3695050"/>
              <a:gd name="connsiteX53" fmla="*/ 438487 w 5529600"/>
              <a:gd name="connsiteY53" fmla="*/ 2373999 h 3695050"/>
              <a:gd name="connsiteX54" fmla="*/ 490875 w 5529600"/>
              <a:gd name="connsiteY54" fmla="*/ 2321612 h 3695050"/>
              <a:gd name="connsiteX55" fmla="*/ 505162 w 5529600"/>
              <a:gd name="connsiteY55" fmla="*/ 2312087 h 3695050"/>
              <a:gd name="connsiteX56" fmla="*/ 519450 w 5529600"/>
              <a:gd name="connsiteY56" fmla="*/ 2283512 h 3695050"/>
              <a:gd name="connsiteX57" fmla="*/ 533737 w 5529600"/>
              <a:gd name="connsiteY57" fmla="*/ 2273987 h 3695050"/>
              <a:gd name="connsiteX58" fmla="*/ 562312 w 5529600"/>
              <a:gd name="connsiteY58" fmla="*/ 2264462 h 3695050"/>
              <a:gd name="connsiteX59" fmla="*/ 576600 w 5529600"/>
              <a:gd name="connsiteY59" fmla="*/ 2254937 h 3695050"/>
              <a:gd name="connsiteX60" fmla="*/ 590887 w 5529600"/>
              <a:gd name="connsiteY60" fmla="*/ 2250174 h 3695050"/>
              <a:gd name="connsiteX61" fmla="*/ 705187 w 5529600"/>
              <a:gd name="connsiteY61" fmla="*/ 2240649 h 3695050"/>
              <a:gd name="connsiteX62" fmla="*/ 743287 w 5529600"/>
              <a:gd name="connsiteY62" fmla="*/ 2235887 h 3695050"/>
              <a:gd name="connsiteX63" fmla="*/ 748050 w 5529600"/>
              <a:gd name="connsiteY63" fmla="*/ 2221599 h 3695050"/>
              <a:gd name="connsiteX64" fmla="*/ 733762 w 5529600"/>
              <a:gd name="connsiteY64" fmla="*/ 2216837 h 3695050"/>
              <a:gd name="connsiteX65" fmla="*/ 724237 w 5529600"/>
              <a:gd name="connsiteY65" fmla="*/ 2202549 h 3695050"/>
              <a:gd name="connsiteX66" fmla="*/ 714712 w 5529600"/>
              <a:gd name="connsiteY66" fmla="*/ 2164449 h 3695050"/>
              <a:gd name="connsiteX67" fmla="*/ 709950 w 5529600"/>
              <a:gd name="connsiteY67" fmla="*/ 2150162 h 3695050"/>
              <a:gd name="connsiteX68" fmla="*/ 700425 w 5529600"/>
              <a:gd name="connsiteY68" fmla="*/ 2135874 h 3695050"/>
              <a:gd name="connsiteX69" fmla="*/ 705187 w 5529600"/>
              <a:gd name="connsiteY69" fmla="*/ 2097774 h 3695050"/>
              <a:gd name="connsiteX70" fmla="*/ 733762 w 5529600"/>
              <a:gd name="connsiteY70" fmla="*/ 2088249 h 3695050"/>
              <a:gd name="connsiteX71" fmla="*/ 776625 w 5529600"/>
              <a:gd name="connsiteY71" fmla="*/ 2097774 h 3695050"/>
              <a:gd name="connsiteX72" fmla="*/ 809962 w 5529600"/>
              <a:gd name="connsiteY72" fmla="*/ 2093012 h 3695050"/>
              <a:gd name="connsiteX73" fmla="*/ 838537 w 5529600"/>
              <a:gd name="connsiteY73" fmla="*/ 2073962 h 3695050"/>
              <a:gd name="connsiteX74" fmla="*/ 857587 w 5529600"/>
              <a:gd name="connsiteY74" fmla="*/ 2031099 h 3695050"/>
              <a:gd name="connsiteX75" fmla="*/ 871875 w 5529600"/>
              <a:gd name="connsiteY75" fmla="*/ 2021574 h 3695050"/>
              <a:gd name="connsiteX76" fmla="*/ 924262 w 5529600"/>
              <a:gd name="connsiteY76" fmla="*/ 2026337 h 3695050"/>
              <a:gd name="connsiteX77" fmla="*/ 943312 w 5529600"/>
              <a:gd name="connsiteY77" fmla="*/ 2054912 h 3695050"/>
              <a:gd name="connsiteX78" fmla="*/ 957600 w 5529600"/>
              <a:gd name="connsiteY78" fmla="*/ 2059674 h 3695050"/>
              <a:gd name="connsiteX79" fmla="*/ 1062375 w 5529600"/>
              <a:gd name="connsiteY79" fmla="*/ 2054912 h 3695050"/>
              <a:gd name="connsiteX80" fmla="*/ 1090950 w 5529600"/>
              <a:gd name="connsiteY80" fmla="*/ 2040624 h 3695050"/>
              <a:gd name="connsiteX81" fmla="*/ 1114762 w 5529600"/>
              <a:gd name="connsiteY81" fmla="*/ 2035862 h 3695050"/>
              <a:gd name="connsiteX82" fmla="*/ 1129050 w 5529600"/>
              <a:gd name="connsiteY82" fmla="*/ 2031099 h 3695050"/>
              <a:gd name="connsiteX83" fmla="*/ 1148100 w 5529600"/>
              <a:gd name="connsiteY83" fmla="*/ 2026337 h 3695050"/>
              <a:gd name="connsiteX84" fmla="*/ 1176675 w 5529600"/>
              <a:gd name="connsiteY84" fmla="*/ 2016812 h 3695050"/>
              <a:gd name="connsiteX85" fmla="*/ 1181437 w 5529600"/>
              <a:gd name="connsiteY85" fmla="*/ 1983474 h 3695050"/>
              <a:gd name="connsiteX86" fmla="*/ 1210012 w 5529600"/>
              <a:gd name="connsiteY86" fmla="*/ 1964424 h 3695050"/>
              <a:gd name="connsiteX87" fmla="*/ 1219537 w 5529600"/>
              <a:gd name="connsiteY87" fmla="*/ 1950137 h 3695050"/>
              <a:gd name="connsiteX88" fmla="*/ 1248112 w 5529600"/>
              <a:gd name="connsiteY88" fmla="*/ 1931087 h 3695050"/>
              <a:gd name="connsiteX89" fmla="*/ 1262400 w 5529600"/>
              <a:gd name="connsiteY89" fmla="*/ 1916799 h 3695050"/>
              <a:gd name="connsiteX90" fmla="*/ 1300500 w 5529600"/>
              <a:gd name="connsiteY90" fmla="*/ 1921562 h 3695050"/>
              <a:gd name="connsiteX91" fmla="*/ 1329075 w 5529600"/>
              <a:gd name="connsiteY91" fmla="*/ 1940612 h 3695050"/>
              <a:gd name="connsiteX92" fmla="*/ 1357650 w 5529600"/>
              <a:gd name="connsiteY92" fmla="*/ 1950137 h 3695050"/>
              <a:gd name="connsiteX93" fmla="*/ 1357650 w 5529600"/>
              <a:gd name="connsiteY93" fmla="*/ 1950137 h 3695050"/>
              <a:gd name="connsiteX94" fmla="*/ 1429087 w 5529600"/>
              <a:gd name="connsiteY94" fmla="*/ 1959662 h 3695050"/>
              <a:gd name="connsiteX95" fmla="*/ 1481475 w 5529600"/>
              <a:gd name="connsiteY95" fmla="*/ 1983474 h 3695050"/>
              <a:gd name="connsiteX96" fmla="*/ 1500525 w 5529600"/>
              <a:gd name="connsiteY96" fmla="*/ 1978712 h 3695050"/>
              <a:gd name="connsiteX97" fmla="*/ 1481475 w 5529600"/>
              <a:gd name="connsiteY97" fmla="*/ 1926324 h 3695050"/>
              <a:gd name="connsiteX98" fmla="*/ 1467187 w 5529600"/>
              <a:gd name="connsiteY98" fmla="*/ 1921562 h 3695050"/>
              <a:gd name="connsiteX99" fmla="*/ 1448137 w 5529600"/>
              <a:gd name="connsiteY99" fmla="*/ 1892987 h 3695050"/>
              <a:gd name="connsiteX100" fmla="*/ 1424325 w 5529600"/>
              <a:gd name="connsiteY100" fmla="*/ 1869174 h 3695050"/>
              <a:gd name="connsiteX101" fmla="*/ 1419562 w 5529600"/>
              <a:gd name="connsiteY101" fmla="*/ 1835837 h 3695050"/>
              <a:gd name="connsiteX102" fmla="*/ 1405275 w 5529600"/>
              <a:gd name="connsiteY102" fmla="*/ 1831074 h 3695050"/>
              <a:gd name="connsiteX103" fmla="*/ 1395750 w 5529600"/>
              <a:gd name="connsiteY103" fmla="*/ 1816787 h 3695050"/>
              <a:gd name="connsiteX104" fmla="*/ 1400512 w 5529600"/>
              <a:gd name="connsiteY104" fmla="*/ 1754874 h 3695050"/>
              <a:gd name="connsiteX105" fmla="*/ 1405275 w 5529600"/>
              <a:gd name="connsiteY105" fmla="*/ 1735824 h 3695050"/>
              <a:gd name="connsiteX106" fmla="*/ 1438612 w 5529600"/>
              <a:gd name="connsiteY106" fmla="*/ 1721537 h 3695050"/>
              <a:gd name="connsiteX107" fmla="*/ 1448137 w 5529600"/>
              <a:gd name="connsiteY107" fmla="*/ 1707249 h 3695050"/>
              <a:gd name="connsiteX108" fmla="*/ 1462425 w 5529600"/>
              <a:gd name="connsiteY108" fmla="*/ 1692962 h 3695050"/>
              <a:gd name="connsiteX109" fmla="*/ 1467187 w 5529600"/>
              <a:gd name="connsiteY109" fmla="*/ 1678674 h 3695050"/>
              <a:gd name="connsiteX110" fmla="*/ 1462425 w 5529600"/>
              <a:gd name="connsiteY110" fmla="*/ 1650099 h 3695050"/>
              <a:gd name="connsiteX111" fmla="*/ 1457662 w 5529600"/>
              <a:gd name="connsiteY111" fmla="*/ 1583424 h 3695050"/>
              <a:gd name="connsiteX112" fmla="*/ 1476712 w 5529600"/>
              <a:gd name="connsiteY112" fmla="*/ 1578662 h 3695050"/>
              <a:gd name="connsiteX113" fmla="*/ 1505287 w 5529600"/>
              <a:gd name="connsiteY113" fmla="*/ 1564374 h 3695050"/>
              <a:gd name="connsiteX114" fmla="*/ 1781512 w 5529600"/>
              <a:gd name="connsiteY114" fmla="*/ 1569137 h 3695050"/>
              <a:gd name="connsiteX115" fmla="*/ 1814850 w 5529600"/>
              <a:gd name="connsiteY115" fmla="*/ 1554849 h 3695050"/>
              <a:gd name="connsiteX116" fmla="*/ 1829137 w 5529600"/>
              <a:gd name="connsiteY116" fmla="*/ 1550087 h 3695050"/>
              <a:gd name="connsiteX117" fmla="*/ 1843425 w 5529600"/>
              <a:gd name="connsiteY117" fmla="*/ 1540562 h 3695050"/>
              <a:gd name="connsiteX118" fmla="*/ 1857712 w 5529600"/>
              <a:gd name="connsiteY118" fmla="*/ 1535799 h 3695050"/>
              <a:gd name="connsiteX119" fmla="*/ 1891050 w 5529600"/>
              <a:gd name="connsiteY119" fmla="*/ 1526274 h 3695050"/>
              <a:gd name="connsiteX120" fmla="*/ 1929150 w 5529600"/>
              <a:gd name="connsiteY120" fmla="*/ 1511987 h 3695050"/>
              <a:gd name="connsiteX121" fmla="*/ 1957725 w 5529600"/>
              <a:gd name="connsiteY121" fmla="*/ 1492937 h 3695050"/>
              <a:gd name="connsiteX122" fmla="*/ 1967250 w 5529600"/>
              <a:gd name="connsiteY122" fmla="*/ 1473887 h 3695050"/>
              <a:gd name="connsiteX123" fmla="*/ 1981537 w 5529600"/>
              <a:gd name="connsiteY123" fmla="*/ 1469124 h 3695050"/>
              <a:gd name="connsiteX124" fmla="*/ 2010112 w 5529600"/>
              <a:gd name="connsiteY124" fmla="*/ 1450074 h 3695050"/>
              <a:gd name="connsiteX125" fmla="*/ 2024400 w 5529600"/>
              <a:gd name="connsiteY125" fmla="*/ 1440549 h 3695050"/>
              <a:gd name="connsiteX126" fmla="*/ 2038687 w 5529600"/>
              <a:gd name="connsiteY126" fmla="*/ 1426262 h 3695050"/>
              <a:gd name="connsiteX127" fmla="*/ 2062500 w 5529600"/>
              <a:gd name="connsiteY127" fmla="*/ 1397687 h 3695050"/>
              <a:gd name="connsiteX128" fmla="*/ 2081550 w 5529600"/>
              <a:gd name="connsiteY128" fmla="*/ 1388162 h 3695050"/>
              <a:gd name="connsiteX129" fmla="*/ 2095837 w 5529600"/>
              <a:gd name="connsiteY129" fmla="*/ 1392924 h 3695050"/>
              <a:gd name="connsiteX130" fmla="*/ 2143462 w 5529600"/>
              <a:gd name="connsiteY130" fmla="*/ 1397687 h 3695050"/>
              <a:gd name="connsiteX131" fmla="*/ 2172037 w 5529600"/>
              <a:gd name="connsiteY131" fmla="*/ 1421499 h 3695050"/>
              <a:gd name="connsiteX132" fmla="*/ 2257762 w 5529600"/>
              <a:gd name="connsiteY132" fmla="*/ 1435787 h 3695050"/>
              <a:gd name="connsiteX133" fmla="*/ 2276812 w 5529600"/>
              <a:gd name="connsiteY133" fmla="*/ 1440549 h 3695050"/>
              <a:gd name="connsiteX134" fmla="*/ 2305387 w 5529600"/>
              <a:gd name="connsiteY134" fmla="*/ 1450074 h 3695050"/>
              <a:gd name="connsiteX135" fmla="*/ 2438737 w 5529600"/>
              <a:gd name="connsiteY135" fmla="*/ 1450074 h 3695050"/>
              <a:gd name="connsiteX136" fmla="*/ 2453025 w 5529600"/>
              <a:gd name="connsiteY136" fmla="*/ 1454837 h 3695050"/>
              <a:gd name="connsiteX137" fmla="*/ 2472075 w 5529600"/>
              <a:gd name="connsiteY137" fmla="*/ 1459599 h 3695050"/>
              <a:gd name="connsiteX138" fmla="*/ 2538750 w 5529600"/>
              <a:gd name="connsiteY138" fmla="*/ 1454837 h 3695050"/>
              <a:gd name="connsiteX139" fmla="*/ 2533987 w 5529600"/>
              <a:gd name="connsiteY139" fmla="*/ 1416737 h 3695050"/>
              <a:gd name="connsiteX140" fmla="*/ 2519700 w 5529600"/>
              <a:gd name="connsiteY140" fmla="*/ 1388162 h 3695050"/>
              <a:gd name="connsiteX141" fmla="*/ 2505412 w 5529600"/>
              <a:gd name="connsiteY141" fmla="*/ 1373874 h 3695050"/>
              <a:gd name="connsiteX142" fmla="*/ 2510175 w 5529600"/>
              <a:gd name="connsiteY142" fmla="*/ 1326249 h 3695050"/>
              <a:gd name="connsiteX143" fmla="*/ 2524462 w 5529600"/>
              <a:gd name="connsiteY143" fmla="*/ 1311962 h 3695050"/>
              <a:gd name="connsiteX144" fmla="*/ 2538750 w 5529600"/>
              <a:gd name="connsiteY144" fmla="*/ 1302437 h 3695050"/>
              <a:gd name="connsiteX145" fmla="*/ 2619712 w 5529600"/>
              <a:gd name="connsiteY145" fmla="*/ 1288149 h 3695050"/>
              <a:gd name="connsiteX146" fmla="*/ 2653050 w 5529600"/>
              <a:gd name="connsiteY146" fmla="*/ 1264337 h 3695050"/>
              <a:gd name="connsiteX147" fmla="*/ 2672100 w 5529600"/>
              <a:gd name="connsiteY147" fmla="*/ 1254812 h 3695050"/>
              <a:gd name="connsiteX148" fmla="*/ 2600662 w 5529600"/>
              <a:gd name="connsiteY148" fmla="*/ 1245287 h 3695050"/>
              <a:gd name="connsiteX149" fmla="*/ 2572087 w 5529600"/>
              <a:gd name="connsiteY149" fmla="*/ 1235762 h 3695050"/>
              <a:gd name="connsiteX150" fmla="*/ 2557800 w 5529600"/>
              <a:gd name="connsiteY150" fmla="*/ 1230999 h 3695050"/>
              <a:gd name="connsiteX151" fmla="*/ 2533987 w 5529600"/>
              <a:gd name="connsiteY151" fmla="*/ 1221474 h 3695050"/>
              <a:gd name="connsiteX152" fmla="*/ 2510175 w 5529600"/>
              <a:gd name="connsiteY152" fmla="*/ 1216712 h 3695050"/>
              <a:gd name="connsiteX153" fmla="*/ 2500650 w 5529600"/>
              <a:gd name="connsiteY153" fmla="*/ 1197662 h 3695050"/>
              <a:gd name="connsiteX154" fmla="*/ 2491125 w 5529600"/>
              <a:gd name="connsiteY154" fmla="*/ 1183374 h 3695050"/>
              <a:gd name="connsiteX155" fmla="*/ 2495887 w 5529600"/>
              <a:gd name="connsiteY155" fmla="*/ 1154799 h 3695050"/>
              <a:gd name="connsiteX156" fmla="*/ 2562562 w 5529600"/>
              <a:gd name="connsiteY156" fmla="*/ 1140512 h 3695050"/>
              <a:gd name="connsiteX157" fmla="*/ 2581612 w 5529600"/>
              <a:gd name="connsiteY157" fmla="*/ 1135749 h 3695050"/>
              <a:gd name="connsiteX158" fmla="*/ 2619712 w 5529600"/>
              <a:gd name="connsiteY158" fmla="*/ 1092887 h 3695050"/>
              <a:gd name="connsiteX159" fmla="*/ 2648287 w 5529600"/>
              <a:gd name="connsiteY159" fmla="*/ 1083362 h 3695050"/>
              <a:gd name="connsiteX160" fmla="*/ 2695912 w 5529600"/>
              <a:gd name="connsiteY160" fmla="*/ 1073837 h 3695050"/>
              <a:gd name="connsiteX161" fmla="*/ 2714962 w 5529600"/>
              <a:gd name="connsiteY161" fmla="*/ 1069074 h 3695050"/>
              <a:gd name="connsiteX162" fmla="*/ 2734012 w 5529600"/>
              <a:gd name="connsiteY162" fmla="*/ 1059549 h 3695050"/>
              <a:gd name="connsiteX163" fmla="*/ 2748300 w 5529600"/>
              <a:gd name="connsiteY163" fmla="*/ 1054787 h 3695050"/>
              <a:gd name="connsiteX164" fmla="*/ 2795925 w 5529600"/>
              <a:gd name="connsiteY164" fmla="*/ 1030974 h 3695050"/>
              <a:gd name="connsiteX165" fmla="*/ 2810212 w 5529600"/>
              <a:gd name="connsiteY165" fmla="*/ 1021449 h 3695050"/>
              <a:gd name="connsiteX166" fmla="*/ 2829262 w 5529600"/>
              <a:gd name="connsiteY166" fmla="*/ 1016687 h 3695050"/>
              <a:gd name="connsiteX167" fmla="*/ 2886412 w 5529600"/>
              <a:gd name="connsiteY167" fmla="*/ 1007162 h 3695050"/>
              <a:gd name="connsiteX168" fmla="*/ 2900700 w 5529600"/>
              <a:gd name="connsiteY168" fmla="*/ 1002399 h 3695050"/>
              <a:gd name="connsiteX169" fmla="*/ 3138825 w 5529600"/>
              <a:gd name="connsiteY169" fmla="*/ 1016687 h 3695050"/>
              <a:gd name="connsiteX170" fmla="*/ 3172162 w 5529600"/>
              <a:gd name="connsiteY170" fmla="*/ 1035737 h 3695050"/>
              <a:gd name="connsiteX171" fmla="*/ 3186450 w 5529600"/>
              <a:gd name="connsiteY171" fmla="*/ 1040499 h 3695050"/>
              <a:gd name="connsiteX172" fmla="*/ 3234075 w 5529600"/>
              <a:gd name="connsiteY172" fmla="*/ 1069074 h 3695050"/>
              <a:gd name="connsiteX173" fmla="*/ 3262650 w 5529600"/>
              <a:gd name="connsiteY173" fmla="*/ 1088124 h 3695050"/>
              <a:gd name="connsiteX174" fmla="*/ 3276937 w 5529600"/>
              <a:gd name="connsiteY174" fmla="*/ 1083362 h 3695050"/>
              <a:gd name="connsiteX175" fmla="*/ 3286462 w 5529600"/>
              <a:gd name="connsiteY175" fmla="*/ 1069074 h 3695050"/>
              <a:gd name="connsiteX176" fmla="*/ 3300750 w 5529600"/>
              <a:gd name="connsiteY176" fmla="*/ 1054787 h 3695050"/>
              <a:gd name="connsiteX177" fmla="*/ 3310275 w 5529600"/>
              <a:gd name="connsiteY177" fmla="*/ 1040499 h 3695050"/>
              <a:gd name="connsiteX178" fmla="*/ 3324562 w 5529600"/>
              <a:gd name="connsiteY178" fmla="*/ 1035737 h 3695050"/>
              <a:gd name="connsiteX179" fmla="*/ 3419812 w 5529600"/>
              <a:gd name="connsiteY179" fmla="*/ 1030974 h 3695050"/>
              <a:gd name="connsiteX180" fmla="*/ 3448387 w 5529600"/>
              <a:gd name="connsiteY180" fmla="*/ 1040499 h 3695050"/>
              <a:gd name="connsiteX181" fmla="*/ 3557925 w 5529600"/>
              <a:gd name="connsiteY181" fmla="*/ 1035737 h 3695050"/>
              <a:gd name="connsiteX182" fmla="*/ 3600787 w 5529600"/>
              <a:gd name="connsiteY182" fmla="*/ 1007162 h 3695050"/>
              <a:gd name="connsiteX183" fmla="*/ 3615075 w 5529600"/>
              <a:gd name="connsiteY183" fmla="*/ 997637 h 3695050"/>
              <a:gd name="connsiteX184" fmla="*/ 3619837 w 5529600"/>
              <a:gd name="connsiteY184" fmla="*/ 983349 h 3695050"/>
              <a:gd name="connsiteX185" fmla="*/ 3629362 w 5529600"/>
              <a:gd name="connsiteY185" fmla="*/ 969062 h 3695050"/>
              <a:gd name="connsiteX186" fmla="*/ 3672225 w 5529600"/>
              <a:gd name="connsiteY186" fmla="*/ 930962 h 3695050"/>
              <a:gd name="connsiteX187" fmla="*/ 3686512 w 5529600"/>
              <a:gd name="connsiteY187" fmla="*/ 926199 h 3695050"/>
              <a:gd name="connsiteX188" fmla="*/ 3715087 w 5529600"/>
              <a:gd name="connsiteY188" fmla="*/ 902387 h 3695050"/>
              <a:gd name="connsiteX189" fmla="*/ 3729375 w 5529600"/>
              <a:gd name="connsiteY189" fmla="*/ 897624 h 3695050"/>
              <a:gd name="connsiteX190" fmla="*/ 3743662 w 5529600"/>
              <a:gd name="connsiteY190" fmla="*/ 888099 h 3695050"/>
              <a:gd name="connsiteX191" fmla="*/ 3786525 w 5529600"/>
              <a:gd name="connsiteY191" fmla="*/ 878574 h 3695050"/>
              <a:gd name="connsiteX192" fmla="*/ 3843675 w 5529600"/>
              <a:gd name="connsiteY192" fmla="*/ 883337 h 3695050"/>
              <a:gd name="connsiteX193" fmla="*/ 3872250 w 5529600"/>
              <a:gd name="connsiteY193" fmla="*/ 892862 h 3695050"/>
              <a:gd name="connsiteX194" fmla="*/ 3900825 w 5529600"/>
              <a:gd name="connsiteY194" fmla="*/ 897624 h 3695050"/>
              <a:gd name="connsiteX195" fmla="*/ 3910350 w 5529600"/>
              <a:gd name="connsiteY195" fmla="*/ 911912 h 3695050"/>
              <a:gd name="connsiteX196" fmla="*/ 3953212 w 5529600"/>
              <a:gd name="connsiteY196" fmla="*/ 935724 h 3695050"/>
              <a:gd name="connsiteX197" fmla="*/ 3977025 w 5529600"/>
              <a:gd name="connsiteY197" fmla="*/ 940487 h 3695050"/>
              <a:gd name="connsiteX198" fmla="*/ 4000837 w 5529600"/>
              <a:gd name="connsiteY198" fmla="*/ 964299 h 3695050"/>
              <a:gd name="connsiteX199" fmla="*/ 4015125 w 5529600"/>
              <a:gd name="connsiteY199" fmla="*/ 973824 h 3695050"/>
              <a:gd name="connsiteX200" fmla="*/ 4057987 w 5529600"/>
              <a:gd name="connsiteY200" fmla="*/ 969062 h 3695050"/>
              <a:gd name="connsiteX201" fmla="*/ 4086562 w 5529600"/>
              <a:gd name="connsiteY201" fmla="*/ 954774 h 3695050"/>
              <a:gd name="connsiteX202" fmla="*/ 4100850 w 5529600"/>
              <a:gd name="connsiteY202" fmla="*/ 950012 h 3695050"/>
              <a:gd name="connsiteX203" fmla="*/ 4115137 w 5529600"/>
              <a:gd name="connsiteY203" fmla="*/ 940487 h 3695050"/>
              <a:gd name="connsiteX204" fmla="*/ 4148475 w 5529600"/>
              <a:gd name="connsiteY204" fmla="*/ 930962 h 3695050"/>
              <a:gd name="connsiteX205" fmla="*/ 4158000 w 5529600"/>
              <a:gd name="connsiteY205" fmla="*/ 916674 h 3695050"/>
              <a:gd name="connsiteX206" fmla="*/ 4162762 w 5529600"/>
              <a:gd name="connsiteY206" fmla="*/ 902387 h 3695050"/>
              <a:gd name="connsiteX207" fmla="*/ 4219912 w 5529600"/>
              <a:gd name="connsiteY207" fmla="*/ 873812 h 3695050"/>
              <a:gd name="connsiteX208" fmla="*/ 4243725 w 5529600"/>
              <a:gd name="connsiteY208" fmla="*/ 869049 h 3695050"/>
              <a:gd name="connsiteX209" fmla="*/ 4258012 w 5529600"/>
              <a:gd name="connsiteY209" fmla="*/ 864287 h 3695050"/>
              <a:gd name="connsiteX210" fmla="*/ 4277062 w 5529600"/>
              <a:gd name="connsiteY210" fmla="*/ 859524 h 3695050"/>
              <a:gd name="connsiteX211" fmla="*/ 4291350 w 5529600"/>
              <a:gd name="connsiteY211" fmla="*/ 849999 h 3695050"/>
              <a:gd name="connsiteX212" fmla="*/ 4319925 w 5529600"/>
              <a:gd name="connsiteY212" fmla="*/ 840474 h 3695050"/>
              <a:gd name="connsiteX213" fmla="*/ 4348500 w 5529600"/>
              <a:gd name="connsiteY213" fmla="*/ 826187 h 3695050"/>
              <a:gd name="connsiteX214" fmla="*/ 4362787 w 5529600"/>
              <a:gd name="connsiteY214" fmla="*/ 816662 h 3695050"/>
              <a:gd name="connsiteX215" fmla="*/ 4386600 w 5529600"/>
              <a:gd name="connsiteY215" fmla="*/ 811899 h 3695050"/>
              <a:gd name="connsiteX216" fmla="*/ 4400887 w 5529600"/>
              <a:gd name="connsiteY216" fmla="*/ 807137 h 3695050"/>
              <a:gd name="connsiteX217" fmla="*/ 4567575 w 5529600"/>
              <a:gd name="connsiteY217" fmla="*/ 802374 h 3695050"/>
              <a:gd name="connsiteX218" fmla="*/ 4577100 w 5529600"/>
              <a:gd name="connsiteY218" fmla="*/ 788087 h 3695050"/>
              <a:gd name="connsiteX219" fmla="*/ 4591387 w 5529600"/>
              <a:gd name="connsiteY219" fmla="*/ 778562 h 3695050"/>
              <a:gd name="connsiteX220" fmla="*/ 4596150 w 5529600"/>
              <a:gd name="connsiteY220" fmla="*/ 764274 h 3695050"/>
              <a:gd name="connsiteX221" fmla="*/ 4605675 w 5529600"/>
              <a:gd name="connsiteY221" fmla="*/ 749987 h 3695050"/>
              <a:gd name="connsiteX222" fmla="*/ 4610437 w 5529600"/>
              <a:gd name="connsiteY222" fmla="*/ 735699 h 3695050"/>
              <a:gd name="connsiteX223" fmla="*/ 4624725 w 5529600"/>
              <a:gd name="connsiteY223" fmla="*/ 730937 h 3695050"/>
              <a:gd name="connsiteX224" fmla="*/ 4662825 w 5529600"/>
              <a:gd name="connsiteY224" fmla="*/ 721412 h 3695050"/>
              <a:gd name="connsiteX225" fmla="*/ 4677112 w 5529600"/>
              <a:gd name="connsiteY225" fmla="*/ 716649 h 3695050"/>
              <a:gd name="connsiteX226" fmla="*/ 4691400 w 5529600"/>
              <a:gd name="connsiteY226" fmla="*/ 707124 h 3695050"/>
              <a:gd name="connsiteX227" fmla="*/ 4767600 w 5529600"/>
              <a:gd name="connsiteY227" fmla="*/ 730937 h 3695050"/>
              <a:gd name="connsiteX228" fmla="*/ 4758075 w 5529600"/>
              <a:gd name="connsiteY228" fmla="*/ 745224 h 3695050"/>
              <a:gd name="connsiteX229" fmla="*/ 4805700 w 5529600"/>
              <a:gd name="connsiteY229" fmla="*/ 769037 h 3695050"/>
              <a:gd name="connsiteX230" fmla="*/ 4862850 w 5529600"/>
              <a:gd name="connsiteY230" fmla="*/ 783324 h 3695050"/>
              <a:gd name="connsiteX231" fmla="*/ 4881900 w 5529600"/>
              <a:gd name="connsiteY231" fmla="*/ 788087 h 3695050"/>
              <a:gd name="connsiteX232" fmla="*/ 4900950 w 5529600"/>
              <a:gd name="connsiteY232" fmla="*/ 797612 h 3695050"/>
              <a:gd name="connsiteX233" fmla="*/ 4910475 w 5529600"/>
              <a:gd name="connsiteY233" fmla="*/ 816662 h 3695050"/>
              <a:gd name="connsiteX234" fmla="*/ 4915237 w 5529600"/>
              <a:gd name="connsiteY234" fmla="*/ 835712 h 3695050"/>
              <a:gd name="connsiteX235" fmla="*/ 4958100 w 5529600"/>
              <a:gd name="connsiteY235" fmla="*/ 826187 h 3695050"/>
              <a:gd name="connsiteX236" fmla="*/ 4986675 w 5529600"/>
              <a:gd name="connsiteY236" fmla="*/ 807137 h 3695050"/>
              <a:gd name="connsiteX237" fmla="*/ 4996200 w 5529600"/>
              <a:gd name="connsiteY237" fmla="*/ 821424 h 3695050"/>
              <a:gd name="connsiteX238" fmla="*/ 5072400 w 5529600"/>
              <a:gd name="connsiteY238" fmla="*/ 840474 h 3695050"/>
              <a:gd name="connsiteX239" fmla="*/ 5115262 w 5529600"/>
              <a:gd name="connsiteY239" fmla="*/ 845237 h 3695050"/>
              <a:gd name="connsiteX240" fmla="*/ 5129550 w 5529600"/>
              <a:gd name="connsiteY240" fmla="*/ 840474 h 3695050"/>
              <a:gd name="connsiteX241" fmla="*/ 5139075 w 5529600"/>
              <a:gd name="connsiteY241" fmla="*/ 802374 h 3695050"/>
              <a:gd name="connsiteX242" fmla="*/ 5148600 w 5529600"/>
              <a:gd name="connsiteY242" fmla="*/ 788087 h 3695050"/>
              <a:gd name="connsiteX243" fmla="*/ 5153362 w 5529600"/>
              <a:gd name="connsiteY243" fmla="*/ 764274 h 3695050"/>
              <a:gd name="connsiteX244" fmla="*/ 5181937 w 5529600"/>
              <a:gd name="connsiteY244" fmla="*/ 740462 h 3695050"/>
              <a:gd name="connsiteX245" fmla="*/ 5200987 w 5529600"/>
              <a:gd name="connsiteY245" fmla="*/ 721412 h 3695050"/>
              <a:gd name="connsiteX246" fmla="*/ 5229562 w 5529600"/>
              <a:gd name="connsiteY246" fmla="*/ 697599 h 3695050"/>
              <a:gd name="connsiteX247" fmla="*/ 5262900 w 5529600"/>
              <a:gd name="connsiteY247" fmla="*/ 688074 h 3695050"/>
              <a:gd name="connsiteX248" fmla="*/ 5334337 w 5529600"/>
              <a:gd name="connsiteY248" fmla="*/ 678549 h 3695050"/>
              <a:gd name="connsiteX249" fmla="*/ 5377200 w 5529600"/>
              <a:gd name="connsiteY249" fmla="*/ 645212 h 3695050"/>
              <a:gd name="connsiteX250" fmla="*/ 5391487 w 5529600"/>
              <a:gd name="connsiteY250" fmla="*/ 635687 h 3695050"/>
              <a:gd name="connsiteX251" fmla="*/ 5405775 w 5529600"/>
              <a:gd name="connsiteY251" fmla="*/ 630924 h 3695050"/>
              <a:gd name="connsiteX252" fmla="*/ 5434350 w 5529600"/>
              <a:gd name="connsiteY252" fmla="*/ 602349 h 3695050"/>
              <a:gd name="connsiteX253" fmla="*/ 5448637 w 5529600"/>
              <a:gd name="connsiteY253" fmla="*/ 588062 h 3695050"/>
              <a:gd name="connsiteX254" fmla="*/ 5477212 w 5529600"/>
              <a:gd name="connsiteY254" fmla="*/ 573774 h 3695050"/>
              <a:gd name="connsiteX255" fmla="*/ 5505787 w 5529600"/>
              <a:gd name="connsiteY255" fmla="*/ 559487 h 3695050"/>
              <a:gd name="connsiteX256" fmla="*/ 5515312 w 5529600"/>
              <a:gd name="connsiteY256" fmla="*/ 545199 h 3695050"/>
              <a:gd name="connsiteX257" fmla="*/ 5515312 w 5529600"/>
              <a:gd name="connsiteY257" fmla="*/ 478524 h 3695050"/>
              <a:gd name="connsiteX258" fmla="*/ 5505787 w 5529600"/>
              <a:gd name="connsiteY258" fmla="*/ 430899 h 3695050"/>
              <a:gd name="connsiteX259" fmla="*/ 5501025 w 5529600"/>
              <a:gd name="connsiteY259" fmla="*/ 264212 h 3695050"/>
              <a:gd name="connsiteX260" fmla="*/ 5491500 w 5529600"/>
              <a:gd name="connsiteY260" fmla="*/ 207062 h 3695050"/>
              <a:gd name="connsiteX261" fmla="*/ 5486737 w 5529600"/>
              <a:gd name="connsiteY261" fmla="*/ 173724 h 3695050"/>
              <a:gd name="connsiteX262" fmla="*/ 5510550 w 5529600"/>
              <a:gd name="connsiteY262" fmla="*/ 35612 h 3695050"/>
              <a:gd name="connsiteX263" fmla="*/ 5520075 w 5529600"/>
              <a:gd name="connsiteY263" fmla="*/ 49899 h 3695050"/>
              <a:gd name="connsiteX264" fmla="*/ 5524837 w 5529600"/>
              <a:gd name="connsiteY264" fmla="*/ 83237 h 3695050"/>
              <a:gd name="connsiteX265" fmla="*/ 5529600 w 5529600"/>
              <a:gd name="connsiteY265" fmla="*/ 107049 h 3695050"/>
              <a:gd name="connsiteX266" fmla="*/ 5524837 w 5529600"/>
              <a:gd name="connsiteY266" fmla="*/ 192774 h 3695050"/>
              <a:gd name="connsiteX267" fmla="*/ 5515312 w 5529600"/>
              <a:gd name="connsiteY267" fmla="*/ 211824 h 3695050"/>
              <a:gd name="connsiteX268" fmla="*/ 5505787 w 5529600"/>
              <a:gd name="connsiteY268" fmla="*/ 226112 h 3695050"/>
              <a:gd name="connsiteX269" fmla="*/ 5472450 w 5529600"/>
              <a:gd name="connsiteY269" fmla="*/ 259449 h 3695050"/>
              <a:gd name="connsiteX270" fmla="*/ 5439112 w 5529600"/>
              <a:gd name="connsiteY270" fmla="*/ 264212 h 3695050"/>
              <a:gd name="connsiteX271" fmla="*/ 3986550 w 5529600"/>
              <a:gd name="connsiteY271" fmla="*/ 259449 h 3695050"/>
              <a:gd name="connsiteX272" fmla="*/ 3943687 w 5529600"/>
              <a:gd name="connsiteY272" fmla="*/ 264212 h 3695050"/>
              <a:gd name="connsiteX273" fmla="*/ 3886537 w 5529600"/>
              <a:gd name="connsiteY273" fmla="*/ 268974 h 3695050"/>
              <a:gd name="connsiteX274" fmla="*/ 3819862 w 5529600"/>
              <a:gd name="connsiteY274" fmla="*/ 278499 h 3695050"/>
              <a:gd name="connsiteX275" fmla="*/ 3786525 w 5529600"/>
              <a:gd name="connsiteY275" fmla="*/ 283262 h 3695050"/>
              <a:gd name="connsiteX276" fmla="*/ 3719850 w 5529600"/>
              <a:gd name="connsiteY276" fmla="*/ 288024 h 3695050"/>
              <a:gd name="connsiteX277" fmla="*/ 3672225 w 5529600"/>
              <a:gd name="connsiteY277" fmla="*/ 302312 h 3695050"/>
              <a:gd name="connsiteX278" fmla="*/ 3586500 w 5529600"/>
              <a:gd name="connsiteY278" fmla="*/ 316599 h 3695050"/>
              <a:gd name="connsiteX279" fmla="*/ 3557925 w 5529600"/>
              <a:gd name="connsiteY279" fmla="*/ 326124 h 3695050"/>
              <a:gd name="connsiteX280" fmla="*/ 3443625 w 5529600"/>
              <a:gd name="connsiteY280" fmla="*/ 340412 h 3695050"/>
              <a:gd name="connsiteX281" fmla="*/ 3410287 w 5529600"/>
              <a:gd name="connsiteY281" fmla="*/ 349937 h 3695050"/>
              <a:gd name="connsiteX282" fmla="*/ 3357900 w 5529600"/>
              <a:gd name="connsiteY282" fmla="*/ 359462 h 3695050"/>
              <a:gd name="connsiteX283" fmla="*/ 3315037 w 5529600"/>
              <a:gd name="connsiteY283" fmla="*/ 373749 h 3695050"/>
              <a:gd name="connsiteX284" fmla="*/ 3195975 w 5529600"/>
              <a:gd name="connsiteY284" fmla="*/ 383274 h 3695050"/>
              <a:gd name="connsiteX285" fmla="*/ 3086437 w 5529600"/>
              <a:gd name="connsiteY285" fmla="*/ 397562 h 3695050"/>
              <a:gd name="connsiteX286" fmla="*/ 3062625 w 5529600"/>
              <a:gd name="connsiteY286" fmla="*/ 402324 h 3695050"/>
              <a:gd name="connsiteX287" fmla="*/ 2938800 w 5529600"/>
              <a:gd name="connsiteY287" fmla="*/ 421374 h 3695050"/>
              <a:gd name="connsiteX288" fmla="*/ 2895937 w 5529600"/>
              <a:gd name="connsiteY288" fmla="*/ 426137 h 3695050"/>
              <a:gd name="connsiteX289" fmla="*/ 2753062 w 5529600"/>
              <a:gd name="connsiteY289" fmla="*/ 449949 h 3695050"/>
              <a:gd name="connsiteX290" fmla="*/ 2695912 w 5529600"/>
              <a:gd name="connsiteY290" fmla="*/ 468999 h 3695050"/>
              <a:gd name="connsiteX291" fmla="*/ 2567325 w 5529600"/>
              <a:gd name="connsiteY291" fmla="*/ 492812 h 3695050"/>
              <a:gd name="connsiteX292" fmla="*/ 2424450 w 5529600"/>
              <a:gd name="connsiteY292" fmla="*/ 530912 h 3695050"/>
              <a:gd name="connsiteX293" fmla="*/ 2348250 w 5529600"/>
              <a:gd name="connsiteY293" fmla="*/ 549962 h 3695050"/>
              <a:gd name="connsiteX294" fmla="*/ 2172037 w 5529600"/>
              <a:gd name="connsiteY294" fmla="*/ 592824 h 3695050"/>
              <a:gd name="connsiteX295" fmla="*/ 2019637 w 5529600"/>
              <a:gd name="connsiteY295" fmla="*/ 649974 h 3695050"/>
              <a:gd name="connsiteX296" fmla="*/ 1957725 w 5529600"/>
              <a:gd name="connsiteY296" fmla="*/ 659499 h 3695050"/>
              <a:gd name="connsiteX297" fmla="*/ 1891050 w 5529600"/>
              <a:gd name="connsiteY297" fmla="*/ 678549 h 3695050"/>
              <a:gd name="connsiteX298" fmla="*/ 1767225 w 5529600"/>
              <a:gd name="connsiteY298" fmla="*/ 726174 h 3695050"/>
              <a:gd name="connsiteX299" fmla="*/ 1714837 w 5529600"/>
              <a:gd name="connsiteY299" fmla="*/ 735699 h 3695050"/>
              <a:gd name="connsiteX300" fmla="*/ 1591012 w 5529600"/>
              <a:gd name="connsiteY300" fmla="*/ 778562 h 3695050"/>
              <a:gd name="connsiteX301" fmla="*/ 1533862 w 5529600"/>
              <a:gd name="connsiteY301" fmla="*/ 792849 h 3695050"/>
              <a:gd name="connsiteX302" fmla="*/ 1486237 w 5529600"/>
              <a:gd name="connsiteY302" fmla="*/ 807137 h 3695050"/>
              <a:gd name="connsiteX303" fmla="*/ 1433850 w 5529600"/>
              <a:gd name="connsiteY303" fmla="*/ 816662 h 3695050"/>
              <a:gd name="connsiteX304" fmla="*/ 1310025 w 5529600"/>
              <a:gd name="connsiteY304" fmla="*/ 859524 h 3695050"/>
              <a:gd name="connsiteX305" fmla="*/ 1276687 w 5529600"/>
              <a:gd name="connsiteY305" fmla="*/ 869049 h 3695050"/>
              <a:gd name="connsiteX306" fmla="*/ 1238587 w 5529600"/>
              <a:gd name="connsiteY306" fmla="*/ 883337 h 3695050"/>
              <a:gd name="connsiteX307" fmla="*/ 1210012 w 5529600"/>
              <a:gd name="connsiteY307" fmla="*/ 892862 h 3695050"/>
              <a:gd name="connsiteX308" fmla="*/ 1186200 w 5529600"/>
              <a:gd name="connsiteY308" fmla="*/ 907149 h 3695050"/>
              <a:gd name="connsiteX309" fmla="*/ 1081425 w 5529600"/>
              <a:gd name="connsiteY309" fmla="*/ 950012 h 3695050"/>
              <a:gd name="connsiteX310" fmla="*/ 1033800 w 5529600"/>
              <a:gd name="connsiteY310" fmla="*/ 978587 h 3695050"/>
              <a:gd name="connsiteX311" fmla="*/ 1009987 w 5529600"/>
              <a:gd name="connsiteY311" fmla="*/ 992874 h 3695050"/>
              <a:gd name="connsiteX312" fmla="*/ 990937 w 5529600"/>
              <a:gd name="connsiteY312" fmla="*/ 1007162 h 3695050"/>
              <a:gd name="connsiteX313" fmla="*/ 957600 w 5529600"/>
              <a:gd name="connsiteY313" fmla="*/ 1021449 h 3695050"/>
              <a:gd name="connsiteX314" fmla="*/ 943312 w 5529600"/>
              <a:gd name="connsiteY314" fmla="*/ 1035737 h 3695050"/>
              <a:gd name="connsiteX315" fmla="*/ 905212 w 5529600"/>
              <a:gd name="connsiteY315" fmla="*/ 1045262 h 3695050"/>
              <a:gd name="connsiteX316" fmla="*/ 890925 w 5529600"/>
              <a:gd name="connsiteY316" fmla="*/ 1059549 h 3695050"/>
              <a:gd name="connsiteX317" fmla="*/ 848062 w 5529600"/>
              <a:gd name="connsiteY317" fmla="*/ 1078599 h 3695050"/>
              <a:gd name="connsiteX318" fmla="*/ 824250 w 5529600"/>
              <a:gd name="connsiteY318" fmla="*/ 1097649 h 3695050"/>
              <a:gd name="connsiteX319" fmla="*/ 809962 w 5529600"/>
              <a:gd name="connsiteY319" fmla="*/ 1107174 h 3695050"/>
              <a:gd name="connsiteX320" fmla="*/ 786150 w 5529600"/>
              <a:gd name="connsiteY320" fmla="*/ 1126224 h 3695050"/>
              <a:gd name="connsiteX321" fmla="*/ 767100 w 5529600"/>
              <a:gd name="connsiteY321" fmla="*/ 1135749 h 3695050"/>
              <a:gd name="connsiteX322" fmla="*/ 748050 w 5529600"/>
              <a:gd name="connsiteY322" fmla="*/ 1150037 h 3695050"/>
              <a:gd name="connsiteX323" fmla="*/ 705187 w 5529600"/>
              <a:gd name="connsiteY323" fmla="*/ 1178612 h 3695050"/>
              <a:gd name="connsiteX324" fmla="*/ 667087 w 5529600"/>
              <a:gd name="connsiteY324" fmla="*/ 1216712 h 3695050"/>
              <a:gd name="connsiteX325" fmla="*/ 643275 w 5529600"/>
              <a:gd name="connsiteY325" fmla="*/ 1235762 h 3695050"/>
              <a:gd name="connsiteX326" fmla="*/ 586125 w 5529600"/>
              <a:gd name="connsiteY326" fmla="*/ 1278624 h 3695050"/>
              <a:gd name="connsiteX327" fmla="*/ 571837 w 5529600"/>
              <a:gd name="connsiteY327" fmla="*/ 1292912 h 3695050"/>
              <a:gd name="connsiteX328" fmla="*/ 505162 w 5529600"/>
              <a:gd name="connsiteY328" fmla="*/ 1345299 h 3695050"/>
              <a:gd name="connsiteX329" fmla="*/ 486112 w 5529600"/>
              <a:gd name="connsiteY329" fmla="*/ 1373874 h 3695050"/>
              <a:gd name="connsiteX330" fmla="*/ 471825 w 5529600"/>
              <a:gd name="connsiteY330" fmla="*/ 1397687 h 3695050"/>
              <a:gd name="connsiteX331" fmla="*/ 428962 w 5529600"/>
              <a:gd name="connsiteY331" fmla="*/ 1454837 h 3695050"/>
              <a:gd name="connsiteX332" fmla="*/ 405150 w 5529600"/>
              <a:gd name="connsiteY332" fmla="*/ 1497699 h 3695050"/>
              <a:gd name="connsiteX333" fmla="*/ 390862 w 5529600"/>
              <a:gd name="connsiteY333" fmla="*/ 1521512 h 3695050"/>
              <a:gd name="connsiteX334" fmla="*/ 386100 w 5529600"/>
              <a:gd name="connsiteY334" fmla="*/ 1535799 h 3695050"/>
              <a:gd name="connsiteX335" fmla="*/ 371812 w 5529600"/>
              <a:gd name="connsiteY335" fmla="*/ 1573899 h 3695050"/>
              <a:gd name="connsiteX336" fmla="*/ 352762 w 5529600"/>
              <a:gd name="connsiteY336" fmla="*/ 1631049 h 3695050"/>
              <a:gd name="connsiteX337" fmla="*/ 333712 w 5529600"/>
              <a:gd name="connsiteY337" fmla="*/ 1692962 h 3695050"/>
              <a:gd name="connsiteX338" fmla="*/ 328950 w 5529600"/>
              <a:gd name="connsiteY338" fmla="*/ 1788212 h 3695050"/>
              <a:gd name="connsiteX339" fmla="*/ 319425 w 5529600"/>
              <a:gd name="connsiteY339" fmla="*/ 1850124 h 3695050"/>
              <a:gd name="connsiteX340" fmla="*/ 309900 w 5529600"/>
              <a:gd name="connsiteY340" fmla="*/ 1912037 h 3695050"/>
              <a:gd name="connsiteX341" fmla="*/ 295612 w 5529600"/>
              <a:gd name="connsiteY341" fmla="*/ 1931087 h 3695050"/>
              <a:gd name="connsiteX342" fmla="*/ 281325 w 5529600"/>
              <a:gd name="connsiteY342" fmla="*/ 1969187 h 3695050"/>
              <a:gd name="connsiteX343" fmla="*/ 276562 w 5529600"/>
              <a:gd name="connsiteY343" fmla="*/ 1983474 h 3695050"/>
              <a:gd name="connsiteX344" fmla="*/ 252750 w 5529600"/>
              <a:gd name="connsiteY344" fmla="*/ 2021574 h 3695050"/>
              <a:gd name="connsiteX345" fmla="*/ 228937 w 5529600"/>
              <a:gd name="connsiteY345" fmla="*/ 2083487 h 3695050"/>
              <a:gd name="connsiteX346" fmla="*/ 224175 w 5529600"/>
              <a:gd name="connsiteY346" fmla="*/ 2102537 h 3695050"/>
              <a:gd name="connsiteX347" fmla="*/ 209887 w 5529600"/>
              <a:gd name="connsiteY347" fmla="*/ 2126349 h 3695050"/>
              <a:gd name="connsiteX348" fmla="*/ 186075 w 5529600"/>
              <a:gd name="connsiteY348" fmla="*/ 2178737 h 3695050"/>
              <a:gd name="connsiteX349" fmla="*/ 171787 w 5529600"/>
              <a:gd name="connsiteY349" fmla="*/ 2216837 h 3695050"/>
              <a:gd name="connsiteX350" fmla="*/ 167025 w 5529600"/>
              <a:gd name="connsiteY350" fmla="*/ 2235887 h 3695050"/>
              <a:gd name="connsiteX0" fmla="*/ 167025 w 5529600"/>
              <a:gd name="connsiteY0" fmla="*/ 2235887 h 3694705"/>
              <a:gd name="connsiteX1" fmla="*/ 76537 w 5529600"/>
              <a:gd name="connsiteY1" fmla="*/ 3597962 h 3694705"/>
              <a:gd name="connsiteX2" fmla="*/ 14625 w 5529600"/>
              <a:gd name="connsiteY2" fmla="*/ 3574149 h 3694705"/>
              <a:gd name="connsiteX3" fmla="*/ 9862 w 5529600"/>
              <a:gd name="connsiteY3" fmla="*/ 3497949 h 3694705"/>
              <a:gd name="connsiteX4" fmla="*/ 337 w 5529600"/>
              <a:gd name="connsiteY4" fmla="*/ 3483662 h 3694705"/>
              <a:gd name="connsiteX5" fmla="*/ 9862 w 5529600"/>
              <a:gd name="connsiteY5" fmla="*/ 3316974 h 3694705"/>
              <a:gd name="connsiteX6" fmla="*/ 19387 w 5529600"/>
              <a:gd name="connsiteY6" fmla="*/ 3274112 h 3694705"/>
              <a:gd name="connsiteX7" fmla="*/ 28912 w 5529600"/>
              <a:gd name="connsiteY7" fmla="*/ 3231249 h 3694705"/>
              <a:gd name="connsiteX8" fmla="*/ 43200 w 5529600"/>
              <a:gd name="connsiteY8" fmla="*/ 3216962 h 3694705"/>
              <a:gd name="connsiteX9" fmla="*/ 47962 w 5529600"/>
              <a:gd name="connsiteY9" fmla="*/ 3202674 h 3694705"/>
              <a:gd name="connsiteX10" fmla="*/ 71775 w 5529600"/>
              <a:gd name="connsiteY10" fmla="*/ 3174099 h 3694705"/>
              <a:gd name="connsiteX11" fmla="*/ 76537 w 5529600"/>
              <a:gd name="connsiteY11" fmla="*/ 3159812 h 3694705"/>
              <a:gd name="connsiteX12" fmla="*/ 86062 w 5529600"/>
              <a:gd name="connsiteY12" fmla="*/ 3078849 h 3694705"/>
              <a:gd name="connsiteX13" fmla="*/ 100350 w 5529600"/>
              <a:gd name="connsiteY13" fmla="*/ 3074087 h 3694705"/>
              <a:gd name="connsiteX14" fmla="*/ 133687 w 5529600"/>
              <a:gd name="connsiteY14" fmla="*/ 3069324 h 3694705"/>
              <a:gd name="connsiteX15" fmla="*/ 162262 w 5529600"/>
              <a:gd name="connsiteY15" fmla="*/ 3064562 h 3694705"/>
              <a:gd name="connsiteX16" fmla="*/ 228937 w 5529600"/>
              <a:gd name="connsiteY16" fmla="*/ 3064562 h 3694705"/>
              <a:gd name="connsiteX17" fmla="*/ 243225 w 5529600"/>
              <a:gd name="connsiteY17" fmla="*/ 3074087 h 3694705"/>
              <a:gd name="connsiteX18" fmla="*/ 257512 w 5529600"/>
              <a:gd name="connsiteY18" fmla="*/ 3078849 h 3694705"/>
              <a:gd name="connsiteX19" fmla="*/ 286087 w 5529600"/>
              <a:gd name="connsiteY19" fmla="*/ 3107424 h 3694705"/>
              <a:gd name="connsiteX20" fmla="*/ 300375 w 5529600"/>
              <a:gd name="connsiteY20" fmla="*/ 3097899 h 3694705"/>
              <a:gd name="connsiteX21" fmla="*/ 295612 w 5529600"/>
              <a:gd name="connsiteY21" fmla="*/ 3050274 h 3694705"/>
              <a:gd name="connsiteX22" fmla="*/ 290850 w 5529600"/>
              <a:gd name="connsiteY22" fmla="*/ 3035987 h 3694705"/>
              <a:gd name="connsiteX23" fmla="*/ 276562 w 5529600"/>
              <a:gd name="connsiteY23" fmla="*/ 3031224 h 3694705"/>
              <a:gd name="connsiteX24" fmla="*/ 190837 w 5529600"/>
              <a:gd name="connsiteY24" fmla="*/ 3026462 h 3694705"/>
              <a:gd name="connsiteX25" fmla="*/ 186075 w 5529600"/>
              <a:gd name="connsiteY25" fmla="*/ 2950262 h 3694705"/>
              <a:gd name="connsiteX26" fmla="*/ 171787 w 5529600"/>
              <a:gd name="connsiteY26" fmla="*/ 2940737 h 3694705"/>
              <a:gd name="connsiteX27" fmla="*/ 167025 w 5529600"/>
              <a:gd name="connsiteY27" fmla="*/ 2921687 h 3694705"/>
              <a:gd name="connsiteX28" fmla="*/ 171787 w 5529600"/>
              <a:gd name="connsiteY28" fmla="*/ 2897874 h 3694705"/>
              <a:gd name="connsiteX29" fmla="*/ 200362 w 5529600"/>
              <a:gd name="connsiteY29" fmla="*/ 2888349 h 3694705"/>
              <a:gd name="connsiteX30" fmla="*/ 205125 w 5529600"/>
              <a:gd name="connsiteY30" fmla="*/ 2874062 h 3694705"/>
              <a:gd name="connsiteX31" fmla="*/ 233700 w 5529600"/>
              <a:gd name="connsiteY31" fmla="*/ 2855012 h 3694705"/>
              <a:gd name="connsiteX32" fmla="*/ 238462 w 5529600"/>
              <a:gd name="connsiteY32" fmla="*/ 2840724 h 3694705"/>
              <a:gd name="connsiteX33" fmla="*/ 243225 w 5529600"/>
              <a:gd name="connsiteY33" fmla="*/ 2816912 h 3694705"/>
              <a:gd name="connsiteX34" fmla="*/ 271800 w 5529600"/>
              <a:gd name="connsiteY34" fmla="*/ 2788337 h 3694705"/>
              <a:gd name="connsiteX35" fmla="*/ 314662 w 5529600"/>
              <a:gd name="connsiteY35" fmla="*/ 2764524 h 3694705"/>
              <a:gd name="connsiteX36" fmla="*/ 348000 w 5529600"/>
              <a:gd name="connsiteY36" fmla="*/ 2759762 h 3694705"/>
              <a:gd name="connsiteX37" fmla="*/ 367050 w 5529600"/>
              <a:gd name="connsiteY37" fmla="*/ 2731187 h 3694705"/>
              <a:gd name="connsiteX38" fmla="*/ 376575 w 5529600"/>
              <a:gd name="connsiteY38" fmla="*/ 2716899 h 3694705"/>
              <a:gd name="connsiteX39" fmla="*/ 405150 w 5529600"/>
              <a:gd name="connsiteY39" fmla="*/ 2688324 h 3694705"/>
              <a:gd name="connsiteX40" fmla="*/ 428962 w 5529600"/>
              <a:gd name="connsiteY40" fmla="*/ 2664512 h 3694705"/>
              <a:gd name="connsiteX41" fmla="*/ 433725 w 5529600"/>
              <a:gd name="connsiteY41" fmla="*/ 2635937 h 3694705"/>
              <a:gd name="connsiteX42" fmla="*/ 443250 w 5529600"/>
              <a:gd name="connsiteY42" fmla="*/ 2621649 h 3694705"/>
              <a:gd name="connsiteX43" fmla="*/ 462300 w 5529600"/>
              <a:gd name="connsiteY43" fmla="*/ 2616887 h 3694705"/>
              <a:gd name="connsiteX44" fmla="*/ 533737 w 5529600"/>
              <a:gd name="connsiteY44" fmla="*/ 2612124 h 3694705"/>
              <a:gd name="connsiteX45" fmla="*/ 528975 w 5529600"/>
              <a:gd name="connsiteY45" fmla="*/ 2531162 h 3694705"/>
              <a:gd name="connsiteX46" fmla="*/ 524212 w 5529600"/>
              <a:gd name="connsiteY46" fmla="*/ 2516874 h 3694705"/>
              <a:gd name="connsiteX47" fmla="*/ 519450 w 5529600"/>
              <a:gd name="connsiteY47" fmla="*/ 2478774 h 3694705"/>
              <a:gd name="connsiteX48" fmla="*/ 490875 w 5529600"/>
              <a:gd name="connsiteY48" fmla="*/ 2464487 h 3694705"/>
              <a:gd name="connsiteX49" fmla="*/ 467062 w 5529600"/>
              <a:gd name="connsiteY49" fmla="*/ 2426387 h 3694705"/>
              <a:gd name="connsiteX50" fmla="*/ 457537 w 5529600"/>
              <a:gd name="connsiteY50" fmla="*/ 2397812 h 3694705"/>
              <a:gd name="connsiteX51" fmla="*/ 443250 w 5529600"/>
              <a:gd name="connsiteY51" fmla="*/ 2388287 h 3694705"/>
              <a:gd name="connsiteX52" fmla="*/ 438487 w 5529600"/>
              <a:gd name="connsiteY52" fmla="*/ 2373999 h 3694705"/>
              <a:gd name="connsiteX53" fmla="*/ 490875 w 5529600"/>
              <a:gd name="connsiteY53" fmla="*/ 2321612 h 3694705"/>
              <a:gd name="connsiteX54" fmla="*/ 505162 w 5529600"/>
              <a:gd name="connsiteY54" fmla="*/ 2312087 h 3694705"/>
              <a:gd name="connsiteX55" fmla="*/ 519450 w 5529600"/>
              <a:gd name="connsiteY55" fmla="*/ 2283512 h 3694705"/>
              <a:gd name="connsiteX56" fmla="*/ 533737 w 5529600"/>
              <a:gd name="connsiteY56" fmla="*/ 2273987 h 3694705"/>
              <a:gd name="connsiteX57" fmla="*/ 562312 w 5529600"/>
              <a:gd name="connsiteY57" fmla="*/ 2264462 h 3694705"/>
              <a:gd name="connsiteX58" fmla="*/ 576600 w 5529600"/>
              <a:gd name="connsiteY58" fmla="*/ 2254937 h 3694705"/>
              <a:gd name="connsiteX59" fmla="*/ 590887 w 5529600"/>
              <a:gd name="connsiteY59" fmla="*/ 2250174 h 3694705"/>
              <a:gd name="connsiteX60" fmla="*/ 705187 w 5529600"/>
              <a:gd name="connsiteY60" fmla="*/ 2240649 h 3694705"/>
              <a:gd name="connsiteX61" fmla="*/ 743287 w 5529600"/>
              <a:gd name="connsiteY61" fmla="*/ 2235887 h 3694705"/>
              <a:gd name="connsiteX62" fmla="*/ 748050 w 5529600"/>
              <a:gd name="connsiteY62" fmla="*/ 2221599 h 3694705"/>
              <a:gd name="connsiteX63" fmla="*/ 733762 w 5529600"/>
              <a:gd name="connsiteY63" fmla="*/ 2216837 h 3694705"/>
              <a:gd name="connsiteX64" fmla="*/ 724237 w 5529600"/>
              <a:gd name="connsiteY64" fmla="*/ 2202549 h 3694705"/>
              <a:gd name="connsiteX65" fmla="*/ 714712 w 5529600"/>
              <a:gd name="connsiteY65" fmla="*/ 2164449 h 3694705"/>
              <a:gd name="connsiteX66" fmla="*/ 709950 w 5529600"/>
              <a:gd name="connsiteY66" fmla="*/ 2150162 h 3694705"/>
              <a:gd name="connsiteX67" fmla="*/ 700425 w 5529600"/>
              <a:gd name="connsiteY67" fmla="*/ 2135874 h 3694705"/>
              <a:gd name="connsiteX68" fmla="*/ 705187 w 5529600"/>
              <a:gd name="connsiteY68" fmla="*/ 2097774 h 3694705"/>
              <a:gd name="connsiteX69" fmla="*/ 733762 w 5529600"/>
              <a:gd name="connsiteY69" fmla="*/ 2088249 h 3694705"/>
              <a:gd name="connsiteX70" fmla="*/ 776625 w 5529600"/>
              <a:gd name="connsiteY70" fmla="*/ 2097774 h 3694705"/>
              <a:gd name="connsiteX71" fmla="*/ 809962 w 5529600"/>
              <a:gd name="connsiteY71" fmla="*/ 2093012 h 3694705"/>
              <a:gd name="connsiteX72" fmla="*/ 838537 w 5529600"/>
              <a:gd name="connsiteY72" fmla="*/ 2073962 h 3694705"/>
              <a:gd name="connsiteX73" fmla="*/ 857587 w 5529600"/>
              <a:gd name="connsiteY73" fmla="*/ 2031099 h 3694705"/>
              <a:gd name="connsiteX74" fmla="*/ 871875 w 5529600"/>
              <a:gd name="connsiteY74" fmla="*/ 2021574 h 3694705"/>
              <a:gd name="connsiteX75" fmla="*/ 924262 w 5529600"/>
              <a:gd name="connsiteY75" fmla="*/ 2026337 h 3694705"/>
              <a:gd name="connsiteX76" fmla="*/ 943312 w 5529600"/>
              <a:gd name="connsiteY76" fmla="*/ 2054912 h 3694705"/>
              <a:gd name="connsiteX77" fmla="*/ 957600 w 5529600"/>
              <a:gd name="connsiteY77" fmla="*/ 2059674 h 3694705"/>
              <a:gd name="connsiteX78" fmla="*/ 1062375 w 5529600"/>
              <a:gd name="connsiteY78" fmla="*/ 2054912 h 3694705"/>
              <a:gd name="connsiteX79" fmla="*/ 1090950 w 5529600"/>
              <a:gd name="connsiteY79" fmla="*/ 2040624 h 3694705"/>
              <a:gd name="connsiteX80" fmla="*/ 1114762 w 5529600"/>
              <a:gd name="connsiteY80" fmla="*/ 2035862 h 3694705"/>
              <a:gd name="connsiteX81" fmla="*/ 1129050 w 5529600"/>
              <a:gd name="connsiteY81" fmla="*/ 2031099 h 3694705"/>
              <a:gd name="connsiteX82" fmla="*/ 1148100 w 5529600"/>
              <a:gd name="connsiteY82" fmla="*/ 2026337 h 3694705"/>
              <a:gd name="connsiteX83" fmla="*/ 1176675 w 5529600"/>
              <a:gd name="connsiteY83" fmla="*/ 2016812 h 3694705"/>
              <a:gd name="connsiteX84" fmla="*/ 1181437 w 5529600"/>
              <a:gd name="connsiteY84" fmla="*/ 1983474 h 3694705"/>
              <a:gd name="connsiteX85" fmla="*/ 1210012 w 5529600"/>
              <a:gd name="connsiteY85" fmla="*/ 1964424 h 3694705"/>
              <a:gd name="connsiteX86" fmla="*/ 1219537 w 5529600"/>
              <a:gd name="connsiteY86" fmla="*/ 1950137 h 3694705"/>
              <a:gd name="connsiteX87" fmla="*/ 1248112 w 5529600"/>
              <a:gd name="connsiteY87" fmla="*/ 1931087 h 3694705"/>
              <a:gd name="connsiteX88" fmla="*/ 1262400 w 5529600"/>
              <a:gd name="connsiteY88" fmla="*/ 1916799 h 3694705"/>
              <a:gd name="connsiteX89" fmla="*/ 1300500 w 5529600"/>
              <a:gd name="connsiteY89" fmla="*/ 1921562 h 3694705"/>
              <a:gd name="connsiteX90" fmla="*/ 1329075 w 5529600"/>
              <a:gd name="connsiteY90" fmla="*/ 1940612 h 3694705"/>
              <a:gd name="connsiteX91" fmla="*/ 1357650 w 5529600"/>
              <a:gd name="connsiteY91" fmla="*/ 1950137 h 3694705"/>
              <a:gd name="connsiteX92" fmla="*/ 1357650 w 5529600"/>
              <a:gd name="connsiteY92" fmla="*/ 1950137 h 3694705"/>
              <a:gd name="connsiteX93" fmla="*/ 1429087 w 5529600"/>
              <a:gd name="connsiteY93" fmla="*/ 1959662 h 3694705"/>
              <a:gd name="connsiteX94" fmla="*/ 1481475 w 5529600"/>
              <a:gd name="connsiteY94" fmla="*/ 1983474 h 3694705"/>
              <a:gd name="connsiteX95" fmla="*/ 1500525 w 5529600"/>
              <a:gd name="connsiteY95" fmla="*/ 1978712 h 3694705"/>
              <a:gd name="connsiteX96" fmla="*/ 1481475 w 5529600"/>
              <a:gd name="connsiteY96" fmla="*/ 1926324 h 3694705"/>
              <a:gd name="connsiteX97" fmla="*/ 1467187 w 5529600"/>
              <a:gd name="connsiteY97" fmla="*/ 1921562 h 3694705"/>
              <a:gd name="connsiteX98" fmla="*/ 1448137 w 5529600"/>
              <a:gd name="connsiteY98" fmla="*/ 1892987 h 3694705"/>
              <a:gd name="connsiteX99" fmla="*/ 1424325 w 5529600"/>
              <a:gd name="connsiteY99" fmla="*/ 1869174 h 3694705"/>
              <a:gd name="connsiteX100" fmla="*/ 1419562 w 5529600"/>
              <a:gd name="connsiteY100" fmla="*/ 1835837 h 3694705"/>
              <a:gd name="connsiteX101" fmla="*/ 1405275 w 5529600"/>
              <a:gd name="connsiteY101" fmla="*/ 1831074 h 3694705"/>
              <a:gd name="connsiteX102" fmla="*/ 1395750 w 5529600"/>
              <a:gd name="connsiteY102" fmla="*/ 1816787 h 3694705"/>
              <a:gd name="connsiteX103" fmla="*/ 1400512 w 5529600"/>
              <a:gd name="connsiteY103" fmla="*/ 1754874 h 3694705"/>
              <a:gd name="connsiteX104" fmla="*/ 1405275 w 5529600"/>
              <a:gd name="connsiteY104" fmla="*/ 1735824 h 3694705"/>
              <a:gd name="connsiteX105" fmla="*/ 1438612 w 5529600"/>
              <a:gd name="connsiteY105" fmla="*/ 1721537 h 3694705"/>
              <a:gd name="connsiteX106" fmla="*/ 1448137 w 5529600"/>
              <a:gd name="connsiteY106" fmla="*/ 1707249 h 3694705"/>
              <a:gd name="connsiteX107" fmla="*/ 1462425 w 5529600"/>
              <a:gd name="connsiteY107" fmla="*/ 1692962 h 3694705"/>
              <a:gd name="connsiteX108" fmla="*/ 1467187 w 5529600"/>
              <a:gd name="connsiteY108" fmla="*/ 1678674 h 3694705"/>
              <a:gd name="connsiteX109" fmla="*/ 1462425 w 5529600"/>
              <a:gd name="connsiteY109" fmla="*/ 1650099 h 3694705"/>
              <a:gd name="connsiteX110" fmla="*/ 1457662 w 5529600"/>
              <a:gd name="connsiteY110" fmla="*/ 1583424 h 3694705"/>
              <a:gd name="connsiteX111" fmla="*/ 1476712 w 5529600"/>
              <a:gd name="connsiteY111" fmla="*/ 1578662 h 3694705"/>
              <a:gd name="connsiteX112" fmla="*/ 1505287 w 5529600"/>
              <a:gd name="connsiteY112" fmla="*/ 1564374 h 3694705"/>
              <a:gd name="connsiteX113" fmla="*/ 1781512 w 5529600"/>
              <a:gd name="connsiteY113" fmla="*/ 1569137 h 3694705"/>
              <a:gd name="connsiteX114" fmla="*/ 1814850 w 5529600"/>
              <a:gd name="connsiteY114" fmla="*/ 1554849 h 3694705"/>
              <a:gd name="connsiteX115" fmla="*/ 1829137 w 5529600"/>
              <a:gd name="connsiteY115" fmla="*/ 1550087 h 3694705"/>
              <a:gd name="connsiteX116" fmla="*/ 1843425 w 5529600"/>
              <a:gd name="connsiteY116" fmla="*/ 1540562 h 3694705"/>
              <a:gd name="connsiteX117" fmla="*/ 1857712 w 5529600"/>
              <a:gd name="connsiteY117" fmla="*/ 1535799 h 3694705"/>
              <a:gd name="connsiteX118" fmla="*/ 1891050 w 5529600"/>
              <a:gd name="connsiteY118" fmla="*/ 1526274 h 3694705"/>
              <a:gd name="connsiteX119" fmla="*/ 1929150 w 5529600"/>
              <a:gd name="connsiteY119" fmla="*/ 1511987 h 3694705"/>
              <a:gd name="connsiteX120" fmla="*/ 1957725 w 5529600"/>
              <a:gd name="connsiteY120" fmla="*/ 1492937 h 3694705"/>
              <a:gd name="connsiteX121" fmla="*/ 1967250 w 5529600"/>
              <a:gd name="connsiteY121" fmla="*/ 1473887 h 3694705"/>
              <a:gd name="connsiteX122" fmla="*/ 1981537 w 5529600"/>
              <a:gd name="connsiteY122" fmla="*/ 1469124 h 3694705"/>
              <a:gd name="connsiteX123" fmla="*/ 2010112 w 5529600"/>
              <a:gd name="connsiteY123" fmla="*/ 1450074 h 3694705"/>
              <a:gd name="connsiteX124" fmla="*/ 2024400 w 5529600"/>
              <a:gd name="connsiteY124" fmla="*/ 1440549 h 3694705"/>
              <a:gd name="connsiteX125" fmla="*/ 2038687 w 5529600"/>
              <a:gd name="connsiteY125" fmla="*/ 1426262 h 3694705"/>
              <a:gd name="connsiteX126" fmla="*/ 2062500 w 5529600"/>
              <a:gd name="connsiteY126" fmla="*/ 1397687 h 3694705"/>
              <a:gd name="connsiteX127" fmla="*/ 2081550 w 5529600"/>
              <a:gd name="connsiteY127" fmla="*/ 1388162 h 3694705"/>
              <a:gd name="connsiteX128" fmla="*/ 2095837 w 5529600"/>
              <a:gd name="connsiteY128" fmla="*/ 1392924 h 3694705"/>
              <a:gd name="connsiteX129" fmla="*/ 2143462 w 5529600"/>
              <a:gd name="connsiteY129" fmla="*/ 1397687 h 3694705"/>
              <a:gd name="connsiteX130" fmla="*/ 2172037 w 5529600"/>
              <a:gd name="connsiteY130" fmla="*/ 1421499 h 3694705"/>
              <a:gd name="connsiteX131" fmla="*/ 2257762 w 5529600"/>
              <a:gd name="connsiteY131" fmla="*/ 1435787 h 3694705"/>
              <a:gd name="connsiteX132" fmla="*/ 2276812 w 5529600"/>
              <a:gd name="connsiteY132" fmla="*/ 1440549 h 3694705"/>
              <a:gd name="connsiteX133" fmla="*/ 2305387 w 5529600"/>
              <a:gd name="connsiteY133" fmla="*/ 1450074 h 3694705"/>
              <a:gd name="connsiteX134" fmla="*/ 2438737 w 5529600"/>
              <a:gd name="connsiteY134" fmla="*/ 1450074 h 3694705"/>
              <a:gd name="connsiteX135" fmla="*/ 2453025 w 5529600"/>
              <a:gd name="connsiteY135" fmla="*/ 1454837 h 3694705"/>
              <a:gd name="connsiteX136" fmla="*/ 2472075 w 5529600"/>
              <a:gd name="connsiteY136" fmla="*/ 1459599 h 3694705"/>
              <a:gd name="connsiteX137" fmla="*/ 2538750 w 5529600"/>
              <a:gd name="connsiteY137" fmla="*/ 1454837 h 3694705"/>
              <a:gd name="connsiteX138" fmla="*/ 2533987 w 5529600"/>
              <a:gd name="connsiteY138" fmla="*/ 1416737 h 3694705"/>
              <a:gd name="connsiteX139" fmla="*/ 2519700 w 5529600"/>
              <a:gd name="connsiteY139" fmla="*/ 1388162 h 3694705"/>
              <a:gd name="connsiteX140" fmla="*/ 2505412 w 5529600"/>
              <a:gd name="connsiteY140" fmla="*/ 1373874 h 3694705"/>
              <a:gd name="connsiteX141" fmla="*/ 2510175 w 5529600"/>
              <a:gd name="connsiteY141" fmla="*/ 1326249 h 3694705"/>
              <a:gd name="connsiteX142" fmla="*/ 2524462 w 5529600"/>
              <a:gd name="connsiteY142" fmla="*/ 1311962 h 3694705"/>
              <a:gd name="connsiteX143" fmla="*/ 2538750 w 5529600"/>
              <a:gd name="connsiteY143" fmla="*/ 1302437 h 3694705"/>
              <a:gd name="connsiteX144" fmla="*/ 2619712 w 5529600"/>
              <a:gd name="connsiteY144" fmla="*/ 1288149 h 3694705"/>
              <a:gd name="connsiteX145" fmla="*/ 2653050 w 5529600"/>
              <a:gd name="connsiteY145" fmla="*/ 1264337 h 3694705"/>
              <a:gd name="connsiteX146" fmla="*/ 2672100 w 5529600"/>
              <a:gd name="connsiteY146" fmla="*/ 1254812 h 3694705"/>
              <a:gd name="connsiteX147" fmla="*/ 2600662 w 5529600"/>
              <a:gd name="connsiteY147" fmla="*/ 1245287 h 3694705"/>
              <a:gd name="connsiteX148" fmla="*/ 2572087 w 5529600"/>
              <a:gd name="connsiteY148" fmla="*/ 1235762 h 3694705"/>
              <a:gd name="connsiteX149" fmla="*/ 2557800 w 5529600"/>
              <a:gd name="connsiteY149" fmla="*/ 1230999 h 3694705"/>
              <a:gd name="connsiteX150" fmla="*/ 2533987 w 5529600"/>
              <a:gd name="connsiteY150" fmla="*/ 1221474 h 3694705"/>
              <a:gd name="connsiteX151" fmla="*/ 2510175 w 5529600"/>
              <a:gd name="connsiteY151" fmla="*/ 1216712 h 3694705"/>
              <a:gd name="connsiteX152" fmla="*/ 2500650 w 5529600"/>
              <a:gd name="connsiteY152" fmla="*/ 1197662 h 3694705"/>
              <a:gd name="connsiteX153" fmla="*/ 2491125 w 5529600"/>
              <a:gd name="connsiteY153" fmla="*/ 1183374 h 3694705"/>
              <a:gd name="connsiteX154" fmla="*/ 2495887 w 5529600"/>
              <a:gd name="connsiteY154" fmla="*/ 1154799 h 3694705"/>
              <a:gd name="connsiteX155" fmla="*/ 2562562 w 5529600"/>
              <a:gd name="connsiteY155" fmla="*/ 1140512 h 3694705"/>
              <a:gd name="connsiteX156" fmla="*/ 2581612 w 5529600"/>
              <a:gd name="connsiteY156" fmla="*/ 1135749 h 3694705"/>
              <a:gd name="connsiteX157" fmla="*/ 2619712 w 5529600"/>
              <a:gd name="connsiteY157" fmla="*/ 1092887 h 3694705"/>
              <a:gd name="connsiteX158" fmla="*/ 2648287 w 5529600"/>
              <a:gd name="connsiteY158" fmla="*/ 1083362 h 3694705"/>
              <a:gd name="connsiteX159" fmla="*/ 2695912 w 5529600"/>
              <a:gd name="connsiteY159" fmla="*/ 1073837 h 3694705"/>
              <a:gd name="connsiteX160" fmla="*/ 2714962 w 5529600"/>
              <a:gd name="connsiteY160" fmla="*/ 1069074 h 3694705"/>
              <a:gd name="connsiteX161" fmla="*/ 2734012 w 5529600"/>
              <a:gd name="connsiteY161" fmla="*/ 1059549 h 3694705"/>
              <a:gd name="connsiteX162" fmla="*/ 2748300 w 5529600"/>
              <a:gd name="connsiteY162" fmla="*/ 1054787 h 3694705"/>
              <a:gd name="connsiteX163" fmla="*/ 2795925 w 5529600"/>
              <a:gd name="connsiteY163" fmla="*/ 1030974 h 3694705"/>
              <a:gd name="connsiteX164" fmla="*/ 2810212 w 5529600"/>
              <a:gd name="connsiteY164" fmla="*/ 1021449 h 3694705"/>
              <a:gd name="connsiteX165" fmla="*/ 2829262 w 5529600"/>
              <a:gd name="connsiteY165" fmla="*/ 1016687 h 3694705"/>
              <a:gd name="connsiteX166" fmla="*/ 2886412 w 5529600"/>
              <a:gd name="connsiteY166" fmla="*/ 1007162 h 3694705"/>
              <a:gd name="connsiteX167" fmla="*/ 2900700 w 5529600"/>
              <a:gd name="connsiteY167" fmla="*/ 1002399 h 3694705"/>
              <a:gd name="connsiteX168" fmla="*/ 3138825 w 5529600"/>
              <a:gd name="connsiteY168" fmla="*/ 1016687 h 3694705"/>
              <a:gd name="connsiteX169" fmla="*/ 3172162 w 5529600"/>
              <a:gd name="connsiteY169" fmla="*/ 1035737 h 3694705"/>
              <a:gd name="connsiteX170" fmla="*/ 3186450 w 5529600"/>
              <a:gd name="connsiteY170" fmla="*/ 1040499 h 3694705"/>
              <a:gd name="connsiteX171" fmla="*/ 3234075 w 5529600"/>
              <a:gd name="connsiteY171" fmla="*/ 1069074 h 3694705"/>
              <a:gd name="connsiteX172" fmla="*/ 3262650 w 5529600"/>
              <a:gd name="connsiteY172" fmla="*/ 1088124 h 3694705"/>
              <a:gd name="connsiteX173" fmla="*/ 3276937 w 5529600"/>
              <a:gd name="connsiteY173" fmla="*/ 1083362 h 3694705"/>
              <a:gd name="connsiteX174" fmla="*/ 3286462 w 5529600"/>
              <a:gd name="connsiteY174" fmla="*/ 1069074 h 3694705"/>
              <a:gd name="connsiteX175" fmla="*/ 3300750 w 5529600"/>
              <a:gd name="connsiteY175" fmla="*/ 1054787 h 3694705"/>
              <a:gd name="connsiteX176" fmla="*/ 3310275 w 5529600"/>
              <a:gd name="connsiteY176" fmla="*/ 1040499 h 3694705"/>
              <a:gd name="connsiteX177" fmla="*/ 3324562 w 5529600"/>
              <a:gd name="connsiteY177" fmla="*/ 1035737 h 3694705"/>
              <a:gd name="connsiteX178" fmla="*/ 3419812 w 5529600"/>
              <a:gd name="connsiteY178" fmla="*/ 1030974 h 3694705"/>
              <a:gd name="connsiteX179" fmla="*/ 3448387 w 5529600"/>
              <a:gd name="connsiteY179" fmla="*/ 1040499 h 3694705"/>
              <a:gd name="connsiteX180" fmla="*/ 3557925 w 5529600"/>
              <a:gd name="connsiteY180" fmla="*/ 1035737 h 3694705"/>
              <a:gd name="connsiteX181" fmla="*/ 3600787 w 5529600"/>
              <a:gd name="connsiteY181" fmla="*/ 1007162 h 3694705"/>
              <a:gd name="connsiteX182" fmla="*/ 3615075 w 5529600"/>
              <a:gd name="connsiteY182" fmla="*/ 997637 h 3694705"/>
              <a:gd name="connsiteX183" fmla="*/ 3619837 w 5529600"/>
              <a:gd name="connsiteY183" fmla="*/ 983349 h 3694705"/>
              <a:gd name="connsiteX184" fmla="*/ 3629362 w 5529600"/>
              <a:gd name="connsiteY184" fmla="*/ 969062 h 3694705"/>
              <a:gd name="connsiteX185" fmla="*/ 3672225 w 5529600"/>
              <a:gd name="connsiteY185" fmla="*/ 930962 h 3694705"/>
              <a:gd name="connsiteX186" fmla="*/ 3686512 w 5529600"/>
              <a:gd name="connsiteY186" fmla="*/ 926199 h 3694705"/>
              <a:gd name="connsiteX187" fmla="*/ 3715087 w 5529600"/>
              <a:gd name="connsiteY187" fmla="*/ 902387 h 3694705"/>
              <a:gd name="connsiteX188" fmla="*/ 3729375 w 5529600"/>
              <a:gd name="connsiteY188" fmla="*/ 897624 h 3694705"/>
              <a:gd name="connsiteX189" fmla="*/ 3743662 w 5529600"/>
              <a:gd name="connsiteY189" fmla="*/ 888099 h 3694705"/>
              <a:gd name="connsiteX190" fmla="*/ 3786525 w 5529600"/>
              <a:gd name="connsiteY190" fmla="*/ 878574 h 3694705"/>
              <a:gd name="connsiteX191" fmla="*/ 3843675 w 5529600"/>
              <a:gd name="connsiteY191" fmla="*/ 883337 h 3694705"/>
              <a:gd name="connsiteX192" fmla="*/ 3872250 w 5529600"/>
              <a:gd name="connsiteY192" fmla="*/ 892862 h 3694705"/>
              <a:gd name="connsiteX193" fmla="*/ 3900825 w 5529600"/>
              <a:gd name="connsiteY193" fmla="*/ 897624 h 3694705"/>
              <a:gd name="connsiteX194" fmla="*/ 3910350 w 5529600"/>
              <a:gd name="connsiteY194" fmla="*/ 911912 h 3694705"/>
              <a:gd name="connsiteX195" fmla="*/ 3953212 w 5529600"/>
              <a:gd name="connsiteY195" fmla="*/ 935724 h 3694705"/>
              <a:gd name="connsiteX196" fmla="*/ 3977025 w 5529600"/>
              <a:gd name="connsiteY196" fmla="*/ 940487 h 3694705"/>
              <a:gd name="connsiteX197" fmla="*/ 4000837 w 5529600"/>
              <a:gd name="connsiteY197" fmla="*/ 964299 h 3694705"/>
              <a:gd name="connsiteX198" fmla="*/ 4015125 w 5529600"/>
              <a:gd name="connsiteY198" fmla="*/ 973824 h 3694705"/>
              <a:gd name="connsiteX199" fmla="*/ 4057987 w 5529600"/>
              <a:gd name="connsiteY199" fmla="*/ 969062 h 3694705"/>
              <a:gd name="connsiteX200" fmla="*/ 4086562 w 5529600"/>
              <a:gd name="connsiteY200" fmla="*/ 954774 h 3694705"/>
              <a:gd name="connsiteX201" fmla="*/ 4100850 w 5529600"/>
              <a:gd name="connsiteY201" fmla="*/ 950012 h 3694705"/>
              <a:gd name="connsiteX202" fmla="*/ 4115137 w 5529600"/>
              <a:gd name="connsiteY202" fmla="*/ 940487 h 3694705"/>
              <a:gd name="connsiteX203" fmla="*/ 4148475 w 5529600"/>
              <a:gd name="connsiteY203" fmla="*/ 930962 h 3694705"/>
              <a:gd name="connsiteX204" fmla="*/ 4158000 w 5529600"/>
              <a:gd name="connsiteY204" fmla="*/ 916674 h 3694705"/>
              <a:gd name="connsiteX205" fmla="*/ 4162762 w 5529600"/>
              <a:gd name="connsiteY205" fmla="*/ 902387 h 3694705"/>
              <a:gd name="connsiteX206" fmla="*/ 4219912 w 5529600"/>
              <a:gd name="connsiteY206" fmla="*/ 873812 h 3694705"/>
              <a:gd name="connsiteX207" fmla="*/ 4243725 w 5529600"/>
              <a:gd name="connsiteY207" fmla="*/ 869049 h 3694705"/>
              <a:gd name="connsiteX208" fmla="*/ 4258012 w 5529600"/>
              <a:gd name="connsiteY208" fmla="*/ 864287 h 3694705"/>
              <a:gd name="connsiteX209" fmla="*/ 4277062 w 5529600"/>
              <a:gd name="connsiteY209" fmla="*/ 859524 h 3694705"/>
              <a:gd name="connsiteX210" fmla="*/ 4291350 w 5529600"/>
              <a:gd name="connsiteY210" fmla="*/ 849999 h 3694705"/>
              <a:gd name="connsiteX211" fmla="*/ 4319925 w 5529600"/>
              <a:gd name="connsiteY211" fmla="*/ 840474 h 3694705"/>
              <a:gd name="connsiteX212" fmla="*/ 4348500 w 5529600"/>
              <a:gd name="connsiteY212" fmla="*/ 826187 h 3694705"/>
              <a:gd name="connsiteX213" fmla="*/ 4362787 w 5529600"/>
              <a:gd name="connsiteY213" fmla="*/ 816662 h 3694705"/>
              <a:gd name="connsiteX214" fmla="*/ 4386600 w 5529600"/>
              <a:gd name="connsiteY214" fmla="*/ 811899 h 3694705"/>
              <a:gd name="connsiteX215" fmla="*/ 4400887 w 5529600"/>
              <a:gd name="connsiteY215" fmla="*/ 807137 h 3694705"/>
              <a:gd name="connsiteX216" fmla="*/ 4567575 w 5529600"/>
              <a:gd name="connsiteY216" fmla="*/ 802374 h 3694705"/>
              <a:gd name="connsiteX217" fmla="*/ 4577100 w 5529600"/>
              <a:gd name="connsiteY217" fmla="*/ 788087 h 3694705"/>
              <a:gd name="connsiteX218" fmla="*/ 4591387 w 5529600"/>
              <a:gd name="connsiteY218" fmla="*/ 778562 h 3694705"/>
              <a:gd name="connsiteX219" fmla="*/ 4596150 w 5529600"/>
              <a:gd name="connsiteY219" fmla="*/ 764274 h 3694705"/>
              <a:gd name="connsiteX220" fmla="*/ 4605675 w 5529600"/>
              <a:gd name="connsiteY220" fmla="*/ 749987 h 3694705"/>
              <a:gd name="connsiteX221" fmla="*/ 4610437 w 5529600"/>
              <a:gd name="connsiteY221" fmla="*/ 735699 h 3694705"/>
              <a:gd name="connsiteX222" fmla="*/ 4624725 w 5529600"/>
              <a:gd name="connsiteY222" fmla="*/ 730937 h 3694705"/>
              <a:gd name="connsiteX223" fmla="*/ 4662825 w 5529600"/>
              <a:gd name="connsiteY223" fmla="*/ 721412 h 3694705"/>
              <a:gd name="connsiteX224" fmla="*/ 4677112 w 5529600"/>
              <a:gd name="connsiteY224" fmla="*/ 716649 h 3694705"/>
              <a:gd name="connsiteX225" fmla="*/ 4691400 w 5529600"/>
              <a:gd name="connsiteY225" fmla="*/ 707124 h 3694705"/>
              <a:gd name="connsiteX226" fmla="*/ 4767600 w 5529600"/>
              <a:gd name="connsiteY226" fmla="*/ 730937 h 3694705"/>
              <a:gd name="connsiteX227" fmla="*/ 4758075 w 5529600"/>
              <a:gd name="connsiteY227" fmla="*/ 745224 h 3694705"/>
              <a:gd name="connsiteX228" fmla="*/ 4805700 w 5529600"/>
              <a:gd name="connsiteY228" fmla="*/ 769037 h 3694705"/>
              <a:gd name="connsiteX229" fmla="*/ 4862850 w 5529600"/>
              <a:gd name="connsiteY229" fmla="*/ 783324 h 3694705"/>
              <a:gd name="connsiteX230" fmla="*/ 4881900 w 5529600"/>
              <a:gd name="connsiteY230" fmla="*/ 788087 h 3694705"/>
              <a:gd name="connsiteX231" fmla="*/ 4900950 w 5529600"/>
              <a:gd name="connsiteY231" fmla="*/ 797612 h 3694705"/>
              <a:gd name="connsiteX232" fmla="*/ 4910475 w 5529600"/>
              <a:gd name="connsiteY232" fmla="*/ 816662 h 3694705"/>
              <a:gd name="connsiteX233" fmla="*/ 4915237 w 5529600"/>
              <a:gd name="connsiteY233" fmla="*/ 835712 h 3694705"/>
              <a:gd name="connsiteX234" fmla="*/ 4958100 w 5529600"/>
              <a:gd name="connsiteY234" fmla="*/ 826187 h 3694705"/>
              <a:gd name="connsiteX235" fmla="*/ 4986675 w 5529600"/>
              <a:gd name="connsiteY235" fmla="*/ 807137 h 3694705"/>
              <a:gd name="connsiteX236" fmla="*/ 4996200 w 5529600"/>
              <a:gd name="connsiteY236" fmla="*/ 821424 h 3694705"/>
              <a:gd name="connsiteX237" fmla="*/ 5072400 w 5529600"/>
              <a:gd name="connsiteY237" fmla="*/ 840474 h 3694705"/>
              <a:gd name="connsiteX238" fmla="*/ 5115262 w 5529600"/>
              <a:gd name="connsiteY238" fmla="*/ 845237 h 3694705"/>
              <a:gd name="connsiteX239" fmla="*/ 5129550 w 5529600"/>
              <a:gd name="connsiteY239" fmla="*/ 840474 h 3694705"/>
              <a:gd name="connsiteX240" fmla="*/ 5139075 w 5529600"/>
              <a:gd name="connsiteY240" fmla="*/ 802374 h 3694705"/>
              <a:gd name="connsiteX241" fmla="*/ 5148600 w 5529600"/>
              <a:gd name="connsiteY241" fmla="*/ 788087 h 3694705"/>
              <a:gd name="connsiteX242" fmla="*/ 5153362 w 5529600"/>
              <a:gd name="connsiteY242" fmla="*/ 764274 h 3694705"/>
              <a:gd name="connsiteX243" fmla="*/ 5181937 w 5529600"/>
              <a:gd name="connsiteY243" fmla="*/ 740462 h 3694705"/>
              <a:gd name="connsiteX244" fmla="*/ 5200987 w 5529600"/>
              <a:gd name="connsiteY244" fmla="*/ 721412 h 3694705"/>
              <a:gd name="connsiteX245" fmla="*/ 5229562 w 5529600"/>
              <a:gd name="connsiteY245" fmla="*/ 697599 h 3694705"/>
              <a:gd name="connsiteX246" fmla="*/ 5262900 w 5529600"/>
              <a:gd name="connsiteY246" fmla="*/ 688074 h 3694705"/>
              <a:gd name="connsiteX247" fmla="*/ 5334337 w 5529600"/>
              <a:gd name="connsiteY247" fmla="*/ 678549 h 3694705"/>
              <a:gd name="connsiteX248" fmla="*/ 5377200 w 5529600"/>
              <a:gd name="connsiteY248" fmla="*/ 645212 h 3694705"/>
              <a:gd name="connsiteX249" fmla="*/ 5391487 w 5529600"/>
              <a:gd name="connsiteY249" fmla="*/ 635687 h 3694705"/>
              <a:gd name="connsiteX250" fmla="*/ 5405775 w 5529600"/>
              <a:gd name="connsiteY250" fmla="*/ 630924 h 3694705"/>
              <a:gd name="connsiteX251" fmla="*/ 5434350 w 5529600"/>
              <a:gd name="connsiteY251" fmla="*/ 602349 h 3694705"/>
              <a:gd name="connsiteX252" fmla="*/ 5448637 w 5529600"/>
              <a:gd name="connsiteY252" fmla="*/ 588062 h 3694705"/>
              <a:gd name="connsiteX253" fmla="*/ 5477212 w 5529600"/>
              <a:gd name="connsiteY253" fmla="*/ 573774 h 3694705"/>
              <a:gd name="connsiteX254" fmla="*/ 5505787 w 5529600"/>
              <a:gd name="connsiteY254" fmla="*/ 559487 h 3694705"/>
              <a:gd name="connsiteX255" fmla="*/ 5515312 w 5529600"/>
              <a:gd name="connsiteY255" fmla="*/ 545199 h 3694705"/>
              <a:gd name="connsiteX256" fmla="*/ 5515312 w 5529600"/>
              <a:gd name="connsiteY256" fmla="*/ 478524 h 3694705"/>
              <a:gd name="connsiteX257" fmla="*/ 5505787 w 5529600"/>
              <a:gd name="connsiteY257" fmla="*/ 430899 h 3694705"/>
              <a:gd name="connsiteX258" fmla="*/ 5501025 w 5529600"/>
              <a:gd name="connsiteY258" fmla="*/ 264212 h 3694705"/>
              <a:gd name="connsiteX259" fmla="*/ 5491500 w 5529600"/>
              <a:gd name="connsiteY259" fmla="*/ 207062 h 3694705"/>
              <a:gd name="connsiteX260" fmla="*/ 5486737 w 5529600"/>
              <a:gd name="connsiteY260" fmla="*/ 173724 h 3694705"/>
              <a:gd name="connsiteX261" fmla="*/ 5510550 w 5529600"/>
              <a:gd name="connsiteY261" fmla="*/ 35612 h 3694705"/>
              <a:gd name="connsiteX262" fmla="*/ 5520075 w 5529600"/>
              <a:gd name="connsiteY262" fmla="*/ 49899 h 3694705"/>
              <a:gd name="connsiteX263" fmla="*/ 5524837 w 5529600"/>
              <a:gd name="connsiteY263" fmla="*/ 83237 h 3694705"/>
              <a:gd name="connsiteX264" fmla="*/ 5529600 w 5529600"/>
              <a:gd name="connsiteY264" fmla="*/ 107049 h 3694705"/>
              <a:gd name="connsiteX265" fmla="*/ 5524837 w 5529600"/>
              <a:gd name="connsiteY265" fmla="*/ 192774 h 3694705"/>
              <a:gd name="connsiteX266" fmla="*/ 5515312 w 5529600"/>
              <a:gd name="connsiteY266" fmla="*/ 211824 h 3694705"/>
              <a:gd name="connsiteX267" fmla="*/ 5505787 w 5529600"/>
              <a:gd name="connsiteY267" fmla="*/ 226112 h 3694705"/>
              <a:gd name="connsiteX268" fmla="*/ 5472450 w 5529600"/>
              <a:gd name="connsiteY268" fmla="*/ 259449 h 3694705"/>
              <a:gd name="connsiteX269" fmla="*/ 5439112 w 5529600"/>
              <a:gd name="connsiteY269" fmla="*/ 264212 h 3694705"/>
              <a:gd name="connsiteX270" fmla="*/ 3986550 w 5529600"/>
              <a:gd name="connsiteY270" fmla="*/ 259449 h 3694705"/>
              <a:gd name="connsiteX271" fmla="*/ 3943687 w 5529600"/>
              <a:gd name="connsiteY271" fmla="*/ 264212 h 3694705"/>
              <a:gd name="connsiteX272" fmla="*/ 3886537 w 5529600"/>
              <a:gd name="connsiteY272" fmla="*/ 268974 h 3694705"/>
              <a:gd name="connsiteX273" fmla="*/ 3819862 w 5529600"/>
              <a:gd name="connsiteY273" fmla="*/ 278499 h 3694705"/>
              <a:gd name="connsiteX274" fmla="*/ 3786525 w 5529600"/>
              <a:gd name="connsiteY274" fmla="*/ 283262 h 3694705"/>
              <a:gd name="connsiteX275" fmla="*/ 3719850 w 5529600"/>
              <a:gd name="connsiteY275" fmla="*/ 288024 h 3694705"/>
              <a:gd name="connsiteX276" fmla="*/ 3672225 w 5529600"/>
              <a:gd name="connsiteY276" fmla="*/ 302312 h 3694705"/>
              <a:gd name="connsiteX277" fmla="*/ 3586500 w 5529600"/>
              <a:gd name="connsiteY277" fmla="*/ 316599 h 3694705"/>
              <a:gd name="connsiteX278" fmla="*/ 3557925 w 5529600"/>
              <a:gd name="connsiteY278" fmla="*/ 326124 h 3694705"/>
              <a:gd name="connsiteX279" fmla="*/ 3443625 w 5529600"/>
              <a:gd name="connsiteY279" fmla="*/ 340412 h 3694705"/>
              <a:gd name="connsiteX280" fmla="*/ 3410287 w 5529600"/>
              <a:gd name="connsiteY280" fmla="*/ 349937 h 3694705"/>
              <a:gd name="connsiteX281" fmla="*/ 3357900 w 5529600"/>
              <a:gd name="connsiteY281" fmla="*/ 359462 h 3694705"/>
              <a:gd name="connsiteX282" fmla="*/ 3315037 w 5529600"/>
              <a:gd name="connsiteY282" fmla="*/ 373749 h 3694705"/>
              <a:gd name="connsiteX283" fmla="*/ 3195975 w 5529600"/>
              <a:gd name="connsiteY283" fmla="*/ 383274 h 3694705"/>
              <a:gd name="connsiteX284" fmla="*/ 3086437 w 5529600"/>
              <a:gd name="connsiteY284" fmla="*/ 397562 h 3694705"/>
              <a:gd name="connsiteX285" fmla="*/ 3062625 w 5529600"/>
              <a:gd name="connsiteY285" fmla="*/ 402324 h 3694705"/>
              <a:gd name="connsiteX286" fmla="*/ 2938800 w 5529600"/>
              <a:gd name="connsiteY286" fmla="*/ 421374 h 3694705"/>
              <a:gd name="connsiteX287" fmla="*/ 2895937 w 5529600"/>
              <a:gd name="connsiteY287" fmla="*/ 426137 h 3694705"/>
              <a:gd name="connsiteX288" fmla="*/ 2753062 w 5529600"/>
              <a:gd name="connsiteY288" fmla="*/ 449949 h 3694705"/>
              <a:gd name="connsiteX289" fmla="*/ 2695912 w 5529600"/>
              <a:gd name="connsiteY289" fmla="*/ 468999 h 3694705"/>
              <a:gd name="connsiteX290" fmla="*/ 2567325 w 5529600"/>
              <a:gd name="connsiteY290" fmla="*/ 492812 h 3694705"/>
              <a:gd name="connsiteX291" fmla="*/ 2424450 w 5529600"/>
              <a:gd name="connsiteY291" fmla="*/ 530912 h 3694705"/>
              <a:gd name="connsiteX292" fmla="*/ 2348250 w 5529600"/>
              <a:gd name="connsiteY292" fmla="*/ 549962 h 3694705"/>
              <a:gd name="connsiteX293" fmla="*/ 2172037 w 5529600"/>
              <a:gd name="connsiteY293" fmla="*/ 592824 h 3694705"/>
              <a:gd name="connsiteX294" fmla="*/ 2019637 w 5529600"/>
              <a:gd name="connsiteY294" fmla="*/ 649974 h 3694705"/>
              <a:gd name="connsiteX295" fmla="*/ 1957725 w 5529600"/>
              <a:gd name="connsiteY295" fmla="*/ 659499 h 3694705"/>
              <a:gd name="connsiteX296" fmla="*/ 1891050 w 5529600"/>
              <a:gd name="connsiteY296" fmla="*/ 678549 h 3694705"/>
              <a:gd name="connsiteX297" fmla="*/ 1767225 w 5529600"/>
              <a:gd name="connsiteY297" fmla="*/ 726174 h 3694705"/>
              <a:gd name="connsiteX298" fmla="*/ 1714837 w 5529600"/>
              <a:gd name="connsiteY298" fmla="*/ 735699 h 3694705"/>
              <a:gd name="connsiteX299" fmla="*/ 1591012 w 5529600"/>
              <a:gd name="connsiteY299" fmla="*/ 778562 h 3694705"/>
              <a:gd name="connsiteX300" fmla="*/ 1533862 w 5529600"/>
              <a:gd name="connsiteY300" fmla="*/ 792849 h 3694705"/>
              <a:gd name="connsiteX301" fmla="*/ 1486237 w 5529600"/>
              <a:gd name="connsiteY301" fmla="*/ 807137 h 3694705"/>
              <a:gd name="connsiteX302" fmla="*/ 1433850 w 5529600"/>
              <a:gd name="connsiteY302" fmla="*/ 816662 h 3694705"/>
              <a:gd name="connsiteX303" fmla="*/ 1310025 w 5529600"/>
              <a:gd name="connsiteY303" fmla="*/ 859524 h 3694705"/>
              <a:gd name="connsiteX304" fmla="*/ 1276687 w 5529600"/>
              <a:gd name="connsiteY304" fmla="*/ 869049 h 3694705"/>
              <a:gd name="connsiteX305" fmla="*/ 1238587 w 5529600"/>
              <a:gd name="connsiteY305" fmla="*/ 883337 h 3694705"/>
              <a:gd name="connsiteX306" fmla="*/ 1210012 w 5529600"/>
              <a:gd name="connsiteY306" fmla="*/ 892862 h 3694705"/>
              <a:gd name="connsiteX307" fmla="*/ 1186200 w 5529600"/>
              <a:gd name="connsiteY307" fmla="*/ 907149 h 3694705"/>
              <a:gd name="connsiteX308" fmla="*/ 1081425 w 5529600"/>
              <a:gd name="connsiteY308" fmla="*/ 950012 h 3694705"/>
              <a:gd name="connsiteX309" fmla="*/ 1033800 w 5529600"/>
              <a:gd name="connsiteY309" fmla="*/ 978587 h 3694705"/>
              <a:gd name="connsiteX310" fmla="*/ 1009987 w 5529600"/>
              <a:gd name="connsiteY310" fmla="*/ 992874 h 3694705"/>
              <a:gd name="connsiteX311" fmla="*/ 990937 w 5529600"/>
              <a:gd name="connsiteY311" fmla="*/ 1007162 h 3694705"/>
              <a:gd name="connsiteX312" fmla="*/ 957600 w 5529600"/>
              <a:gd name="connsiteY312" fmla="*/ 1021449 h 3694705"/>
              <a:gd name="connsiteX313" fmla="*/ 943312 w 5529600"/>
              <a:gd name="connsiteY313" fmla="*/ 1035737 h 3694705"/>
              <a:gd name="connsiteX314" fmla="*/ 905212 w 5529600"/>
              <a:gd name="connsiteY314" fmla="*/ 1045262 h 3694705"/>
              <a:gd name="connsiteX315" fmla="*/ 890925 w 5529600"/>
              <a:gd name="connsiteY315" fmla="*/ 1059549 h 3694705"/>
              <a:gd name="connsiteX316" fmla="*/ 848062 w 5529600"/>
              <a:gd name="connsiteY316" fmla="*/ 1078599 h 3694705"/>
              <a:gd name="connsiteX317" fmla="*/ 824250 w 5529600"/>
              <a:gd name="connsiteY317" fmla="*/ 1097649 h 3694705"/>
              <a:gd name="connsiteX318" fmla="*/ 809962 w 5529600"/>
              <a:gd name="connsiteY318" fmla="*/ 1107174 h 3694705"/>
              <a:gd name="connsiteX319" fmla="*/ 786150 w 5529600"/>
              <a:gd name="connsiteY319" fmla="*/ 1126224 h 3694705"/>
              <a:gd name="connsiteX320" fmla="*/ 767100 w 5529600"/>
              <a:gd name="connsiteY320" fmla="*/ 1135749 h 3694705"/>
              <a:gd name="connsiteX321" fmla="*/ 748050 w 5529600"/>
              <a:gd name="connsiteY321" fmla="*/ 1150037 h 3694705"/>
              <a:gd name="connsiteX322" fmla="*/ 705187 w 5529600"/>
              <a:gd name="connsiteY322" fmla="*/ 1178612 h 3694705"/>
              <a:gd name="connsiteX323" fmla="*/ 667087 w 5529600"/>
              <a:gd name="connsiteY323" fmla="*/ 1216712 h 3694705"/>
              <a:gd name="connsiteX324" fmla="*/ 643275 w 5529600"/>
              <a:gd name="connsiteY324" fmla="*/ 1235762 h 3694705"/>
              <a:gd name="connsiteX325" fmla="*/ 586125 w 5529600"/>
              <a:gd name="connsiteY325" fmla="*/ 1278624 h 3694705"/>
              <a:gd name="connsiteX326" fmla="*/ 571837 w 5529600"/>
              <a:gd name="connsiteY326" fmla="*/ 1292912 h 3694705"/>
              <a:gd name="connsiteX327" fmla="*/ 505162 w 5529600"/>
              <a:gd name="connsiteY327" fmla="*/ 1345299 h 3694705"/>
              <a:gd name="connsiteX328" fmla="*/ 486112 w 5529600"/>
              <a:gd name="connsiteY328" fmla="*/ 1373874 h 3694705"/>
              <a:gd name="connsiteX329" fmla="*/ 471825 w 5529600"/>
              <a:gd name="connsiteY329" fmla="*/ 1397687 h 3694705"/>
              <a:gd name="connsiteX330" fmla="*/ 428962 w 5529600"/>
              <a:gd name="connsiteY330" fmla="*/ 1454837 h 3694705"/>
              <a:gd name="connsiteX331" fmla="*/ 405150 w 5529600"/>
              <a:gd name="connsiteY331" fmla="*/ 1497699 h 3694705"/>
              <a:gd name="connsiteX332" fmla="*/ 390862 w 5529600"/>
              <a:gd name="connsiteY332" fmla="*/ 1521512 h 3694705"/>
              <a:gd name="connsiteX333" fmla="*/ 386100 w 5529600"/>
              <a:gd name="connsiteY333" fmla="*/ 1535799 h 3694705"/>
              <a:gd name="connsiteX334" fmla="*/ 371812 w 5529600"/>
              <a:gd name="connsiteY334" fmla="*/ 1573899 h 3694705"/>
              <a:gd name="connsiteX335" fmla="*/ 352762 w 5529600"/>
              <a:gd name="connsiteY335" fmla="*/ 1631049 h 3694705"/>
              <a:gd name="connsiteX336" fmla="*/ 333712 w 5529600"/>
              <a:gd name="connsiteY336" fmla="*/ 1692962 h 3694705"/>
              <a:gd name="connsiteX337" fmla="*/ 328950 w 5529600"/>
              <a:gd name="connsiteY337" fmla="*/ 1788212 h 3694705"/>
              <a:gd name="connsiteX338" fmla="*/ 319425 w 5529600"/>
              <a:gd name="connsiteY338" fmla="*/ 1850124 h 3694705"/>
              <a:gd name="connsiteX339" fmla="*/ 309900 w 5529600"/>
              <a:gd name="connsiteY339" fmla="*/ 1912037 h 3694705"/>
              <a:gd name="connsiteX340" fmla="*/ 295612 w 5529600"/>
              <a:gd name="connsiteY340" fmla="*/ 1931087 h 3694705"/>
              <a:gd name="connsiteX341" fmla="*/ 281325 w 5529600"/>
              <a:gd name="connsiteY341" fmla="*/ 1969187 h 3694705"/>
              <a:gd name="connsiteX342" fmla="*/ 276562 w 5529600"/>
              <a:gd name="connsiteY342" fmla="*/ 1983474 h 3694705"/>
              <a:gd name="connsiteX343" fmla="*/ 252750 w 5529600"/>
              <a:gd name="connsiteY343" fmla="*/ 2021574 h 3694705"/>
              <a:gd name="connsiteX344" fmla="*/ 228937 w 5529600"/>
              <a:gd name="connsiteY344" fmla="*/ 2083487 h 3694705"/>
              <a:gd name="connsiteX345" fmla="*/ 224175 w 5529600"/>
              <a:gd name="connsiteY345" fmla="*/ 2102537 h 3694705"/>
              <a:gd name="connsiteX346" fmla="*/ 209887 w 5529600"/>
              <a:gd name="connsiteY346" fmla="*/ 2126349 h 3694705"/>
              <a:gd name="connsiteX347" fmla="*/ 186075 w 5529600"/>
              <a:gd name="connsiteY347" fmla="*/ 2178737 h 3694705"/>
              <a:gd name="connsiteX348" fmla="*/ 171787 w 5529600"/>
              <a:gd name="connsiteY348" fmla="*/ 2216837 h 3694705"/>
              <a:gd name="connsiteX349" fmla="*/ 167025 w 5529600"/>
              <a:gd name="connsiteY349" fmla="*/ 2235887 h 3694705"/>
              <a:gd name="connsiteX0" fmla="*/ 167025 w 5529600"/>
              <a:gd name="connsiteY0" fmla="*/ 2235887 h 3574149"/>
              <a:gd name="connsiteX1" fmla="*/ 14625 w 5529600"/>
              <a:gd name="connsiteY1" fmla="*/ 3574149 h 3574149"/>
              <a:gd name="connsiteX2" fmla="*/ 9862 w 5529600"/>
              <a:gd name="connsiteY2" fmla="*/ 3497949 h 3574149"/>
              <a:gd name="connsiteX3" fmla="*/ 337 w 5529600"/>
              <a:gd name="connsiteY3" fmla="*/ 3483662 h 3574149"/>
              <a:gd name="connsiteX4" fmla="*/ 9862 w 5529600"/>
              <a:gd name="connsiteY4" fmla="*/ 3316974 h 3574149"/>
              <a:gd name="connsiteX5" fmla="*/ 19387 w 5529600"/>
              <a:gd name="connsiteY5" fmla="*/ 3274112 h 3574149"/>
              <a:gd name="connsiteX6" fmla="*/ 28912 w 5529600"/>
              <a:gd name="connsiteY6" fmla="*/ 3231249 h 3574149"/>
              <a:gd name="connsiteX7" fmla="*/ 43200 w 5529600"/>
              <a:gd name="connsiteY7" fmla="*/ 3216962 h 3574149"/>
              <a:gd name="connsiteX8" fmla="*/ 47962 w 5529600"/>
              <a:gd name="connsiteY8" fmla="*/ 3202674 h 3574149"/>
              <a:gd name="connsiteX9" fmla="*/ 71775 w 5529600"/>
              <a:gd name="connsiteY9" fmla="*/ 3174099 h 3574149"/>
              <a:gd name="connsiteX10" fmla="*/ 76537 w 5529600"/>
              <a:gd name="connsiteY10" fmla="*/ 3159812 h 3574149"/>
              <a:gd name="connsiteX11" fmla="*/ 86062 w 5529600"/>
              <a:gd name="connsiteY11" fmla="*/ 3078849 h 3574149"/>
              <a:gd name="connsiteX12" fmla="*/ 100350 w 5529600"/>
              <a:gd name="connsiteY12" fmla="*/ 3074087 h 3574149"/>
              <a:gd name="connsiteX13" fmla="*/ 133687 w 5529600"/>
              <a:gd name="connsiteY13" fmla="*/ 3069324 h 3574149"/>
              <a:gd name="connsiteX14" fmla="*/ 162262 w 5529600"/>
              <a:gd name="connsiteY14" fmla="*/ 3064562 h 3574149"/>
              <a:gd name="connsiteX15" fmla="*/ 228937 w 5529600"/>
              <a:gd name="connsiteY15" fmla="*/ 3064562 h 3574149"/>
              <a:gd name="connsiteX16" fmla="*/ 243225 w 5529600"/>
              <a:gd name="connsiteY16" fmla="*/ 3074087 h 3574149"/>
              <a:gd name="connsiteX17" fmla="*/ 257512 w 5529600"/>
              <a:gd name="connsiteY17" fmla="*/ 3078849 h 3574149"/>
              <a:gd name="connsiteX18" fmla="*/ 286087 w 5529600"/>
              <a:gd name="connsiteY18" fmla="*/ 3107424 h 3574149"/>
              <a:gd name="connsiteX19" fmla="*/ 300375 w 5529600"/>
              <a:gd name="connsiteY19" fmla="*/ 3097899 h 3574149"/>
              <a:gd name="connsiteX20" fmla="*/ 295612 w 5529600"/>
              <a:gd name="connsiteY20" fmla="*/ 3050274 h 3574149"/>
              <a:gd name="connsiteX21" fmla="*/ 290850 w 5529600"/>
              <a:gd name="connsiteY21" fmla="*/ 3035987 h 3574149"/>
              <a:gd name="connsiteX22" fmla="*/ 276562 w 5529600"/>
              <a:gd name="connsiteY22" fmla="*/ 3031224 h 3574149"/>
              <a:gd name="connsiteX23" fmla="*/ 190837 w 5529600"/>
              <a:gd name="connsiteY23" fmla="*/ 3026462 h 3574149"/>
              <a:gd name="connsiteX24" fmla="*/ 186075 w 5529600"/>
              <a:gd name="connsiteY24" fmla="*/ 2950262 h 3574149"/>
              <a:gd name="connsiteX25" fmla="*/ 171787 w 5529600"/>
              <a:gd name="connsiteY25" fmla="*/ 2940737 h 3574149"/>
              <a:gd name="connsiteX26" fmla="*/ 167025 w 5529600"/>
              <a:gd name="connsiteY26" fmla="*/ 2921687 h 3574149"/>
              <a:gd name="connsiteX27" fmla="*/ 171787 w 5529600"/>
              <a:gd name="connsiteY27" fmla="*/ 2897874 h 3574149"/>
              <a:gd name="connsiteX28" fmla="*/ 200362 w 5529600"/>
              <a:gd name="connsiteY28" fmla="*/ 2888349 h 3574149"/>
              <a:gd name="connsiteX29" fmla="*/ 205125 w 5529600"/>
              <a:gd name="connsiteY29" fmla="*/ 2874062 h 3574149"/>
              <a:gd name="connsiteX30" fmla="*/ 233700 w 5529600"/>
              <a:gd name="connsiteY30" fmla="*/ 2855012 h 3574149"/>
              <a:gd name="connsiteX31" fmla="*/ 238462 w 5529600"/>
              <a:gd name="connsiteY31" fmla="*/ 2840724 h 3574149"/>
              <a:gd name="connsiteX32" fmla="*/ 243225 w 5529600"/>
              <a:gd name="connsiteY32" fmla="*/ 2816912 h 3574149"/>
              <a:gd name="connsiteX33" fmla="*/ 271800 w 5529600"/>
              <a:gd name="connsiteY33" fmla="*/ 2788337 h 3574149"/>
              <a:gd name="connsiteX34" fmla="*/ 314662 w 5529600"/>
              <a:gd name="connsiteY34" fmla="*/ 2764524 h 3574149"/>
              <a:gd name="connsiteX35" fmla="*/ 348000 w 5529600"/>
              <a:gd name="connsiteY35" fmla="*/ 2759762 h 3574149"/>
              <a:gd name="connsiteX36" fmla="*/ 367050 w 5529600"/>
              <a:gd name="connsiteY36" fmla="*/ 2731187 h 3574149"/>
              <a:gd name="connsiteX37" fmla="*/ 376575 w 5529600"/>
              <a:gd name="connsiteY37" fmla="*/ 2716899 h 3574149"/>
              <a:gd name="connsiteX38" fmla="*/ 405150 w 5529600"/>
              <a:gd name="connsiteY38" fmla="*/ 2688324 h 3574149"/>
              <a:gd name="connsiteX39" fmla="*/ 428962 w 5529600"/>
              <a:gd name="connsiteY39" fmla="*/ 2664512 h 3574149"/>
              <a:gd name="connsiteX40" fmla="*/ 433725 w 5529600"/>
              <a:gd name="connsiteY40" fmla="*/ 2635937 h 3574149"/>
              <a:gd name="connsiteX41" fmla="*/ 443250 w 5529600"/>
              <a:gd name="connsiteY41" fmla="*/ 2621649 h 3574149"/>
              <a:gd name="connsiteX42" fmla="*/ 462300 w 5529600"/>
              <a:gd name="connsiteY42" fmla="*/ 2616887 h 3574149"/>
              <a:gd name="connsiteX43" fmla="*/ 533737 w 5529600"/>
              <a:gd name="connsiteY43" fmla="*/ 2612124 h 3574149"/>
              <a:gd name="connsiteX44" fmla="*/ 528975 w 5529600"/>
              <a:gd name="connsiteY44" fmla="*/ 2531162 h 3574149"/>
              <a:gd name="connsiteX45" fmla="*/ 524212 w 5529600"/>
              <a:gd name="connsiteY45" fmla="*/ 2516874 h 3574149"/>
              <a:gd name="connsiteX46" fmla="*/ 519450 w 5529600"/>
              <a:gd name="connsiteY46" fmla="*/ 2478774 h 3574149"/>
              <a:gd name="connsiteX47" fmla="*/ 490875 w 5529600"/>
              <a:gd name="connsiteY47" fmla="*/ 2464487 h 3574149"/>
              <a:gd name="connsiteX48" fmla="*/ 467062 w 5529600"/>
              <a:gd name="connsiteY48" fmla="*/ 2426387 h 3574149"/>
              <a:gd name="connsiteX49" fmla="*/ 457537 w 5529600"/>
              <a:gd name="connsiteY49" fmla="*/ 2397812 h 3574149"/>
              <a:gd name="connsiteX50" fmla="*/ 443250 w 5529600"/>
              <a:gd name="connsiteY50" fmla="*/ 2388287 h 3574149"/>
              <a:gd name="connsiteX51" fmla="*/ 438487 w 5529600"/>
              <a:gd name="connsiteY51" fmla="*/ 2373999 h 3574149"/>
              <a:gd name="connsiteX52" fmla="*/ 490875 w 5529600"/>
              <a:gd name="connsiteY52" fmla="*/ 2321612 h 3574149"/>
              <a:gd name="connsiteX53" fmla="*/ 505162 w 5529600"/>
              <a:gd name="connsiteY53" fmla="*/ 2312087 h 3574149"/>
              <a:gd name="connsiteX54" fmla="*/ 519450 w 5529600"/>
              <a:gd name="connsiteY54" fmla="*/ 2283512 h 3574149"/>
              <a:gd name="connsiteX55" fmla="*/ 533737 w 5529600"/>
              <a:gd name="connsiteY55" fmla="*/ 2273987 h 3574149"/>
              <a:gd name="connsiteX56" fmla="*/ 562312 w 5529600"/>
              <a:gd name="connsiteY56" fmla="*/ 2264462 h 3574149"/>
              <a:gd name="connsiteX57" fmla="*/ 576600 w 5529600"/>
              <a:gd name="connsiteY57" fmla="*/ 2254937 h 3574149"/>
              <a:gd name="connsiteX58" fmla="*/ 590887 w 5529600"/>
              <a:gd name="connsiteY58" fmla="*/ 2250174 h 3574149"/>
              <a:gd name="connsiteX59" fmla="*/ 705187 w 5529600"/>
              <a:gd name="connsiteY59" fmla="*/ 2240649 h 3574149"/>
              <a:gd name="connsiteX60" fmla="*/ 743287 w 5529600"/>
              <a:gd name="connsiteY60" fmla="*/ 2235887 h 3574149"/>
              <a:gd name="connsiteX61" fmla="*/ 748050 w 5529600"/>
              <a:gd name="connsiteY61" fmla="*/ 2221599 h 3574149"/>
              <a:gd name="connsiteX62" fmla="*/ 733762 w 5529600"/>
              <a:gd name="connsiteY62" fmla="*/ 2216837 h 3574149"/>
              <a:gd name="connsiteX63" fmla="*/ 724237 w 5529600"/>
              <a:gd name="connsiteY63" fmla="*/ 2202549 h 3574149"/>
              <a:gd name="connsiteX64" fmla="*/ 714712 w 5529600"/>
              <a:gd name="connsiteY64" fmla="*/ 2164449 h 3574149"/>
              <a:gd name="connsiteX65" fmla="*/ 709950 w 5529600"/>
              <a:gd name="connsiteY65" fmla="*/ 2150162 h 3574149"/>
              <a:gd name="connsiteX66" fmla="*/ 700425 w 5529600"/>
              <a:gd name="connsiteY66" fmla="*/ 2135874 h 3574149"/>
              <a:gd name="connsiteX67" fmla="*/ 705187 w 5529600"/>
              <a:gd name="connsiteY67" fmla="*/ 2097774 h 3574149"/>
              <a:gd name="connsiteX68" fmla="*/ 733762 w 5529600"/>
              <a:gd name="connsiteY68" fmla="*/ 2088249 h 3574149"/>
              <a:gd name="connsiteX69" fmla="*/ 776625 w 5529600"/>
              <a:gd name="connsiteY69" fmla="*/ 2097774 h 3574149"/>
              <a:gd name="connsiteX70" fmla="*/ 809962 w 5529600"/>
              <a:gd name="connsiteY70" fmla="*/ 2093012 h 3574149"/>
              <a:gd name="connsiteX71" fmla="*/ 838537 w 5529600"/>
              <a:gd name="connsiteY71" fmla="*/ 2073962 h 3574149"/>
              <a:gd name="connsiteX72" fmla="*/ 857587 w 5529600"/>
              <a:gd name="connsiteY72" fmla="*/ 2031099 h 3574149"/>
              <a:gd name="connsiteX73" fmla="*/ 871875 w 5529600"/>
              <a:gd name="connsiteY73" fmla="*/ 2021574 h 3574149"/>
              <a:gd name="connsiteX74" fmla="*/ 924262 w 5529600"/>
              <a:gd name="connsiteY74" fmla="*/ 2026337 h 3574149"/>
              <a:gd name="connsiteX75" fmla="*/ 943312 w 5529600"/>
              <a:gd name="connsiteY75" fmla="*/ 2054912 h 3574149"/>
              <a:gd name="connsiteX76" fmla="*/ 957600 w 5529600"/>
              <a:gd name="connsiteY76" fmla="*/ 2059674 h 3574149"/>
              <a:gd name="connsiteX77" fmla="*/ 1062375 w 5529600"/>
              <a:gd name="connsiteY77" fmla="*/ 2054912 h 3574149"/>
              <a:gd name="connsiteX78" fmla="*/ 1090950 w 5529600"/>
              <a:gd name="connsiteY78" fmla="*/ 2040624 h 3574149"/>
              <a:gd name="connsiteX79" fmla="*/ 1114762 w 5529600"/>
              <a:gd name="connsiteY79" fmla="*/ 2035862 h 3574149"/>
              <a:gd name="connsiteX80" fmla="*/ 1129050 w 5529600"/>
              <a:gd name="connsiteY80" fmla="*/ 2031099 h 3574149"/>
              <a:gd name="connsiteX81" fmla="*/ 1148100 w 5529600"/>
              <a:gd name="connsiteY81" fmla="*/ 2026337 h 3574149"/>
              <a:gd name="connsiteX82" fmla="*/ 1176675 w 5529600"/>
              <a:gd name="connsiteY82" fmla="*/ 2016812 h 3574149"/>
              <a:gd name="connsiteX83" fmla="*/ 1181437 w 5529600"/>
              <a:gd name="connsiteY83" fmla="*/ 1983474 h 3574149"/>
              <a:gd name="connsiteX84" fmla="*/ 1210012 w 5529600"/>
              <a:gd name="connsiteY84" fmla="*/ 1964424 h 3574149"/>
              <a:gd name="connsiteX85" fmla="*/ 1219537 w 5529600"/>
              <a:gd name="connsiteY85" fmla="*/ 1950137 h 3574149"/>
              <a:gd name="connsiteX86" fmla="*/ 1248112 w 5529600"/>
              <a:gd name="connsiteY86" fmla="*/ 1931087 h 3574149"/>
              <a:gd name="connsiteX87" fmla="*/ 1262400 w 5529600"/>
              <a:gd name="connsiteY87" fmla="*/ 1916799 h 3574149"/>
              <a:gd name="connsiteX88" fmla="*/ 1300500 w 5529600"/>
              <a:gd name="connsiteY88" fmla="*/ 1921562 h 3574149"/>
              <a:gd name="connsiteX89" fmla="*/ 1329075 w 5529600"/>
              <a:gd name="connsiteY89" fmla="*/ 1940612 h 3574149"/>
              <a:gd name="connsiteX90" fmla="*/ 1357650 w 5529600"/>
              <a:gd name="connsiteY90" fmla="*/ 1950137 h 3574149"/>
              <a:gd name="connsiteX91" fmla="*/ 1357650 w 5529600"/>
              <a:gd name="connsiteY91" fmla="*/ 1950137 h 3574149"/>
              <a:gd name="connsiteX92" fmla="*/ 1429087 w 5529600"/>
              <a:gd name="connsiteY92" fmla="*/ 1959662 h 3574149"/>
              <a:gd name="connsiteX93" fmla="*/ 1481475 w 5529600"/>
              <a:gd name="connsiteY93" fmla="*/ 1983474 h 3574149"/>
              <a:gd name="connsiteX94" fmla="*/ 1500525 w 5529600"/>
              <a:gd name="connsiteY94" fmla="*/ 1978712 h 3574149"/>
              <a:gd name="connsiteX95" fmla="*/ 1481475 w 5529600"/>
              <a:gd name="connsiteY95" fmla="*/ 1926324 h 3574149"/>
              <a:gd name="connsiteX96" fmla="*/ 1467187 w 5529600"/>
              <a:gd name="connsiteY96" fmla="*/ 1921562 h 3574149"/>
              <a:gd name="connsiteX97" fmla="*/ 1448137 w 5529600"/>
              <a:gd name="connsiteY97" fmla="*/ 1892987 h 3574149"/>
              <a:gd name="connsiteX98" fmla="*/ 1424325 w 5529600"/>
              <a:gd name="connsiteY98" fmla="*/ 1869174 h 3574149"/>
              <a:gd name="connsiteX99" fmla="*/ 1419562 w 5529600"/>
              <a:gd name="connsiteY99" fmla="*/ 1835837 h 3574149"/>
              <a:gd name="connsiteX100" fmla="*/ 1405275 w 5529600"/>
              <a:gd name="connsiteY100" fmla="*/ 1831074 h 3574149"/>
              <a:gd name="connsiteX101" fmla="*/ 1395750 w 5529600"/>
              <a:gd name="connsiteY101" fmla="*/ 1816787 h 3574149"/>
              <a:gd name="connsiteX102" fmla="*/ 1400512 w 5529600"/>
              <a:gd name="connsiteY102" fmla="*/ 1754874 h 3574149"/>
              <a:gd name="connsiteX103" fmla="*/ 1405275 w 5529600"/>
              <a:gd name="connsiteY103" fmla="*/ 1735824 h 3574149"/>
              <a:gd name="connsiteX104" fmla="*/ 1438612 w 5529600"/>
              <a:gd name="connsiteY104" fmla="*/ 1721537 h 3574149"/>
              <a:gd name="connsiteX105" fmla="*/ 1448137 w 5529600"/>
              <a:gd name="connsiteY105" fmla="*/ 1707249 h 3574149"/>
              <a:gd name="connsiteX106" fmla="*/ 1462425 w 5529600"/>
              <a:gd name="connsiteY106" fmla="*/ 1692962 h 3574149"/>
              <a:gd name="connsiteX107" fmla="*/ 1467187 w 5529600"/>
              <a:gd name="connsiteY107" fmla="*/ 1678674 h 3574149"/>
              <a:gd name="connsiteX108" fmla="*/ 1462425 w 5529600"/>
              <a:gd name="connsiteY108" fmla="*/ 1650099 h 3574149"/>
              <a:gd name="connsiteX109" fmla="*/ 1457662 w 5529600"/>
              <a:gd name="connsiteY109" fmla="*/ 1583424 h 3574149"/>
              <a:gd name="connsiteX110" fmla="*/ 1476712 w 5529600"/>
              <a:gd name="connsiteY110" fmla="*/ 1578662 h 3574149"/>
              <a:gd name="connsiteX111" fmla="*/ 1505287 w 5529600"/>
              <a:gd name="connsiteY111" fmla="*/ 1564374 h 3574149"/>
              <a:gd name="connsiteX112" fmla="*/ 1781512 w 5529600"/>
              <a:gd name="connsiteY112" fmla="*/ 1569137 h 3574149"/>
              <a:gd name="connsiteX113" fmla="*/ 1814850 w 5529600"/>
              <a:gd name="connsiteY113" fmla="*/ 1554849 h 3574149"/>
              <a:gd name="connsiteX114" fmla="*/ 1829137 w 5529600"/>
              <a:gd name="connsiteY114" fmla="*/ 1550087 h 3574149"/>
              <a:gd name="connsiteX115" fmla="*/ 1843425 w 5529600"/>
              <a:gd name="connsiteY115" fmla="*/ 1540562 h 3574149"/>
              <a:gd name="connsiteX116" fmla="*/ 1857712 w 5529600"/>
              <a:gd name="connsiteY116" fmla="*/ 1535799 h 3574149"/>
              <a:gd name="connsiteX117" fmla="*/ 1891050 w 5529600"/>
              <a:gd name="connsiteY117" fmla="*/ 1526274 h 3574149"/>
              <a:gd name="connsiteX118" fmla="*/ 1929150 w 5529600"/>
              <a:gd name="connsiteY118" fmla="*/ 1511987 h 3574149"/>
              <a:gd name="connsiteX119" fmla="*/ 1957725 w 5529600"/>
              <a:gd name="connsiteY119" fmla="*/ 1492937 h 3574149"/>
              <a:gd name="connsiteX120" fmla="*/ 1967250 w 5529600"/>
              <a:gd name="connsiteY120" fmla="*/ 1473887 h 3574149"/>
              <a:gd name="connsiteX121" fmla="*/ 1981537 w 5529600"/>
              <a:gd name="connsiteY121" fmla="*/ 1469124 h 3574149"/>
              <a:gd name="connsiteX122" fmla="*/ 2010112 w 5529600"/>
              <a:gd name="connsiteY122" fmla="*/ 1450074 h 3574149"/>
              <a:gd name="connsiteX123" fmla="*/ 2024400 w 5529600"/>
              <a:gd name="connsiteY123" fmla="*/ 1440549 h 3574149"/>
              <a:gd name="connsiteX124" fmla="*/ 2038687 w 5529600"/>
              <a:gd name="connsiteY124" fmla="*/ 1426262 h 3574149"/>
              <a:gd name="connsiteX125" fmla="*/ 2062500 w 5529600"/>
              <a:gd name="connsiteY125" fmla="*/ 1397687 h 3574149"/>
              <a:gd name="connsiteX126" fmla="*/ 2081550 w 5529600"/>
              <a:gd name="connsiteY126" fmla="*/ 1388162 h 3574149"/>
              <a:gd name="connsiteX127" fmla="*/ 2095837 w 5529600"/>
              <a:gd name="connsiteY127" fmla="*/ 1392924 h 3574149"/>
              <a:gd name="connsiteX128" fmla="*/ 2143462 w 5529600"/>
              <a:gd name="connsiteY128" fmla="*/ 1397687 h 3574149"/>
              <a:gd name="connsiteX129" fmla="*/ 2172037 w 5529600"/>
              <a:gd name="connsiteY129" fmla="*/ 1421499 h 3574149"/>
              <a:gd name="connsiteX130" fmla="*/ 2257762 w 5529600"/>
              <a:gd name="connsiteY130" fmla="*/ 1435787 h 3574149"/>
              <a:gd name="connsiteX131" fmla="*/ 2276812 w 5529600"/>
              <a:gd name="connsiteY131" fmla="*/ 1440549 h 3574149"/>
              <a:gd name="connsiteX132" fmla="*/ 2305387 w 5529600"/>
              <a:gd name="connsiteY132" fmla="*/ 1450074 h 3574149"/>
              <a:gd name="connsiteX133" fmla="*/ 2438737 w 5529600"/>
              <a:gd name="connsiteY133" fmla="*/ 1450074 h 3574149"/>
              <a:gd name="connsiteX134" fmla="*/ 2453025 w 5529600"/>
              <a:gd name="connsiteY134" fmla="*/ 1454837 h 3574149"/>
              <a:gd name="connsiteX135" fmla="*/ 2472075 w 5529600"/>
              <a:gd name="connsiteY135" fmla="*/ 1459599 h 3574149"/>
              <a:gd name="connsiteX136" fmla="*/ 2538750 w 5529600"/>
              <a:gd name="connsiteY136" fmla="*/ 1454837 h 3574149"/>
              <a:gd name="connsiteX137" fmla="*/ 2533987 w 5529600"/>
              <a:gd name="connsiteY137" fmla="*/ 1416737 h 3574149"/>
              <a:gd name="connsiteX138" fmla="*/ 2519700 w 5529600"/>
              <a:gd name="connsiteY138" fmla="*/ 1388162 h 3574149"/>
              <a:gd name="connsiteX139" fmla="*/ 2505412 w 5529600"/>
              <a:gd name="connsiteY139" fmla="*/ 1373874 h 3574149"/>
              <a:gd name="connsiteX140" fmla="*/ 2510175 w 5529600"/>
              <a:gd name="connsiteY140" fmla="*/ 1326249 h 3574149"/>
              <a:gd name="connsiteX141" fmla="*/ 2524462 w 5529600"/>
              <a:gd name="connsiteY141" fmla="*/ 1311962 h 3574149"/>
              <a:gd name="connsiteX142" fmla="*/ 2538750 w 5529600"/>
              <a:gd name="connsiteY142" fmla="*/ 1302437 h 3574149"/>
              <a:gd name="connsiteX143" fmla="*/ 2619712 w 5529600"/>
              <a:gd name="connsiteY143" fmla="*/ 1288149 h 3574149"/>
              <a:gd name="connsiteX144" fmla="*/ 2653050 w 5529600"/>
              <a:gd name="connsiteY144" fmla="*/ 1264337 h 3574149"/>
              <a:gd name="connsiteX145" fmla="*/ 2672100 w 5529600"/>
              <a:gd name="connsiteY145" fmla="*/ 1254812 h 3574149"/>
              <a:gd name="connsiteX146" fmla="*/ 2600662 w 5529600"/>
              <a:gd name="connsiteY146" fmla="*/ 1245287 h 3574149"/>
              <a:gd name="connsiteX147" fmla="*/ 2572087 w 5529600"/>
              <a:gd name="connsiteY147" fmla="*/ 1235762 h 3574149"/>
              <a:gd name="connsiteX148" fmla="*/ 2557800 w 5529600"/>
              <a:gd name="connsiteY148" fmla="*/ 1230999 h 3574149"/>
              <a:gd name="connsiteX149" fmla="*/ 2533987 w 5529600"/>
              <a:gd name="connsiteY149" fmla="*/ 1221474 h 3574149"/>
              <a:gd name="connsiteX150" fmla="*/ 2510175 w 5529600"/>
              <a:gd name="connsiteY150" fmla="*/ 1216712 h 3574149"/>
              <a:gd name="connsiteX151" fmla="*/ 2500650 w 5529600"/>
              <a:gd name="connsiteY151" fmla="*/ 1197662 h 3574149"/>
              <a:gd name="connsiteX152" fmla="*/ 2491125 w 5529600"/>
              <a:gd name="connsiteY152" fmla="*/ 1183374 h 3574149"/>
              <a:gd name="connsiteX153" fmla="*/ 2495887 w 5529600"/>
              <a:gd name="connsiteY153" fmla="*/ 1154799 h 3574149"/>
              <a:gd name="connsiteX154" fmla="*/ 2562562 w 5529600"/>
              <a:gd name="connsiteY154" fmla="*/ 1140512 h 3574149"/>
              <a:gd name="connsiteX155" fmla="*/ 2581612 w 5529600"/>
              <a:gd name="connsiteY155" fmla="*/ 1135749 h 3574149"/>
              <a:gd name="connsiteX156" fmla="*/ 2619712 w 5529600"/>
              <a:gd name="connsiteY156" fmla="*/ 1092887 h 3574149"/>
              <a:gd name="connsiteX157" fmla="*/ 2648287 w 5529600"/>
              <a:gd name="connsiteY157" fmla="*/ 1083362 h 3574149"/>
              <a:gd name="connsiteX158" fmla="*/ 2695912 w 5529600"/>
              <a:gd name="connsiteY158" fmla="*/ 1073837 h 3574149"/>
              <a:gd name="connsiteX159" fmla="*/ 2714962 w 5529600"/>
              <a:gd name="connsiteY159" fmla="*/ 1069074 h 3574149"/>
              <a:gd name="connsiteX160" fmla="*/ 2734012 w 5529600"/>
              <a:gd name="connsiteY160" fmla="*/ 1059549 h 3574149"/>
              <a:gd name="connsiteX161" fmla="*/ 2748300 w 5529600"/>
              <a:gd name="connsiteY161" fmla="*/ 1054787 h 3574149"/>
              <a:gd name="connsiteX162" fmla="*/ 2795925 w 5529600"/>
              <a:gd name="connsiteY162" fmla="*/ 1030974 h 3574149"/>
              <a:gd name="connsiteX163" fmla="*/ 2810212 w 5529600"/>
              <a:gd name="connsiteY163" fmla="*/ 1021449 h 3574149"/>
              <a:gd name="connsiteX164" fmla="*/ 2829262 w 5529600"/>
              <a:gd name="connsiteY164" fmla="*/ 1016687 h 3574149"/>
              <a:gd name="connsiteX165" fmla="*/ 2886412 w 5529600"/>
              <a:gd name="connsiteY165" fmla="*/ 1007162 h 3574149"/>
              <a:gd name="connsiteX166" fmla="*/ 2900700 w 5529600"/>
              <a:gd name="connsiteY166" fmla="*/ 1002399 h 3574149"/>
              <a:gd name="connsiteX167" fmla="*/ 3138825 w 5529600"/>
              <a:gd name="connsiteY167" fmla="*/ 1016687 h 3574149"/>
              <a:gd name="connsiteX168" fmla="*/ 3172162 w 5529600"/>
              <a:gd name="connsiteY168" fmla="*/ 1035737 h 3574149"/>
              <a:gd name="connsiteX169" fmla="*/ 3186450 w 5529600"/>
              <a:gd name="connsiteY169" fmla="*/ 1040499 h 3574149"/>
              <a:gd name="connsiteX170" fmla="*/ 3234075 w 5529600"/>
              <a:gd name="connsiteY170" fmla="*/ 1069074 h 3574149"/>
              <a:gd name="connsiteX171" fmla="*/ 3262650 w 5529600"/>
              <a:gd name="connsiteY171" fmla="*/ 1088124 h 3574149"/>
              <a:gd name="connsiteX172" fmla="*/ 3276937 w 5529600"/>
              <a:gd name="connsiteY172" fmla="*/ 1083362 h 3574149"/>
              <a:gd name="connsiteX173" fmla="*/ 3286462 w 5529600"/>
              <a:gd name="connsiteY173" fmla="*/ 1069074 h 3574149"/>
              <a:gd name="connsiteX174" fmla="*/ 3300750 w 5529600"/>
              <a:gd name="connsiteY174" fmla="*/ 1054787 h 3574149"/>
              <a:gd name="connsiteX175" fmla="*/ 3310275 w 5529600"/>
              <a:gd name="connsiteY175" fmla="*/ 1040499 h 3574149"/>
              <a:gd name="connsiteX176" fmla="*/ 3324562 w 5529600"/>
              <a:gd name="connsiteY176" fmla="*/ 1035737 h 3574149"/>
              <a:gd name="connsiteX177" fmla="*/ 3419812 w 5529600"/>
              <a:gd name="connsiteY177" fmla="*/ 1030974 h 3574149"/>
              <a:gd name="connsiteX178" fmla="*/ 3448387 w 5529600"/>
              <a:gd name="connsiteY178" fmla="*/ 1040499 h 3574149"/>
              <a:gd name="connsiteX179" fmla="*/ 3557925 w 5529600"/>
              <a:gd name="connsiteY179" fmla="*/ 1035737 h 3574149"/>
              <a:gd name="connsiteX180" fmla="*/ 3600787 w 5529600"/>
              <a:gd name="connsiteY180" fmla="*/ 1007162 h 3574149"/>
              <a:gd name="connsiteX181" fmla="*/ 3615075 w 5529600"/>
              <a:gd name="connsiteY181" fmla="*/ 997637 h 3574149"/>
              <a:gd name="connsiteX182" fmla="*/ 3619837 w 5529600"/>
              <a:gd name="connsiteY182" fmla="*/ 983349 h 3574149"/>
              <a:gd name="connsiteX183" fmla="*/ 3629362 w 5529600"/>
              <a:gd name="connsiteY183" fmla="*/ 969062 h 3574149"/>
              <a:gd name="connsiteX184" fmla="*/ 3672225 w 5529600"/>
              <a:gd name="connsiteY184" fmla="*/ 930962 h 3574149"/>
              <a:gd name="connsiteX185" fmla="*/ 3686512 w 5529600"/>
              <a:gd name="connsiteY185" fmla="*/ 926199 h 3574149"/>
              <a:gd name="connsiteX186" fmla="*/ 3715087 w 5529600"/>
              <a:gd name="connsiteY186" fmla="*/ 902387 h 3574149"/>
              <a:gd name="connsiteX187" fmla="*/ 3729375 w 5529600"/>
              <a:gd name="connsiteY187" fmla="*/ 897624 h 3574149"/>
              <a:gd name="connsiteX188" fmla="*/ 3743662 w 5529600"/>
              <a:gd name="connsiteY188" fmla="*/ 888099 h 3574149"/>
              <a:gd name="connsiteX189" fmla="*/ 3786525 w 5529600"/>
              <a:gd name="connsiteY189" fmla="*/ 878574 h 3574149"/>
              <a:gd name="connsiteX190" fmla="*/ 3843675 w 5529600"/>
              <a:gd name="connsiteY190" fmla="*/ 883337 h 3574149"/>
              <a:gd name="connsiteX191" fmla="*/ 3872250 w 5529600"/>
              <a:gd name="connsiteY191" fmla="*/ 892862 h 3574149"/>
              <a:gd name="connsiteX192" fmla="*/ 3900825 w 5529600"/>
              <a:gd name="connsiteY192" fmla="*/ 897624 h 3574149"/>
              <a:gd name="connsiteX193" fmla="*/ 3910350 w 5529600"/>
              <a:gd name="connsiteY193" fmla="*/ 911912 h 3574149"/>
              <a:gd name="connsiteX194" fmla="*/ 3953212 w 5529600"/>
              <a:gd name="connsiteY194" fmla="*/ 935724 h 3574149"/>
              <a:gd name="connsiteX195" fmla="*/ 3977025 w 5529600"/>
              <a:gd name="connsiteY195" fmla="*/ 940487 h 3574149"/>
              <a:gd name="connsiteX196" fmla="*/ 4000837 w 5529600"/>
              <a:gd name="connsiteY196" fmla="*/ 964299 h 3574149"/>
              <a:gd name="connsiteX197" fmla="*/ 4015125 w 5529600"/>
              <a:gd name="connsiteY197" fmla="*/ 973824 h 3574149"/>
              <a:gd name="connsiteX198" fmla="*/ 4057987 w 5529600"/>
              <a:gd name="connsiteY198" fmla="*/ 969062 h 3574149"/>
              <a:gd name="connsiteX199" fmla="*/ 4086562 w 5529600"/>
              <a:gd name="connsiteY199" fmla="*/ 954774 h 3574149"/>
              <a:gd name="connsiteX200" fmla="*/ 4100850 w 5529600"/>
              <a:gd name="connsiteY200" fmla="*/ 950012 h 3574149"/>
              <a:gd name="connsiteX201" fmla="*/ 4115137 w 5529600"/>
              <a:gd name="connsiteY201" fmla="*/ 940487 h 3574149"/>
              <a:gd name="connsiteX202" fmla="*/ 4148475 w 5529600"/>
              <a:gd name="connsiteY202" fmla="*/ 930962 h 3574149"/>
              <a:gd name="connsiteX203" fmla="*/ 4158000 w 5529600"/>
              <a:gd name="connsiteY203" fmla="*/ 916674 h 3574149"/>
              <a:gd name="connsiteX204" fmla="*/ 4162762 w 5529600"/>
              <a:gd name="connsiteY204" fmla="*/ 902387 h 3574149"/>
              <a:gd name="connsiteX205" fmla="*/ 4219912 w 5529600"/>
              <a:gd name="connsiteY205" fmla="*/ 873812 h 3574149"/>
              <a:gd name="connsiteX206" fmla="*/ 4243725 w 5529600"/>
              <a:gd name="connsiteY206" fmla="*/ 869049 h 3574149"/>
              <a:gd name="connsiteX207" fmla="*/ 4258012 w 5529600"/>
              <a:gd name="connsiteY207" fmla="*/ 864287 h 3574149"/>
              <a:gd name="connsiteX208" fmla="*/ 4277062 w 5529600"/>
              <a:gd name="connsiteY208" fmla="*/ 859524 h 3574149"/>
              <a:gd name="connsiteX209" fmla="*/ 4291350 w 5529600"/>
              <a:gd name="connsiteY209" fmla="*/ 849999 h 3574149"/>
              <a:gd name="connsiteX210" fmla="*/ 4319925 w 5529600"/>
              <a:gd name="connsiteY210" fmla="*/ 840474 h 3574149"/>
              <a:gd name="connsiteX211" fmla="*/ 4348500 w 5529600"/>
              <a:gd name="connsiteY211" fmla="*/ 826187 h 3574149"/>
              <a:gd name="connsiteX212" fmla="*/ 4362787 w 5529600"/>
              <a:gd name="connsiteY212" fmla="*/ 816662 h 3574149"/>
              <a:gd name="connsiteX213" fmla="*/ 4386600 w 5529600"/>
              <a:gd name="connsiteY213" fmla="*/ 811899 h 3574149"/>
              <a:gd name="connsiteX214" fmla="*/ 4400887 w 5529600"/>
              <a:gd name="connsiteY214" fmla="*/ 807137 h 3574149"/>
              <a:gd name="connsiteX215" fmla="*/ 4567575 w 5529600"/>
              <a:gd name="connsiteY215" fmla="*/ 802374 h 3574149"/>
              <a:gd name="connsiteX216" fmla="*/ 4577100 w 5529600"/>
              <a:gd name="connsiteY216" fmla="*/ 788087 h 3574149"/>
              <a:gd name="connsiteX217" fmla="*/ 4591387 w 5529600"/>
              <a:gd name="connsiteY217" fmla="*/ 778562 h 3574149"/>
              <a:gd name="connsiteX218" fmla="*/ 4596150 w 5529600"/>
              <a:gd name="connsiteY218" fmla="*/ 764274 h 3574149"/>
              <a:gd name="connsiteX219" fmla="*/ 4605675 w 5529600"/>
              <a:gd name="connsiteY219" fmla="*/ 749987 h 3574149"/>
              <a:gd name="connsiteX220" fmla="*/ 4610437 w 5529600"/>
              <a:gd name="connsiteY220" fmla="*/ 735699 h 3574149"/>
              <a:gd name="connsiteX221" fmla="*/ 4624725 w 5529600"/>
              <a:gd name="connsiteY221" fmla="*/ 730937 h 3574149"/>
              <a:gd name="connsiteX222" fmla="*/ 4662825 w 5529600"/>
              <a:gd name="connsiteY222" fmla="*/ 721412 h 3574149"/>
              <a:gd name="connsiteX223" fmla="*/ 4677112 w 5529600"/>
              <a:gd name="connsiteY223" fmla="*/ 716649 h 3574149"/>
              <a:gd name="connsiteX224" fmla="*/ 4691400 w 5529600"/>
              <a:gd name="connsiteY224" fmla="*/ 707124 h 3574149"/>
              <a:gd name="connsiteX225" fmla="*/ 4767600 w 5529600"/>
              <a:gd name="connsiteY225" fmla="*/ 730937 h 3574149"/>
              <a:gd name="connsiteX226" fmla="*/ 4758075 w 5529600"/>
              <a:gd name="connsiteY226" fmla="*/ 745224 h 3574149"/>
              <a:gd name="connsiteX227" fmla="*/ 4805700 w 5529600"/>
              <a:gd name="connsiteY227" fmla="*/ 769037 h 3574149"/>
              <a:gd name="connsiteX228" fmla="*/ 4862850 w 5529600"/>
              <a:gd name="connsiteY228" fmla="*/ 783324 h 3574149"/>
              <a:gd name="connsiteX229" fmla="*/ 4881900 w 5529600"/>
              <a:gd name="connsiteY229" fmla="*/ 788087 h 3574149"/>
              <a:gd name="connsiteX230" fmla="*/ 4900950 w 5529600"/>
              <a:gd name="connsiteY230" fmla="*/ 797612 h 3574149"/>
              <a:gd name="connsiteX231" fmla="*/ 4910475 w 5529600"/>
              <a:gd name="connsiteY231" fmla="*/ 816662 h 3574149"/>
              <a:gd name="connsiteX232" fmla="*/ 4915237 w 5529600"/>
              <a:gd name="connsiteY232" fmla="*/ 835712 h 3574149"/>
              <a:gd name="connsiteX233" fmla="*/ 4958100 w 5529600"/>
              <a:gd name="connsiteY233" fmla="*/ 826187 h 3574149"/>
              <a:gd name="connsiteX234" fmla="*/ 4986675 w 5529600"/>
              <a:gd name="connsiteY234" fmla="*/ 807137 h 3574149"/>
              <a:gd name="connsiteX235" fmla="*/ 4996200 w 5529600"/>
              <a:gd name="connsiteY235" fmla="*/ 821424 h 3574149"/>
              <a:gd name="connsiteX236" fmla="*/ 5072400 w 5529600"/>
              <a:gd name="connsiteY236" fmla="*/ 840474 h 3574149"/>
              <a:gd name="connsiteX237" fmla="*/ 5115262 w 5529600"/>
              <a:gd name="connsiteY237" fmla="*/ 845237 h 3574149"/>
              <a:gd name="connsiteX238" fmla="*/ 5129550 w 5529600"/>
              <a:gd name="connsiteY238" fmla="*/ 840474 h 3574149"/>
              <a:gd name="connsiteX239" fmla="*/ 5139075 w 5529600"/>
              <a:gd name="connsiteY239" fmla="*/ 802374 h 3574149"/>
              <a:gd name="connsiteX240" fmla="*/ 5148600 w 5529600"/>
              <a:gd name="connsiteY240" fmla="*/ 788087 h 3574149"/>
              <a:gd name="connsiteX241" fmla="*/ 5153362 w 5529600"/>
              <a:gd name="connsiteY241" fmla="*/ 764274 h 3574149"/>
              <a:gd name="connsiteX242" fmla="*/ 5181937 w 5529600"/>
              <a:gd name="connsiteY242" fmla="*/ 740462 h 3574149"/>
              <a:gd name="connsiteX243" fmla="*/ 5200987 w 5529600"/>
              <a:gd name="connsiteY243" fmla="*/ 721412 h 3574149"/>
              <a:gd name="connsiteX244" fmla="*/ 5229562 w 5529600"/>
              <a:gd name="connsiteY244" fmla="*/ 697599 h 3574149"/>
              <a:gd name="connsiteX245" fmla="*/ 5262900 w 5529600"/>
              <a:gd name="connsiteY245" fmla="*/ 688074 h 3574149"/>
              <a:gd name="connsiteX246" fmla="*/ 5334337 w 5529600"/>
              <a:gd name="connsiteY246" fmla="*/ 678549 h 3574149"/>
              <a:gd name="connsiteX247" fmla="*/ 5377200 w 5529600"/>
              <a:gd name="connsiteY247" fmla="*/ 645212 h 3574149"/>
              <a:gd name="connsiteX248" fmla="*/ 5391487 w 5529600"/>
              <a:gd name="connsiteY248" fmla="*/ 635687 h 3574149"/>
              <a:gd name="connsiteX249" fmla="*/ 5405775 w 5529600"/>
              <a:gd name="connsiteY249" fmla="*/ 630924 h 3574149"/>
              <a:gd name="connsiteX250" fmla="*/ 5434350 w 5529600"/>
              <a:gd name="connsiteY250" fmla="*/ 602349 h 3574149"/>
              <a:gd name="connsiteX251" fmla="*/ 5448637 w 5529600"/>
              <a:gd name="connsiteY251" fmla="*/ 588062 h 3574149"/>
              <a:gd name="connsiteX252" fmla="*/ 5477212 w 5529600"/>
              <a:gd name="connsiteY252" fmla="*/ 573774 h 3574149"/>
              <a:gd name="connsiteX253" fmla="*/ 5505787 w 5529600"/>
              <a:gd name="connsiteY253" fmla="*/ 559487 h 3574149"/>
              <a:gd name="connsiteX254" fmla="*/ 5515312 w 5529600"/>
              <a:gd name="connsiteY254" fmla="*/ 545199 h 3574149"/>
              <a:gd name="connsiteX255" fmla="*/ 5515312 w 5529600"/>
              <a:gd name="connsiteY255" fmla="*/ 478524 h 3574149"/>
              <a:gd name="connsiteX256" fmla="*/ 5505787 w 5529600"/>
              <a:gd name="connsiteY256" fmla="*/ 430899 h 3574149"/>
              <a:gd name="connsiteX257" fmla="*/ 5501025 w 5529600"/>
              <a:gd name="connsiteY257" fmla="*/ 264212 h 3574149"/>
              <a:gd name="connsiteX258" fmla="*/ 5491500 w 5529600"/>
              <a:gd name="connsiteY258" fmla="*/ 207062 h 3574149"/>
              <a:gd name="connsiteX259" fmla="*/ 5486737 w 5529600"/>
              <a:gd name="connsiteY259" fmla="*/ 173724 h 3574149"/>
              <a:gd name="connsiteX260" fmla="*/ 5510550 w 5529600"/>
              <a:gd name="connsiteY260" fmla="*/ 35612 h 3574149"/>
              <a:gd name="connsiteX261" fmla="*/ 5520075 w 5529600"/>
              <a:gd name="connsiteY261" fmla="*/ 49899 h 3574149"/>
              <a:gd name="connsiteX262" fmla="*/ 5524837 w 5529600"/>
              <a:gd name="connsiteY262" fmla="*/ 83237 h 3574149"/>
              <a:gd name="connsiteX263" fmla="*/ 5529600 w 5529600"/>
              <a:gd name="connsiteY263" fmla="*/ 107049 h 3574149"/>
              <a:gd name="connsiteX264" fmla="*/ 5524837 w 5529600"/>
              <a:gd name="connsiteY264" fmla="*/ 192774 h 3574149"/>
              <a:gd name="connsiteX265" fmla="*/ 5515312 w 5529600"/>
              <a:gd name="connsiteY265" fmla="*/ 211824 h 3574149"/>
              <a:gd name="connsiteX266" fmla="*/ 5505787 w 5529600"/>
              <a:gd name="connsiteY266" fmla="*/ 226112 h 3574149"/>
              <a:gd name="connsiteX267" fmla="*/ 5472450 w 5529600"/>
              <a:gd name="connsiteY267" fmla="*/ 259449 h 3574149"/>
              <a:gd name="connsiteX268" fmla="*/ 5439112 w 5529600"/>
              <a:gd name="connsiteY268" fmla="*/ 264212 h 3574149"/>
              <a:gd name="connsiteX269" fmla="*/ 3986550 w 5529600"/>
              <a:gd name="connsiteY269" fmla="*/ 259449 h 3574149"/>
              <a:gd name="connsiteX270" fmla="*/ 3943687 w 5529600"/>
              <a:gd name="connsiteY270" fmla="*/ 264212 h 3574149"/>
              <a:gd name="connsiteX271" fmla="*/ 3886537 w 5529600"/>
              <a:gd name="connsiteY271" fmla="*/ 268974 h 3574149"/>
              <a:gd name="connsiteX272" fmla="*/ 3819862 w 5529600"/>
              <a:gd name="connsiteY272" fmla="*/ 278499 h 3574149"/>
              <a:gd name="connsiteX273" fmla="*/ 3786525 w 5529600"/>
              <a:gd name="connsiteY273" fmla="*/ 283262 h 3574149"/>
              <a:gd name="connsiteX274" fmla="*/ 3719850 w 5529600"/>
              <a:gd name="connsiteY274" fmla="*/ 288024 h 3574149"/>
              <a:gd name="connsiteX275" fmla="*/ 3672225 w 5529600"/>
              <a:gd name="connsiteY275" fmla="*/ 302312 h 3574149"/>
              <a:gd name="connsiteX276" fmla="*/ 3586500 w 5529600"/>
              <a:gd name="connsiteY276" fmla="*/ 316599 h 3574149"/>
              <a:gd name="connsiteX277" fmla="*/ 3557925 w 5529600"/>
              <a:gd name="connsiteY277" fmla="*/ 326124 h 3574149"/>
              <a:gd name="connsiteX278" fmla="*/ 3443625 w 5529600"/>
              <a:gd name="connsiteY278" fmla="*/ 340412 h 3574149"/>
              <a:gd name="connsiteX279" fmla="*/ 3410287 w 5529600"/>
              <a:gd name="connsiteY279" fmla="*/ 349937 h 3574149"/>
              <a:gd name="connsiteX280" fmla="*/ 3357900 w 5529600"/>
              <a:gd name="connsiteY280" fmla="*/ 359462 h 3574149"/>
              <a:gd name="connsiteX281" fmla="*/ 3315037 w 5529600"/>
              <a:gd name="connsiteY281" fmla="*/ 373749 h 3574149"/>
              <a:gd name="connsiteX282" fmla="*/ 3195975 w 5529600"/>
              <a:gd name="connsiteY282" fmla="*/ 383274 h 3574149"/>
              <a:gd name="connsiteX283" fmla="*/ 3086437 w 5529600"/>
              <a:gd name="connsiteY283" fmla="*/ 397562 h 3574149"/>
              <a:gd name="connsiteX284" fmla="*/ 3062625 w 5529600"/>
              <a:gd name="connsiteY284" fmla="*/ 402324 h 3574149"/>
              <a:gd name="connsiteX285" fmla="*/ 2938800 w 5529600"/>
              <a:gd name="connsiteY285" fmla="*/ 421374 h 3574149"/>
              <a:gd name="connsiteX286" fmla="*/ 2895937 w 5529600"/>
              <a:gd name="connsiteY286" fmla="*/ 426137 h 3574149"/>
              <a:gd name="connsiteX287" fmla="*/ 2753062 w 5529600"/>
              <a:gd name="connsiteY287" fmla="*/ 449949 h 3574149"/>
              <a:gd name="connsiteX288" fmla="*/ 2695912 w 5529600"/>
              <a:gd name="connsiteY288" fmla="*/ 468999 h 3574149"/>
              <a:gd name="connsiteX289" fmla="*/ 2567325 w 5529600"/>
              <a:gd name="connsiteY289" fmla="*/ 492812 h 3574149"/>
              <a:gd name="connsiteX290" fmla="*/ 2424450 w 5529600"/>
              <a:gd name="connsiteY290" fmla="*/ 530912 h 3574149"/>
              <a:gd name="connsiteX291" fmla="*/ 2348250 w 5529600"/>
              <a:gd name="connsiteY291" fmla="*/ 549962 h 3574149"/>
              <a:gd name="connsiteX292" fmla="*/ 2172037 w 5529600"/>
              <a:gd name="connsiteY292" fmla="*/ 592824 h 3574149"/>
              <a:gd name="connsiteX293" fmla="*/ 2019637 w 5529600"/>
              <a:gd name="connsiteY293" fmla="*/ 649974 h 3574149"/>
              <a:gd name="connsiteX294" fmla="*/ 1957725 w 5529600"/>
              <a:gd name="connsiteY294" fmla="*/ 659499 h 3574149"/>
              <a:gd name="connsiteX295" fmla="*/ 1891050 w 5529600"/>
              <a:gd name="connsiteY295" fmla="*/ 678549 h 3574149"/>
              <a:gd name="connsiteX296" fmla="*/ 1767225 w 5529600"/>
              <a:gd name="connsiteY296" fmla="*/ 726174 h 3574149"/>
              <a:gd name="connsiteX297" fmla="*/ 1714837 w 5529600"/>
              <a:gd name="connsiteY297" fmla="*/ 735699 h 3574149"/>
              <a:gd name="connsiteX298" fmla="*/ 1591012 w 5529600"/>
              <a:gd name="connsiteY298" fmla="*/ 778562 h 3574149"/>
              <a:gd name="connsiteX299" fmla="*/ 1533862 w 5529600"/>
              <a:gd name="connsiteY299" fmla="*/ 792849 h 3574149"/>
              <a:gd name="connsiteX300" fmla="*/ 1486237 w 5529600"/>
              <a:gd name="connsiteY300" fmla="*/ 807137 h 3574149"/>
              <a:gd name="connsiteX301" fmla="*/ 1433850 w 5529600"/>
              <a:gd name="connsiteY301" fmla="*/ 816662 h 3574149"/>
              <a:gd name="connsiteX302" fmla="*/ 1310025 w 5529600"/>
              <a:gd name="connsiteY302" fmla="*/ 859524 h 3574149"/>
              <a:gd name="connsiteX303" fmla="*/ 1276687 w 5529600"/>
              <a:gd name="connsiteY303" fmla="*/ 869049 h 3574149"/>
              <a:gd name="connsiteX304" fmla="*/ 1238587 w 5529600"/>
              <a:gd name="connsiteY304" fmla="*/ 883337 h 3574149"/>
              <a:gd name="connsiteX305" fmla="*/ 1210012 w 5529600"/>
              <a:gd name="connsiteY305" fmla="*/ 892862 h 3574149"/>
              <a:gd name="connsiteX306" fmla="*/ 1186200 w 5529600"/>
              <a:gd name="connsiteY306" fmla="*/ 907149 h 3574149"/>
              <a:gd name="connsiteX307" fmla="*/ 1081425 w 5529600"/>
              <a:gd name="connsiteY307" fmla="*/ 950012 h 3574149"/>
              <a:gd name="connsiteX308" fmla="*/ 1033800 w 5529600"/>
              <a:gd name="connsiteY308" fmla="*/ 978587 h 3574149"/>
              <a:gd name="connsiteX309" fmla="*/ 1009987 w 5529600"/>
              <a:gd name="connsiteY309" fmla="*/ 992874 h 3574149"/>
              <a:gd name="connsiteX310" fmla="*/ 990937 w 5529600"/>
              <a:gd name="connsiteY310" fmla="*/ 1007162 h 3574149"/>
              <a:gd name="connsiteX311" fmla="*/ 957600 w 5529600"/>
              <a:gd name="connsiteY311" fmla="*/ 1021449 h 3574149"/>
              <a:gd name="connsiteX312" fmla="*/ 943312 w 5529600"/>
              <a:gd name="connsiteY312" fmla="*/ 1035737 h 3574149"/>
              <a:gd name="connsiteX313" fmla="*/ 905212 w 5529600"/>
              <a:gd name="connsiteY313" fmla="*/ 1045262 h 3574149"/>
              <a:gd name="connsiteX314" fmla="*/ 890925 w 5529600"/>
              <a:gd name="connsiteY314" fmla="*/ 1059549 h 3574149"/>
              <a:gd name="connsiteX315" fmla="*/ 848062 w 5529600"/>
              <a:gd name="connsiteY315" fmla="*/ 1078599 h 3574149"/>
              <a:gd name="connsiteX316" fmla="*/ 824250 w 5529600"/>
              <a:gd name="connsiteY316" fmla="*/ 1097649 h 3574149"/>
              <a:gd name="connsiteX317" fmla="*/ 809962 w 5529600"/>
              <a:gd name="connsiteY317" fmla="*/ 1107174 h 3574149"/>
              <a:gd name="connsiteX318" fmla="*/ 786150 w 5529600"/>
              <a:gd name="connsiteY318" fmla="*/ 1126224 h 3574149"/>
              <a:gd name="connsiteX319" fmla="*/ 767100 w 5529600"/>
              <a:gd name="connsiteY319" fmla="*/ 1135749 h 3574149"/>
              <a:gd name="connsiteX320" fmla="*/ 748050 w 5529600"/>
              <a:gd name="connsiteY320" fmla="*/ 1150037 h 3574149"/>
              <a:gd name="connsiteX321" fmla="*/ 705187 w 5529600"/>
              <a:gd name="connsiteY321" fmla="*/ 1178612 h 3574149"/>
              <a:gd name="connsiteX322" fmla="*/ 667087 w 5529600"/>
              <a:gd name="connsiteY322" fmla="*/ 1216712 h 3574149"/>
              <a:gd name="connsiteX323" fmla="*/ 643275 w 5529600"/>
              <a:gd name="connsiteY323" fmla="*/ 1235762 h 3574149"/>
              <a:gd name="connsiteX324" fmla="*/ 586125 w 5529600"/>
              <a:gd name="connsiteY324" fmla="*/ 1278624 h 3574149"/>
              <a:gd name="connsiteX325" fmla="*/ 571837 w 5529600"/>
              <a:gd name="connsiteY325" fmla="*/ 1292912 h 3574149"/>
              <a:gd name="connsiteX326" fmla="*/ 505162 w 5529600"/>
              <a:gd name="connsiteY326" fmla="*/ 1345299 h 3574149"/>
              <a:gd name="connsiteX327" fmla="*/ 486112 w 5529600"/>
              <a:gd name="connsiteY327" fmla="*/ 1373874 h 3574149"/>
              <a:gd name="connsiteX328" fmla="*/ 471825 w 5529600"/>
              <a:gd name="connsiteY328" fmla="*/ 1397687 h 3574149"/>
              <a:gd name="connsiteX329" fmla="*/ 428962 w 5529600"/>
              <a:gd name="connsiteY329" fmla="*/ 1454837 h 3574149"/>
              <a:gd name="connsiteX330" fmla="*/ 405150 w 5529600"/>
              <a:gd name="connsiteY330" fmla="*/ 1497699 h 3574149"/>
              <a:gd name="connsiteX331" fmla="*/ 390862 w 5529600"/>
              <a:gd name="connsiteY331" fmla="*/ 1521512 h 3574149"/>
              <a:gd name="connsiteX332" fmla="*/ 386100 w 5529600"/>
              <a:gd name="connsiteY332" fmla="*/ 1535799 h 3574149"/>
              <a:gd name="connsiteX333" fmla="*/ 371812 w 5529600"/>
              <a:gd name="connsiteY333" fmla="*/ 1573899 h 3574149"/>
              <a:gd name="connsiteX334" fmla="*/ 352762 w 5529600"/>
              <a:gd name="connsiteY334" fmla="*/ 1631049 h 3574149"/>
              <a:gd name="connsiteX335" fmla="*/ 333712 w 5529600"/>
              <a:gd name="connsiteY335" fmla="*/ 1692962 h 3574149"/>
              <a:gd name="connsiteX336" fmla="*/ 328950 w 5529600"/>
              <a:gd name="connsiteY336" fmla="*/ 1788212 h 3574149"/>
              <a:gd name="connsiteX337" fmla="*/ 319425 w 5529600"/>
              <a:gd name="connsiteY337" fmla="*/ 1850124 h 3574149"/>
              <a:gd name="connsiteX338" fmla="*/ 309900 w 5529600"/>
              <a:gd name="connsiteY338" fmla="*/ 1912037 h 3574149"/>
              <a:gd name="connsiteX339" fmla="*/ 295612 w 5529600"/>
              <a:gd name="connsiteY339" fmla="*/ 1931087 h 3574149"/>
              <a:gd name="connsiteX340" fmla="*/ 281325 w 5529600"/>
              <a:gd name="connsiteY340" fmla="*/ 1969187 h 3574149"/>
              <a:gd name="connsiteX341" fmla="*/ 276562 w 5529600"/>
              <a:gd name="connsiteY341" fmla="*/ 1983474 h 3574149"/>
              <a:gd name="connsiteX342" fmla="*/ 252750 w 5529600"/>
              <a:gd name="connsiteY342" fmla="*/ 2021574 h 3574149"/>
              <a:gd name="connsiteX343" fmla="*/ 228937 w 5529600"/>
              <a:gd name="connsiteY343" fmla="*/ 2083487 h 3574149"/>
              <a:gd name="connsiteX344" fmla="*/ 224175 w 5529600"/>
              <a:gd name="connsiteY344" fmla="*/ 2102537 h 3574149"/>
              <a:gd name="connsiteX345" fmla="*/ 209887 w 5529600"/>
              <a:gd name="connsiteY345" fmla="*/ 2126349 h 3574149"/>
              <a:gd name="connsiteX346" fmla="*/ 186075 w 5529600"/>
              <a:gd name="connsiteY346" fmla="*/ 2178737 h 3574149"/>
              <a:gd name="connsiteX347" fmla="*/ 171787 w 5529600"/>
              <a:gd name="connsiteY347" fmla="*/ 2216837 h 3574149"/>
              <a:gd name="connsiteX348" fmla="*/ 167025 w 5529600"/>
              <a:gd name="connsiteY348" fmla="*/ 2235887 h 3574149"/>
              <a:gd name="connsiteX0" fmla="*/ 172513 w 5535088"/>
              <a:gd name="connsiteY0" fmla="*/ 2235887 h 3588012"/>
              <a:gd name="connsiteX1" fmla="*/ 15350 w 5535088"/>
              <a:gd name="connsiteY1" fmla="*/ 3497949 h 3588012"/>
              <a:gd name="connsiteX2" fmla="*/ 5825 w 5535088"/>
              <a:gd name="connsiteY2" fmla="*/ 3483662 h 3588012"/>
              <a:gd name="connsiteX3" fmla="*/ 15350 w 5535088"/>
              <a:gd name="connsiteY3" fmla="*/ 3316974 h 3588012"/>
              <a:gd name="connsiteX4" fmla="*/ 24875 w 5535088"/>
              <a:gd name="connsiteY4" fmla="*/ 3274112 h 3588012"/>
              <a:gd name="connsiteX5" fmla="*/ 34400 w 5535088"/>
              <a:gd name="connsiteY5" fmla="*/ 3231249 h 3588012"/>
              <a:gd name="connsiteX6" fmla="*/ 48688 w 5535088"/>
              <a:gd name="connsiteY6" fmla="*/ 3216962 h 3588012"/>
              <a:gd name="connsiteX7" fmla="*/ 53450 w 5535088"/>
              <a:gd name="connsiteY7" fmla="*/ 3202674 h 3588012"/>
              <a:gd name="connsiteX8" fmla="*/ 77263 w 5535088"/>
              <a:gd name="connsiteY8" fmla="*/ 3174099 h 3588012"/>
              <a:gd name="connsiteX9" fmla="*/ 82025 w 5535088"/>
              <a:gd name="connsiteY9" fmla="*/ 3159812 h 3588012"/>
              <a:gd name="connsiteX10" fmla="*/ 91550 w 5535088"/>
              <a:gd name="connsiteY10" fmla="*/ 3078849 h 3588012"/>
              <a:gd name="connsiteX11" fmla="*/ 105838 w 5535088"/>
              <a:gd name="connsiteY11" fmla="*/ 3074087 h 3588012"/>
              <a:gd name="connsiteX12" fmla="*/ 139175 w 5535088"/>
              <a:gd name="connsiteY12" fmla="*/ 3069324 h 3588012"/>
              <a:gd name="connsiteX13" fmla="*/ 167750 w 5535088"/>
              <a:gd name="connsiteY13" fmla="*/ 3064562 h 3588012"/>
              <a:gd name="connsiteX14" fmla="*/ 234425 w 5535088"/>
              <a:gd name="connsiteY14" fmla="*/ 3064562 h 3588012"/>
              <a:gd name="connsiteX15" fmla="*/ 248713 w 5535088"/>
              <a:gd name="connsiteY15" fmla="*/ 3074087 h 3588012"/>
              <a:gd name="connsiteX16" fmla="*/ 263000 w 5535088"/>
              <a:gd name="connsiteY16" fmla="*/ 3078849 h 3588012"/>
              <a:gd name="connsiteX17" fmla="*/ 291575 w 5535088"/>
              <a:gd name="connsiteY17" fmla="*/ 3107424 h 3588012"/>
              <a:gd name="connsiteX18" fmla="*/ 305863 w 5535088"/>
              <a:gd name="connsiteY18" fmla="*/ 3097899 h 3588012"/>
              <a:gd name="connsiteX19" fmla="*/ 301100 w 5535088"/>
              <a:gd name="connsiteY19" fmla="*/ 3050274 h 3588012"/>
              <a:gd name="connsiteX20" fmla="*/ 296338 w 5535088"/>
              <a:gd name="connsiteY20" fmla="*/ 3035987 h 3588012"/>
              <a:gd name="connsiteX21" fmla="*/ 282050 w 5535088"/>
              <a:gd name="connsiteY21" fmla="*/ 3031224 h 3588012"/>
              <a:gd name="connsiteX22" fmla="*/ 196325 w 5535088"/>
              <a:gd name="connsiteY22" fmla="*/ 3026462 h 3588012"/>
              <a:gd name="connsiteX23" fmla="*/ 191563 w 5535088"/>
              <a:gd name="connsiteY23" fmla="*/ 2950262 h 3588012"/>
              <a:gd name="connsiteX24" fmla="*/ 177275 w 5535088"/>
              <a:gd name="connsiteY24" fmla="*/ 2940737 h 3588012"/>
              <a:gd name="connsiteX25" fmla="*/ 172513 w 5535088"/>
              <a:gd name="connsiteY25" fmla="*/ 2921687 h 3588012"/>
              <a:gd name="connsiteX26" fmla="*/ 177275 w 5535088"/>
              <a:gd name="connsiteY26" fmla="*/ 2897874 h 3588012"/>
              <a:gd name="connsiteX27" fmla="*/ 205850 w 5535088"/>
              <a:gd name="connsiteY27" fmla="*/ 2888349 h 3588012"/>
              <a:gd name="connsiteX28" fmla="*/ 210613 w 5535088"/>
              <a:gd name="connsiteY28" fmla="*/ 2874062 h 3588012"/>
              <a:gd name="connsiteX29" fmla="*/ 239188 w 5535088"/>
              <a:gd name="connsiteY29" fmla="*/ 2855012 h 3588012"/>
              <a:gd name="connsiteX30" fmla="*/ 243950 w 5535088"/>
              <a:gd name="connsiteY30" fmla="*/ 2840724 h 3588012"/>
              <a:gd name="connsiteX31" fmla="*/ 248713 w 5535088"/>
              <a:gd name="connsiteY31" fmla="*/ 2816912 h 3588012"/>
              <a:gd name="connsiteX32" fmla="*/ 277288 w 5535088"/>
              <a:gd name="connsiteY32" fmla="*/ 2788337 h 3588012"/>
              <a:gd name="connsiteX33" fmla="*/ 320150 w 5535088"/>
              <a:gd name="connsiteY33" fmla="*/ 2764524 h 3588012"/>
              <a:gd name="connsiteX34" fmla="*/ 353488 w 5535088"/>
              <a:gd name="connsiteY34" fmla="*/ 2759762 h 3588012"/>
              <a:gd name="connsiteX35" fmla="*/ 372538 w 5535088"/>
              <a:gd name="connsiteY35" fmla="*/ 2731187 h 3588012"/>
              <a:gd name="connsiteX36" fmla="*/ 382063 w 5535088"/>
              <a:gd name="connsiteY36" fmla="*/ 2716899 h 3588012"/>
              <a:gd name="connsiteX37" fmla="*/ 410638 w 5535088"/>
              <a:gd name="connsiteY37" fmla="*/ 2688324 h 3588012"/>
              <a:gd name="connsiteX38" fmla="*/ 434450 w 5535088"/>
              <a:gd name="connsiteY38" fmla="*/ 2664512 h 3588012"/>
              <a:gd name="connsiteX39" fmla="*/ 439213 w 5535088"/>
              <a:gd name="connsiteY39" fmla="*/ 2635937 h 3588012"/>
              <a:gd name="connsiteX40" fmla="*/ 448738 w 5535088"/>
              <a:gd name="connsiteY40" fmla="*/ 2621649 h 3588012"/>
              <a:gd name="connsiteX41" fmla="*/ 467788 w 5535088"/>
              <a:gd name="connsiteY41" fmla="*/ 2616887 h 3588012"/>
              <a:gd name="connsiteX42" fmla="*/ 539225 w 5535088"/>
              <a:gd name="connsiteY42" fmla="*/ 2612124 h 3588012"/>
              <a:gd name="connsiteX43" fmla="*/ 534463 w 5535088"/>
              <a:gd name="connsiteY43" fmla="*/ 2531162 h 3588012"/>
              <a:gd name="connsiteX44" fmla="*/ 529700 w 5535088"/>
              <a:gd name="connsiteY44" fmla="*/ 2516874 h 3588012"/>
              <a:gd name="connsiteX45" fmla="*/ 524938 w 5535088"/>
              <a:gd name="connsiteY45" fmla="*/ 2478774 h 3588012"/>
              <a:gd name="connsiteX46" fmla="*/ 496363 w 5535088"/>
              <a:gd name="connsiteY46" fmla="*/ 2464487 h 3588012"/>
              <a:gd name="connsiteX47" fmla="*/ 472550 w 5535088"/>
              <a:gd name="connsiteY47" fmla="*/ 2426387 h 3588012"/>
              <a:gd name="connsiteX48" fmla="*/ 463025 w 5535088"/>
              <a:gd name="connsiteY48" fmla="*/ 2397812 h 3588012"/>
              <a:gd name="connsiteX49" fmla="*/ 448738 w 5535088"/>
              <a:gd name="connsiteY49" fmla="*/ 2388287 h 3588012"/>
              <a:gd name="connsiteX50" fmla="*/ 443975 w 5535088"/>
              <a:gd name="connsiteY50" fmla="*/ 2373999 h 3588012"/>
              <a:gd name="connsiteX51" fmla="*/ 496363 w 5535088"/>
              <a:gd name="connsiteY51" fmla="*/ 2321612 h 3588012"/>
              <a:gd name="connsiteX52" fmla="*/ 510650 w 5535088"/>
              <a:gd name="connsiteY52" fmla="*/ 2312087 h 3588012"/>
              <a:gd name="connsiteX53" fmla="*/ 524938 w 5535088"/>
              <a:gd name="connsiteY53" fmla="*/ 2283512 h 3588012"/>
              <a:gd name="connsiteX54" fmla="*/ 539225 w 5535088"/>
              <a:gd name="connsiteY54" fmla="*/ 2273987 h 3588012"/>
              <a:gd name="connsiteX55" fmla="*/ 567800 w 5535088"/>
              <a:gd name="connsiteY55" fmla="*/ 2264462 h 3588012"/>
              <a:gd name="connsiteX56" fmla="*/ 582088 w 5535088"/>
              <a:gd name="connsiteY56" fmla="*/ 2254937 h 3588012"/>
              <a:gd name="connsiteX57" fmla="*/ 596375 w 5535088"/>
              <a:gd name="connsiteY57" fmla="*/ 2250174 h 3588012"/>
              <a:gd name="connsiteX58" fmla="*/ 710675 w 5535088"/>
              <a:gd name="connsiteY58" fmla="*/ 2240649 h 3588012"/>
              <a:gd name="connsiteX59" fmla="*/ 748775 w 5535088"/>
              <a:gd name="connsiteY59" fmla="*/ 2235887 h 3588012"/>
              <a:gd name="connsiteX60" fmla="*/ 753538 w 5535088"/>
              <a:gd name="connsiteY60" fmla="*/ 2221599 h 3588012"/>
              <a:gd name="connsiteX61" fmla="*/ 739250 w 5535088"/>
              <a:gd name="connsiteY61" fmla="*/ 2216837 h 3588012"/>
              <a:gd name="connsiteX62" fmla="*/ 729725 w 5535088"/>
              <a:gd name="connsiteY62" fmla="*/ 2202549 h 3588012"/>
              <a:gd name="connsiteX63" fmla="*/ 720200 w 5535088"/>
              <a:gd name="connsiteY63" fmla="*/ 2164449 h 3588012"/>
              <a:gd name="connsiteX64" fmla="*/ 715438 w 5535088"/>
              <a:gd name="connsiteY64" fmla="*/ 2150162 h 3588012"/>
              <a:gd name="connsiteX65" fmla="*/ 705913 w 5535088"/>
              <a:gd name="connsiteY65" fmla="*/ 2135874 h 3588012"/>
              <a:gd name="connsiteX66" fmla="*/ 710675 w 5535088"/>
              <a:gd name="connsiteY66" fmla="*/ 2097774 h 3588012"/>
              <a:gd name="connsiteX67" fmla="*/ 739250 w 5535088"/>
              <a:gd name="connsiteY67" fmla="*/ 2088249 h 3588012"/>
              <a:gd name="connsiteX68" fmla="*/ 782113 w 5535088"/>
              <a:gd name="connsiteY68" fmla="*/ 2097774 h 3588012"/>
              <a:gd name="connsiteX69" fmla="*/ 815450 w 5535088"/>
              <a:gd name="connsiteY69" fmla="*/ 2093012 h 3588012"/>
              <a:gd name="connsiteX70" fmla="*/ 844025 w 5535088"/>
              <a:gd name="connsiteY70" fmla="*/ 2073962 h 3588012"/>
              <a:gd name="connsiteX71" fmla="*/ 863075 w 5535088"/>
              <a:gd name="connsiteY71" fmla="*/ 2031099 h 3588012"/>
              <a:gd name="connsiteX72" fmla="*/ 877363 w 5535088"/>
              <a:gd name="connsiteY72" fmla="*/ 2021574 h 3588012"/>
              <a:gd name="connsiteX73" fmla="*/ 929750 w 5535088"/>
              <a:gd name="connsiteY73" fmla="*/ 2026337 h 3588012"/>
              <a:gd name="connsiteX74" fmla="*/ 948800 w 5535088"/>
              <a:gd name="connsiteY74" fmla="*/ 2054912 h 3588012"/>
              <a:gd name="connsiteX75" fmla="*/ 963088 w 5535088"/>
              <a:gd name="connsiteY75" fmla="*/ 2059674 h 3588012"/>
              <a:gd name="connsiteX76" fmla="*/ 1067863 w 5535088"/>
              <a:gd name="connsiteY76" fmla="*/ 2054912 h 3588012"/>
              <a:gd name="connsiteX77" fmla="*/ 1096438 w 5535088"/>
              <a:gd name="connsiteY77" fmla="*/ 2040624 h 3588012"/>
              <a:gd name="connsiteX78" fmla="*/ 1120250 w 5535088"/>
              <a:gd name="connsiteY78" fmla="*/ 2035862 h 3588012"/>
              <a:gd name="connsiteX79" fmla="*/ 1134538 w 5535088"/>
              <a:gd name="connsiteY79" fmla="*/ 2031099 h 3588012"/>
              <a:gd name="connsiteX80" fmla="*/ 1153588 w 5535088"/>
              <a:gd name="connsiteY80" fmla="*/ 2026337 h 3588012"/>
              <a:gd name="connsiteX81" fmla="*/ 1182163 w 5535088"/>
              <a:gd name="connsiteY81" fmla="*/ 2016812 h 3588012"/>
              <a:gd name="connsiteX82" fmla="*/ 1186925 w 5535088"/>
              <a:gd name="connsiteY82" fmla="*/ 1983474 h 3588012"/>
              <a:gd name="connsiteX83" fmla="*/ 1215500 w 5535088"/>
              <a:gd name="connsiteY83" fmla="*/ 1964424 h 3588012"/>
              <a:gd name="connsiteX84" fmla="*/ 1225025 w 5535088"/>
              <a:gd name="connsiteY84" fmla="*/ 1950137 h 3588012"/>
              <a:gd name="connsiteX85" fmla="*/ 1253600 w 5535088"/>
              <a:gd name="connsiteY85" fmla="*/ 1931087 h 3588012"/>
              <a:gd name="connsiteX86" fmla="*/ 1267888 w 5535088"/>
              <a:gd name="connsiteY86" fmla="*/ 1916799 h 3588012"/>
              <a:gd name="connsiteX87" fmla="*/ 1305988 w 5535088"/>
              <a:gd name="connsiteY87" fmla="*/ 1921562 h 3588012"/>
              <a:gd name="connsiteX88" fmla="*/ 1334563 w 5535088"/>
              <a:gd name="connsiteY88" fmla="*/ 1940612 h 3588012"/>
              <a:gd name="connsiteX89" fmla="*/ 1363138 w 5535088"/>
              <a:gd name="connsiteY89" fmla="*/ 1950137 h 3588012"/>
              <a:gd name="connsiteX90" fmla="*/ 1363138 w 5535088"/>
              <a:gd name="connsiteY90" fmla="*/ 1950137 h 3588012"/>
              <a:gd name="connsiteX91" fmla="*/ 1434575 w 5535088"/>
              <a:gd name="connsiteY91" fmla="*/ 1959662 h 3588012"/>
              <a:gd name="connsiteX92" fmla="*/ 1486963 w 5535088"/>
              <a:gd name="connsiteY92" fmla="*/ 1983474 h 3588012"/>
              <a:gd name="connsiteX93" fmla="*/ 1506013 w 5535088"/>
              <a:gd name="connsiteY93" fmla="*/ 1978712 h 3588012"/>
              <a:gd name="connsiteX94" fmla="*/ 1486963 w 5535088"/>
              <a:gd name="connsiteY94" fmla="*/ 1926324 h 3588012"/>
              <a:gd name="connsiteX95" fmla="*/ 1472675 w 5535088"/>
              <a:gd name="connsiteY95" fmla="*/ 1921562 h 3588012"/>
              <a:gd name="connsiteX96" fmla="*/ 1453625 w 5535088"/>
              <a:gd name="connsiteY96" fmla="*/ 1892987 h 3588012"/>
              <a:gd name="connsiteX97" fmla="*/ 1429813 w 5535088"/>
              <a:gd name="connsiteY97" fmla="*/ 1869174 h 3588012"/>
              <a:gd name="connsiteX98" fmla="*/ 1425050 w 5535088"/>
              <a:gd name="connsiteY98" fmla="*/ 1835837 h 3588012"/>
              <a:gd name="connsiteX99" fmla="*/ 1410763 w 5535088"/>
              <a:gd name="connsiteY99" fmla="*/ 1831074 h 3588012"/>
              <a:gd name="connsiteX100" fmla="*/ 1401238 w 5535088"/>
              <a:gd name="connsiteY100" fmla="*/ 1816787 h 3588012"/>
              <a:gd name="connsiteX101" fmla="*/ 1406000 w 5535088"/>
              <a:gd name="connsiteY101" fmla="*/ 1754874 h 3588012"/>
              <a:gd name="connsiteX102" fmla="*/ 1410763 w 5535088"/>
              <a:gd name="connsiteY102" fmla="*/ 1735824 h 3588012"/>
              <a:gd name="connsiteX103" fmla="*/ 1444100 w 5535088"/>
              <a:gd name="connsiteY103" fmla="*/ 1721537 h 3588012"/>
              <a:gd name="connsiteX104" fmla="*/ 1453625 w 5535088"/>
              <a:gd name="connsiteY104" fmla="*/ 1707249 h 3588012"/>
              <a:gd name="connsiteX105" fmla="*/ 1467913 w 5535088"/>
              <a:gd name="connsiteY105" fmla="*/ 1692962 h 3588012"/>
              <a:gd name="connsiteX106" fmla="*/ 1472675 w 5535088"/>
              <a:gd name="connsiteY106" fmla="*/ 1678674 h 3588012"/>
              <a:gd name="connsiteX107" fmla="*/ 1467913 w 5535088"/>
              <a:gd name="connsiteY107" fmla="*/ 1650099 h 3588012"/>
              <a:gd name="connsiteX108" fmla="*/ 1463150 w 5535088"/>
              <a:gd name="connsiteY108" fmla="*/ 1583424 h 3588012"/>
              <a:gd name="connsiteX109" fmla="*/ 1482200 w 5535088"/>
              <a:gd name="connsiteY109" fmla="*/ 1578662 h 3588012"/>
              <a:gd name="connsiteX110" fmla="*/ 1510775 w 5535088"/>
              <a:gd name="connsiteY110" fmla="*/ 1564374 h 3588012"/>
              <a:gd name="connsiteX111" fmla="*/ 1787000 w 5535088"/>
              <a:gd name="connsiteY111" fmla="*/ 1569137 h 3588012"/>
              <a:gd name="connsiteX112" fmla="*/ 1820338 w 5535088"/>
              <a:gd name="connsiteY112" fmla="*/ 1554849 h 3588012"/>
              <a:gd name="connsiteX113" fmla="*/ 1834625 w 5535088"/>
              <a:gd name="connsiteY113" fmla="*/ 1550087 h 3588012"/>
              <a:gd name="connsiteX114" fmla="*/ 1848913 w 5535088"/>
              <a:gd name="connsiteY114" fmla="*/ 1540562 h 3588012"/>
              <a:gd name="connsiteX115" fmla="*/ 1863200 w 5535088"/>
              <a:gd name="connsiteY115" fmla="*/ 1535799 h 3588012"/>
              <a:gd name="connsiteX116" fmla="*/ 1896538 w 5535088"/>
              <a:gd name="connsiteY116" fmla="*/ 1526274 h 3588012"/>
              <a:gd name="connsiteX117" fmla="*/ 1934638 w 5535088"/>
              <a:gd name="connsiteY117" fmla="*/ 1511987 h 3588012"/>
              <a:gd name="connsiteX118" fmla="*/ 1963213 w 5535088"/>
              <a:gd name="connsiteY118" fmla="*/ 1492937 h 3588012"/>
              <a:gd name="connsiteX119" fmla="*/ 1972738 w 5535088"/>
              <a:gd name="connsiteY119" fmla="*/ 1473887 h 3588012"/>
              <a:gd name="connsiteX120" fmla="*/ 1987025 w 5535088"/>
              <a:gd name="connsiteY120" fmla="*/ 1469124 h 3588012"/>
              <a:gd name="connsiteX121" fmla="*/ 2015600 w 5535088"/>
              <a:gd name="connsiteY121" fmla="*/ 1450074 h 3588012"/>
              <a:gd name="connsiteX122" fmla="*/ 2029888 w 5535088"/>
              <a:gd name="connsiteY122" fmla="*/ 1440549 h 3588012"/>
              <a:gd name="connsiteX123" fmla="*/ 2044175 w 5535088"/>
              <a:gd name="connsiteY123" fmla="*/ 1426262 h 3588012"/>
              <a:gd name="connsiteX124" fmla="*/ 2067988 w 5535088"/>
              <a:gd name="connsiteY124" fmla="*/ 1397687 h 3588012"/>
              <a:gd name="connsiteX125" fmla="*/ 2087038 w 5535088"/>
              <a:gd name="connsiteY125" fmla="*/ 1388162 h 3588012"/>
              <a:gd name="connsiteX126" fmla="*/ 2101325 w 5535088"/>
              <a:gd name="connsiteY126" fmla="*/ 1392924 h 3588012"/>
              <a:gd name="connsiteX127" fmla="*/ 2148950 w 5535088"/>
              <a:gd name="connsiteY127" fmla="*/ 1397687 h 3588012"/>
              <a:gd name="connsiteX128" fmla="*/ 2177525 w 5535088"/>
              <a:gd name="connsiteY128" fmla="*/ 1421499 h 3588012"/>
              <a:gd name="connsiteX129" fmla="*/ 2263250 w 5535088"/>
              <a:gd name="connsiteY129" fmla="*/ 1435787 h 3588012"/>
              <a:gd name="connsiteX130" fmla="*/ 2282300 w 5535088"/>
              <a:gd name="connsiteY130" fmla="*/ 1440549 h 3588012"/>
              <a:gd name="connsiteX131" fmla="*/ 2310875 w 5535088"/>
              <a:gd name="connsiteY131" fmla="*/ 1450074 h 3588012"/>
              <a:gd name="connsiteX132" fmla="*/ 2444225 w 5535088"/>
              <a:gd name="connsiteY132" fmla="*/ 1450074 h 3588012"/>
              <a:gd name="connsiteX133" fmla="*/ 2458513 w 5535088"/>
              <a:gd name="connsiteY133" fmla="*/ 1454837 h 3588012"/>
              <a:gd name="connsiteX134" fmla="*/ 2477563 w 5535088"/>
              <a:gd name="connsiteY134" fmla="*/ 1459599 h 3588012"/>
              <a:gd name="connsiteX135" fmla="*/ 2544238 w 5535088"/>
              <a:gd name="connsiteY135" fmla="*/ 1454837 h 3588012"/>
              <a:gd name="connsiteX136" fmla="*/ 2539475 w 5535088"/>
              <a:gd name="connsiteY136" fmla="*/ 1416737 h 3588012"/>
              <a:gd name="connsiteX137" fmla="*/ 2525188 w 5535088"/>
              <a:gd name="connsiteY137" fmla="*/ 1388162 h 3588012"/>
              <a:gd name="connsiteX138" fmla="*/ 2510900 w 5535088"/>
              <a:gd name="connsiteY138" fmla="*/ 1373874 h 3588012"/>
              <a:gd name="connsiteX139" fmla="*/ 2515663 w 5535088"/>
              <a:gd name="connsiteY139" fmla="*/ 1326249 h 3588012"/>
              <a:gd name="connsiteX140" fmla="*/ 2529950 w 5535088"/>
              <a:gd name="connsiteY140" fmla="*/ 1311962 h 3588012"/>
              <a:gd name="connsiteX141" fmla="*/ 2544238 w 5535088"/>
              <a:gd name="connsiteY141" fmla="*/ 1302437 h 3588012"/>
              <a:gd name="connsiteX142" fmla="*/ 2625200 w 5535088"/>
              <a:gd name="connsiteY142" fmla="*/ 1288149 h 3588012"/>
              <a:gd name="connsiteX143" fmla="*/ 2658538 w 5535088"/>
              <a:gd name="connsiteY143" fmla="*/ 1264337 h 3588012"/>
              <a:gd name="connsiteX144" fmla="*/ 2677588 w 5535088"/>
              <a:gd name="connsiteY144" fmla="*/ 1254812 h 3588012"/>
              <a:gd name="connsiteX145" fmla="*/ 2606150 w 5535088"/>
              <a:gd name="connsiteY145" fmla="*/ 1245287 h 3588012"/>
              <a:gd name="connsiteX146" fmla="*/ 2577575 w 5535088"/>
              <a:gd name="connsiteY146" fmla="*/ 1235762 h 3588012"/>
              <a:gd name="connsiteX147" fmla="*/ 2563288 w 5535088"/>
              <a:gd name="connsiteY147" fmla="*/ 1230999 h 3588012"/>
              <a:gd name="connsiteX148" fmla="*/ 2539475 w 5535088"/>
              <a:gd name="connsiteY148" fmla="*/ 1221474 h 3588012"/>
              <a:gd name="connsiteX149" fmla="*/ 2515663 w 5535088"/>
              <a:gd name="connsiteY149" fmla="*/ 1216712 h 3588012"/>
              <a:gd name="connsiteX150" fmla="*/ 2506138 w 5535088"/>
              <a:gd name="connsiteY150" fmla="*/ 1197662 h 3588012"/>
              <a:gd name="connsiteX151" fmla="*/ 2496613 w 5535088"/>
              <a:gd name="connsiteY151" fmla="*/ 1183374 h 3588012"/>
              <a:gd name="connsiteX152" fmla="*/ 2501375 w 5535088"/>
              <a:gd name="connsiteY152" fmla="*/ 1154799 h 3588012"/>
              <a:gd name="connsiteX153" fmla="*/ 2568050 w 5535088"/>
              <a:gd name="connsiteY153" fmla="*/ 1140512 h 3588012"/>
              <a:gd name="connsiteX154" fmla="*/ 2587100 w 5535088"/>
              <a:gd name="connsiteY154" fmla="*/ 1135749 h 3588012"/>
              <a:gd name="connsiteX155" fmla="*/ 2625200 w 5535088"/>
              <a:gd name="connsiteY155" fmla="*/ 1092887 h 3588012"/>
              <a:gd name="connsiteX156" fmla="*/ 2653775 w 5535088"/>
              <a:gd name="connsiteY156" fmla="*/ 1083362 h 3588012"/>
              <a:gd name="connsiteX157" fmla="*/ 2701400 w 5535088"/>
              <a:gd name="connsiteY157" fmla="*/ 1073837 h 3588012"/>
              <a:gd name="connsiteX158" fmla="*/ 2720450 w 5535088"/>
              <a:gd name="connsiteY158" fmla="*/ 1069074 h 3588012"/>
              <a:gd name="connsiteX159" fmla="*/ 2739500 w 5535088"/>
              <a:gd name="connsiteY159" fmla="*/ 1059549 h 3588012"/>
              <a:gd name="connsiteX160" fmla="*/ 2753788 w 5535088"/>
              <a:gd name="connsiteY160" fmla="*/ 1054787 h 3588012"/>
              <a:gd name="connsiteX161" fmla="*/ 2801413 w 5535088"/>
              <a:gd name="connsiteY161" fmla="*/ 1030974 h 3588012"/>
              <a:gd name="connsiteX162" fmla="*/ 2815700 w 5535088"/>
              <a:gd name="connsiteY162" fmla="*/ 1021449 h 3588012"/>
              <a:gd name="connsiteX163" fmla="*/ 2834750 w 5535088"/>
              <a:gd name="connsiteY163" fmla="*/ 1016687 h 3588012"/>
              <a:gd name="connsiteX164" fmla="*/ 2891900 w 5535088"/>
              <a:gd name="connsiteY164" fmla="*/ 1007162 h 3588012"/>
              <a:gd name="connsiteX165" fmla="*/ 2906188 w 5535088"/>
              <a:gd name="connsiteY165" fmla="*/ 1002399 h 3588012"/>
              <a:gd name="connsiteX166" fmla="*/ 3144313 w 5535088"/>
              <a:gd name="connsiteY166" fmla="*/ 1016687 h 3588012"/>
              <a:gd name="connsiteX167" fmla="*/ 3177650 w 5535088"/>
              <a:gd name="connsiteY167" fmla="*/ 1035737 h 3588012"/>
              <a:gd name="connsiteX168" fmla="*/ 3191938 w 5535088"/>
              <a:gd name="connsiteY168" fmla="*/ 1040499 h 3588012"/>
              <a:gd name="connsiteX169" fmla="*/ 3239563 w 5535088"/>
              <a:gd name="connsiteY169" fmla="*/ 1069074 h 3588012"/>
              <a:gd name="connsiteX170" fmla="*/ 3268138 w 5535088"/>
              <a:gd name="connsiteY170" fmla="*/ 1088124 h 3588012"/>
              <a:gd name="connsiteX171" fmla="*/ 3282425 w 5535088"/>
              <a:gd name="connsiteY171" fmla="*/ 1083362 h 3588012"/>
              <a:gd name="connsiteX172" fmla="*/ 3291950 w 5535088"/>
              <a:gd name="connsiteY172" fmla="*/ 1069074 h 3588012"/>
              <a:gd name="connsiteX173" fmla="*/ 3306238 w 5535088"/>
              <a:gd name="connsiteY173" fmla="*/ 1054787 h 3588012"/>
              <a:gd name="connsiteX174" fmla="*/ 3315763 w 5535088"/>
              <a:gd name="connsiteY174" fmla="*/ 1040499 h 3588012"/>
              <a:gd name="connsiteX175" fmla="*/ 3330050 w 5535088"/>
              <a:gd name="connsiteY175" fmla="*/ 1035737 h 3588012"/>
              <a:gd name="connsiteX176" fmla="*/ 3425300 w 5535088"/>
              <a:gd name="connsiteY176" fmla="*/ 1030974 h 3588012"/>
              <a:gd name="connsiteX177" fmla="*/ 3453875 w 5535088"/>
              <a:gd name="connsiteY177" fmla="*/ 1040499 h 3588012"/>
              <a:gd name="connsiteX178" fmla="*/ 3563413 w 5535088"/>
              <a:gd name="connsiteY178" fmla="*/ 1035737 h 3588012"/>
              <a:gd name="connsiteX179" fmla="*/ 3606275 w 5535088"/>
              <a:gd name="connsiteY179" fmla="*/ 1007162 h 3588012"/>
              <a:gd name="connsiteX180" fmla="*/ 3620563 w 5535088"/>
              <a:gd name="connsiteY180" fmla="*/ 997637 h 3588012"/>
              <a:gd name="connsiteX181" fmla="*/ 3625325 w 5535088"/>
              <a:gd name="connsiteY181" fmla="*/ 983349 h 3588012"/>
              <a:gd name="connsiteX182" fmla="*/ 3634850 w 5535088"/>
              <a:gd name="connsiteY182" fmla="*/ 969062 h 3588012"/>
              <a:gd name="connsiteX183" fmla="*/ 3677713 w 5535088"/>
              <a:gd name="connsiteY183" fmla="*/ 930962 h 3588012"/>
              <a:gd name="connsiteX184" fmla="*/ 3692000 w 5535088"/>
              <a:gd name="connsiteY184" fmla="*/ 926199 h 3588012"/>
              <a:gd name="connsiteX185" fmla="*/ 3720575 w 5535088"/>
              <a:gd name="connsiteY185" fmla="*/ 902387 h 3588012"/>
              <a:gd name="connsiteX186" fmla="*/ 3734863 w 5535088"/>
              <a:gd name="connsiteY186" fmla="*/ 897624 h 3588012"/>
              <a:gd name="connsiteX187" fmla="*/ 3749150 w 5535088"/>
              <a:gd name="connsiteY187" fmla="*/ 888099 h 3588012"/>
              <a:gd name="connsiteX188" fmla="*/ 3792013 w 5535088"/>
              <a:gd name="connsiteY188" fmla="*/ 878574 h 3588012"/>
              <a:gd name="connsiteX189" fmla="*/ 3849163 w 5535088"/>
              <a:gd name="connsiteY189" fmla="*/ 883337 h 3588012"/>
              <a:gd name="connsiteX190" fmla="*/ 3877738 w 5535088"/>
              <a:gd name="connsiteY190" fmla="*/ 892862 h 3588012"/>
              <a:gd name="connsiteX191" fmla="*/ 3906313 w 5535088"/>
              <a:gd name="connsiteY191" fmla="*/ 897624 h 3588012"/>
              <a:gd name="connsiteX192" fmla="*/ 3915838 w 5535088"/>
              <a:gd name="connsiteY192" fmla="*/ 911912 h 3588012"/>
              <a:gd name="connsiteX193" fmla="*/ 3958700 w 5535088"/>
              <a:gd name="connsiteY193" fmla="*/ 935724 h 3588012"/>
              <a:gd name="connsiteX194" fmla="*/ 3982513 w 5535088"/>
              <a:gd name="connsiteY194" fmla="*/ 940487 h 3588012"/>
              <a:gd name="connsiteX195" fmla="*/ 4006325 w 5535088"/>
              <a:gd name="connsiteY195" fmla="*/ 964299 h 3588012"/>
              <a:gd name="connsiteX196" fmla="*/ 4020613 w 5535088"/>
              <a:gd name="connsiteY196" fmla="*/ 973824 h 3588012"/>
              <a:gd name="connsiteX197" fmla="*/ 4063475 w 5535088"/>
              <a:gd name="connsiteY197" fmla="*/ 969062 h 3588012"/>
              <a:gd name="connsiteX198" fmla="*/ 4092050 w 5535088"/>
              <a:gd name="connsiteY198" fmla="*/ 954774 h 3588012"/>
              <a:gd name="connsiteX199" fmla="*/ 4106338 w 5535088"/>
              <a:gd name="connsiteY199" fmla="*/ 950012 h 3588012"/>
              <a:gd name="connsiteX200" fmla="*/ 4120625 w 5535088"/>
              <a:gd name="connsiteY200" fmla="*/ 940487 h 3588012"/>
              <a:gd name="connsiteX201" fmla="*/ 4153963 w 5535088"/>
              <a:gd name="connsiteY201" fmla="*/ 930962 h 3588012"/>
              <a:gd name="connsiteX202" fmla="*/ 4163488 w 5535088"/>
              <a:gd name="connsiteY202" fmla="*/ 916674 h 3588012"/>
              <a:gd name="connsiteX203" fmla="*/ 4168250 w 5535088"/>
              <a:gd name="connsiteY203" fmla="*/ 902387 h 3588012"/>
              <a:gd name="connsiteX204" fmla="*/ 4225400 w 5535088"/>
              <a:gd name="connsiteY204" fmla="*/ 873812 h 3588012"/>
              <a:gd name="connsiteX205" fmla="*/ 4249213 w 5535088"/>
              <a:gd name="connsiteY205" fmla="*/ 869049 h 3588012"/>
              <a:gd name="connsiteX206" fmla="*/ 4263500 w 5535088"/>
              <a:gd name="connsiteY206" fmla="*/ 864287 h 3588012"/>
              <a:gd name="connsiteX207" fmla="*/ 4282550 w 5535088"/>
              <a:gd name="connsiteY207" fmla="*/ 859524 h 3588012"/>
              <a:gd name="connsiteX208" fmla="*/ 4296838 w 5535088"/>
              <a:gd name="connsiteY208" fmla="*/ 849999 h 3588012"/>
              <a:gd name="connsiteX209" fmla="*/ 4325413 w 5535088"/>
              <a:gd name="connsiteY209" fmla="*/ 840474 h 3588012"/>
              <a:gd name="connsiteX210" fmla="*/ 4353988 w 5535088"/>
              <a:gd name="connsiteY210" fmla="*/ 826187 h 3588012"/>
              <a:gd name="connsiteX211" fmla="*/ 4368275 w 5535088"/>
              <a:gd name="connsiteY211" fmla="*/ 816662 h 3588012"/>
              <a:gd name="connsiteX212" fmla="*/ 4392088 w 5535088"/>
              <a:gd name="connsiteY212" fmla="*/ 811899 h 3588012"/>
              <a:gd name="connsiteX213" fmla="*/ 4406375 w 5535088"/>
              <a:gd name="connsiteY213" fmla="*/ 807137 h 3588012"/>
              <a:gd name="connsiteX214" fmla="*/ 4573063 w 5535088"/>
              <a:gd name="connsiteY214" fmla="*/ 802374 h 3588012"/>
              <a:gd name="connsiteX215" fmla="*/ 4582588 w 5535088"/>
              <a:gd name="connsiteY215" fmla="*/ 788087 h 3588012"/>
              <a:gd name="connsiteX216" fmla="*/ 4596875 w 5535088"/>
              <a:gd name="connsiteY216" fmla="*/ 778562 h 3588012"/>
              <a:gd name="connsiteX217" fmla="*/ 4601638 w 5535088"/>
              <a:gd name="connsiteY217" fmla="*/ 764274 h 3588012"/>
              <a:gd name="connsiteX218" fmla="*/ 4611163 w 5535088"/>
              <a:gd name="connsiteY218" fmla="*/ 749987 h 3588012"/>
              <a:gd name="connsiteX219" fmla="*/ 4615925 w 5535088"/>
              <a:gd name="connsiteY219" fmla="*/ 735699 h 3588012"/>
              <a:gd name="connsiteX220" fmla="*/ 4630213 w 5535088"/>
              <a:gd name="connsiteY220" fmla="*/ 730937 h 3588012"/>
              <a:gd name="connsiteX221" fmla="*/ 4668313 w 5535088"/>
              <a:gd name="connsiteY221" fmla="*/ 721412 h 3588012"/>
              <a:gd name="connsiteX222" fmla="*/ 4682600 w 5535088"/>
              <a:gd name="connsiteY222" fmla="*/ 716649 h 3588012"/>
              <a:gd name="connsiteX223" fmla="*/ 4696888 w 5535088"/>
              <a:gd name="connsiteY223" fmla="*/ 707124 h 3588012"/>
              <a:gd name="connsiteX224" fmla="*/ 4773088 w 5535088"/>
              <a:gd name="connsiteY224" fmla="*/ 730937 h 3588012"/>
              <a:gd name="connsiteX225" fmla="*/ 4763563 w 5535088"/>
              <a:gd name="connsiteY225" fmla="*/ 745224 h 3588012"/>
              <a:gd name="connsiteX226" fmla="*/ 4811188 w 5535088"/>
              <a:gd name="connsiteY226" fmla="*/ 769037 h 3588012"/>
              <a:gd name="connsiteX227" fmla="*/ 4868338 w 5535088"/>
              <a:gd name="connsiteY227" fmla="*/ 783324 h 3588012"/>
              <a:gd name="connsiteX228" fmla="*/ 4887388 w 5535088"/>
              <a:gd name="connsiteY228" fmla="*/ 788087 h 3588012"/>
              <a:gd name="connsiteX229" fmla="*/ 4906438 w 5535088"/>
              <a:gd name="connsiteY229" fmla="*/ 797612 h 3588012"/>
              <a:gd name="connsiteX230" fmla="*/ 4915963 w 5535088"/>
              <a:gd name="connsiteY230" fmla="*/ 816662 h 3588012"/>
              <a:gd name="connsiteX231" fmla="*/ 4920725 w 5535088"/>
              <a:gd name="connsiteY231" fmla="*/ 835712 h 3588012"/>
              <a:gd name="connsiteX232" fmla="*/ 4963588 w 5535088"/>
              <a:gd name="connsiteY232" fmla="*/ 826187 h 3588012"/>
              <a:gd name="connsiteX233" fmla="*/ 4992163 w 5535088"/>
              <a:gd name="connsiteY233" fmla="*/ 807137 h 3588012"/>
              <a:gd name="connsiteX234" fmla="*/ 5001688 w 5535088"/>
              <a:gd name="connsiteY234" fmla="*/ 821424 h 3588012"/>
              <a:gd name="connsiteX235" fmla="*/ 5077888 w 5535088"/>
              <a:gd name="connsiteY235" fmla="*/ 840474 h 3588012"/>
              <a:gd name="connsiteX236" fmla="*/ 5120750 w 5535088"/>
              <a:gd name="connsiteY236" fmla="*/ 845237 h 3588012"/>
              <a:gd name="connsiteX237" fmla="*/ 5135038 w 5535088"/>
              <a:gd name="connsiteY237" fmla="*/ 840474 h 3588012"/>
              <a:gd name="connsiteX238" fmla="*/ 5144563 w 5535088"/>
              <a:gd name="connsiteY238" fmla="*/ 802374 h 3588012"/>
              <a:gd name="connsiteX239" fmla="*/ 5154088 w 5535088"/>
              <a:gd name="connsiteY239" fmla="*/ 788087 h 3588012"/>
              <a:gd name="connsiteX240" fmla="*/ 5158850 w 5535088"/>
              <a:gd name="connsiteY240" fmla="*/ 764274 h 3588012"/>
              <a:gd name="connsiteX241" fmla="*/ 5187425 w 5535088"/>
              <a:gd name="connsiteY241" fmla="*/ 740462 h 3588012"/>
              <a:gd name="connsiteX242" fmla="*/ 5206475 w 5535088"/>
              <a:gd name="connsiteY242" fmla="*/ 721412 h 3588012"/>
              <a:gd name="connsiteX243" fmla="*/ 5235050 w 5535088"/>
              <a:gd name="connsiteY243" fmla="*/ 697599 h 3588012"/>
              <a:gd name="connsiteX244" fmla="*/ 5268388 w 5535088"/>
              <a:gd name="connsiteY244" fmla="*/ 688074 h 3588012"/>
              <a:gd name="connsiteX245" fmla="*/ 5339825 w 5535088"/>
              <a:gd name="connsiteY245" fmla="*/ 678549 h 3588012"/>
              <a:gd name="connsiteX246" fmla="*/ 5382688 w 5535088"/>
              <a:gd name="connsiteY246" fmla="*/ 645212 h 3588012"/>
              <a:gd name="connsiteX247" fmla="*/ 5396975 w 5535088"/>
              <a:gd name="connsiteY247" fmla="*/ 635687 h 3588012"/>
              <a:gd name="connsiteX248" fmla="*/ 5411263 w 5535088"/>
              <a:gd name="connsiteY248" fmla="*/ 630924 h 3588012"/>
              <a:gd name="connsiteX249" fmla="*/ 5439838 w 5535088"/>
              <a:gd name="connsiteY249" fmla="*/ 602349 h 3588012"/>
              <a:gd name="connsiteX250" fmla="*/ 5454125 w 5535088"/>
              <a:gd name="connsiteY250" fmla="*/ 588062 h 3588012"/>
              <a:gd name="connsiteX251" fmla="*/ 5482700 w 5535088"/>
              <a:gd name="connsiteY251" fmla="*/ 573774 h 3588012"/>
              <a:gd name="connsiteX252" fmla="*/ 5511275 w 5535088"/>
              <a:gd name="connsiteY252" fmla="*/ 559487 h 3588012"/>
              <a:gd name="connsiteX253" fmla="*/ 5520800 w 5535088"/>
              <a:gd name="connsiteY253" fmla="*/ 545199 h 3588012"/>
              <a:gd name="connsiteX254" fmla="*/ 5520800 w 5535088"/>
              <a:gd name="connsiteY254" fmla="*/ 478524 h 3588012"/>
              <a:gd name="connsiteX255" fmla="*/ 5511275 w 5535088"/>
              <a:gd name="connsiteY255" fmla="*/ 430899 h 3588012"/>
              <a:gd name="connsiteX256" fmla="*/ 5506513 w 5535088"/>
              <a:gd name="connsiteY256" fmla="*/ 264212 h 3588012"/>
              <a:gd name="connsiteX257" fmla="*/ 5496988 w 5535088"/>
              <a:gd name="connsiteY257" fmla="*/ 207062 h 3588012"/>
              <a:gd name="connsiteX258" fmla="*/ 5492225 w 5535088"/>
              <a:gd name="connsiteY258" fmla="*/ 173724 h 3588012"/>
              <a:gd name="connsiteX259" fmla="*/ 5516038 w 5535088"/>
              <a:gd name="connsiteY259" fmla="*/ 35612 h 3588012"/>
              <a:gd name="connsiteX260" fmla="*/ 5525563 w 5535088"/>
              <a:gd name="connsiteY260" fmla="*/ 49899 h 3588012"/>
              <a:gd name="connsiteX261" fmla="*/ 5530325 w 5535088"/>
              <a:gd name="connsiteY261" fmla="*/ 83237 h 3588012"/>
              <a:gd name="connsiteX262" fmla="*/ 5535088 w 5535088"/>
              <a:gd name="connsiteY262" fmla="*/ 107049 h 3588012"/>
              <a:gd name="connsiteX263" fmla="*/ 5530325 w 5535088"/>
              <a:gd name="connsiteY263" fmla="*/ 192774 h 3588012"/>
              <a:gd name="connsiteX264" fmla="*/ 5520800 w 5535088"/>
              <a:gd name="connsiteY264" fmla="*/ 211824 h 3588012"/>
              <a:gd name="connsiteX265" fmla="*/ 5511275 w 5535088"/>
              <a:gd name="connsiteY265" fmla="*/ 226112 h 3588012"/>
              <a:gd name="connsiteX266" fmla="*/ 5477938 w 5535088"/>
              <a:gd name="connsiteY266" fmla="*/ 259449 h 3588012"/>
              <a:gd name="connsiteX267" fmla="*/ 5444600 w 5535088"/>
              <a:gd name="connsiteY267" fmla="*/ 264212 h 3588012"/>
              <a:gd name="connsiteX268" fmla="*/ 3992038 w 5535088"/>
              <a:gd name="connsiteY268" fmla="*/ 259449 h 3588012"/>
              <a:gd name="connsiteX269" fmla="*/ 3949175 w 5535088"/>
              <a:gd name="connsiteY269" fmla="*/ 264212 h 3588012"/>
              <a:gd name="connsiteX270" fmla="*/ 3892025 w 5535088"/>
              <a:gd name="connsiteY270" fmla="*/ 268974 h 3588012"/>
              <a:gd name="connsiteX271" fmla="*/ 3825350 w 5535088"/>
              <a:gd name="connsiteY271" fmla="*/ 278499 h 3588012"/>
              <a:gd name="connsiteX272" fmla="*/ 3792013 w 5535088"/>
              <a:gd name="connsiteY272" fmla="*/ 283262 h 3588012"/>
              <a:gd name="connsiteX273" fmla="*/ 3725338 w 5535088"/>
              <a:gd name="connsiteY273" fmla="*/ 288024 h 3588012"/>
              <a:gd name="connsiteX274" fmla="*/ 3677713 w 5535088"/>
              <a:gd name="connsiteY274" fmla="*/ 302312 h 3588012"/>
              <a:gd name="connsiteX275" fmla="*/ 3591988 w 5535088"/>
              <a:gd name="connsiteY275" fmla="*/ 316599 h 3588012"/>
              <a:gd name="connsiteX276" fmla="*/ 3563413 w 5535088"/>
              <a:gd name="connsiteY276" fmla="*/ 326124 h 3588012"/>
              <a:gd name="connsiteX277" fmla="*/ 3449113 w 5535088"/>
              <a:gd name="connsiteY277" fmla="*/ 340412 h 3588012"/>
              <a:gd name="connsiteX278" fmla="*/ 3415775 w 5535088"/>
              <a:gd name="connsiteY278" fmla="*/ 349937 h 3588012"/>
              <a:gd name="connsiteX279" fmla="*/ 3363388 w 5535088"/>
              <a:gd name="connsiteY279" fmla="*/ 359462 h 3588012"/>
              <a:gd name="connsiteX280" fmla="*/ 3320525 w 5535088"/>
              <a:gd name="connsiteY280" fmla="*/ 373749 h 3588012"/>
              <a:gd name="connsiteX281" fmla="*/ 3201463 w 5535088"/>
              <a:gd name="connsiteY281" fmla="*/ 383274 h 3588012"/>
              <a:gd name="connsiteX282" fmla="*/ 3091925 w 5535088"/>
              <a:gd name="connsiteY282" fmla="*/ 397562 h 3588012"/>
              <a:gd name="connsiteX283" fmla="*/ 3068113 w 5535088"/>
              <a:gd name="connsiteY283" fmla="*/ 402324 h 3588012"/>
              <a:gd name="connsiteX284" fmla="*/ 2944288 w 5535088"/>
              <a:gd name="connsiteY284" fmla="*/ 421374 h 3588012"/>
              <a:gd name="connsiteX285" fmla="*/ 2901425 w 5535088"/>
              <a:gd name="connsiteY285" fmla="*/ 426137 h 3588012"/>
              <a:gd name="connsiteX286" fmla="*/ 2758550 w 5535088"/>
              <a:gd name="connsiteY286" fmla="*/ 449949 h 3588012"/>
              <a:gd name="connsiteX287" fmla="*/ 2701400 w 5535088"/>
              <a:gd name="connsiteY287" fmla="*/ 468999 h 3588012"/>
              <a:gd name="connsiteX288" fmla="*/ 2572813 w 5535088"/>
              <a:gd name="connsiteY288" fmla="*/ 492812 h 3588012"/>
              <a:gd name="connsiteX289" fmla="*/ 2429938 w 5535088"/>
              <a:gd name="connsiteY289" fmla="*/ 530912 h 3588012"/>
              <a:gd name="connsiteX290" fmla="*/ 2353738 w 5535088"/>
              <a:gd name="connsiteY290" fmla="*/ 549962 h 3588012"/>
              <a:gd name="connsiteX291" fmla="*/ 2177525 w 5535088"/>
              <a:gd name="connsiteY291" fmla="*/ 592824 h 3588012"/>
              <a:gd name="connsiteX292" fmla="*/ 2025125 w 5535088"/>
              <a:gd name="connsiteY292" fmla="*/ 649974 h 3588012"/>
              <a:gd name="connsiteX293" fmla="*/ 1963213 w 5535088"/>
              <a:gd name="connsiteY293" fmla="*/ 659499 h 3588012"/>
              <a:gd name="connsiteX294" fmla="*/ 1896538 w 5535088"/>
              <a:gd name="connsiteY294" fmla="*/ 678549 h 3588012"/>
              <a:gd name="connsiteX295" fmla="*/ 1772713 w 5535088"/>
              <a:gd name="connsiteY295" fmla="*/ 726174 h 3588012"/>
              <a:gd name="connsiteX296" fmla="*/ 1720325 w 5535088"/>
              <a:gd name="connsiteY296" fmla="*/ 735699 h 3588012"/>
              <a:gd name="connsiteX297" fmla="*/ 1596500 w 5535088"/>
              <a:gd name="connsiteY297" fmla="*/ 778562 h 3588012"/>
              <a:gd name="connsiteX298" fmla="*/ 1539350 w 5535088"/>
              <a:gd name="connsiteY298" fmla="*/ 792849 h 3588012"/>
              <a:gd name="connsiteX299" fmla="*/ 1491725 w 5535088"/>
              <a:gd name="connsiteY299" fmla="*/ 807137 h 3588012"/>
              <a:gd name="connsiteX300" fmla="*/ 1439338 w 5535088"/>
              <a:gd name="connsiteY300" fmla="*/ 816662 h 3588012"/>
              <a:gd name="connsiteX301" fmla="*/ 1315513 w 5535088"/>
              <a:gd name="connsiteY301" fmla="*/ 859524 h 3588012"/>
              <a:gd name="connsiteX302" fmla="*/ 1282175 w 5535088"/>
              <a:gd name="connsiteY302" fmla="*/ 869049 h 3588012"/>
              <a:gd name="connsiteX303" fmla="*/ 1244075 w 5535088"/>
              <a:gd name="connsiteY303" fmla="*/ 883337 h 3588012"/>
              <a:gd name="connsiteX304" fmla="*/ 1215500 w 5535088"/>
              <a:gd name="connsiteY304" fmla="*/ 892862 h 3588012"/>
              <a:gd name="connsiteX305" fmla="*/ 1191688 w 5535088"/>
              <a:gd name="connsiteY305" fmla="*/ 907149 h 3588012"/>
              <a:gd name="connsiteX306" fmla="*/ 1086913 w 5535088"/>
              <a:gd name="connsiteY306" fmla="*/ 950012 h 3588012"/>
              <a:gd name="connsiteX307" fmla="*/ 1039288 w 5535088"/>
              <a:gd name="connsiteY307" fmla="*/ 978587 h 3588012"/>
              <a:gd name="connsiteX308" fmla="*/ 1015475 w 5535088"/>
              <a:gd name="connsiteY308" fmla="*/ 992874 h 3588012"/>
              <a:gd name="connsiteX309" fmla="*/ 996425 w 5535088"/>
              <a:gd name="connsiteY309" fmla="*/ 1007162 h 3588012"/>
              <a:gd name="connsiteX310" fmla="*/ 963088 w 5535088"/>
              <a:gd name="connsiteY310" fmla="*/ 1021449 h 3588012"/>
              <a:gd name="connsiteX311" fmla="*/ 948800 w 5535088"/>
              <a:gd name="connsiteY311" fmla="*/ 1035737 h 3588012"/>
              <a:gd name="connsiteX312" fmla="*/ 910700 w 5535088"/>
              <a:gd name="connsiteY312" fmla="*/ 1045262 h 3588012"/>
              <a:gd name="connsiteX313" fmla="*/ 896413 w 5535088"/>
              <a:gd name="connsiteY313" fmla="*/ 1059549 h 3588012"/>
              <a:gd name="connsiteX314" fmla="*/ 853550 w 5535088"/>
              <a:gd name="connsiteY314" fmla="*/ 1078599 h 3588012"/>
              <a:gd name="connsiteX315" fmla="*/ 829738 w 5535088"/>
              <a:gd name="connsiteY315" fmla="*/ 1097649 h 3588012"/>
              <a:gd name="connsiteX316" fmla="*/ 815450 w 5535088"/>
              <a:gd name="connsiteY316" fmla="*/ 1107174 h 3588012"/>
              <a:gd name="connsiteX317" fmla="*/ 791638 w 5535088"/>
              <a:gd name="connsiteY317" fmla="*/ 1126224 h 3588012"/>
              <a:gd name="connsiteX318" fmla="*/ 772588 w 5535088"/>
              <a:gd name="connsiteY318" fmla="*/ 1135749 h 3588012"/>
              <a:gd name="connsiteX319" fmla="*/ 753538 w 5535088"/>
              <a:gd name="connsiteY319" fmla="*/ 1150037 h 3588012"/>
              <a:gd name="connsiteX320" fmla="*/ 710675 w 5535088"/>
              <a:gd name="connsiteY320" fmla="*/ 1178612 h 3588012"/>
              <a:gd name="connsiteX321" fmla="*/ 672575 w 5535088"/>
              <a:gd name="connsiteY321" fmla="*/ 1216712 h 3588012"/>
              <a:gd name="connsiteX322" fmla="*/ 648763 w 5535088"/>
              <a:gd name="connsiteY322" fmla="*/ 1235762 h 3588012"/>
              <a:gd name="connsiteX323" fmla="*/ 591613 w 5535088"/>
              <a:gd name="connsiteY323" fmla="*/ 1278624 h 3588012"/>
              <a:gd name="connsiteX324" fmla="*/ 577325 w 5535088"/>
              <a:gd name="connsiteY324" fmla="*/ 1292912 h 3588012"/>
              <a:gd name="connsiteX325" fmla="*/ 510650 w 5535088"/>
              <a:gd name="connsiteY325" fmla="*/ 1345299 h 3588012"/>
              <a:gd name="connsiteX326" fmla="*/ 491600 w 5535088"/>
              <a:gd name="connsiteY326" fmla="*/ 1373874 h 3588012"/>
              <a:gd name="connsiteX327" fmla="*/ 477313 w 5535088"/>
              <a:gd name="connsiteY327" fmla="*/ 1397687 h 3588012"/>
              <a:gd name="connsiteX328" fmla="*/ 434450 w 5535088"/>
              <a:gd name="connsiteY328" fmla="*/ 1454837 h 3588012"/>
              <a:gd name="connsiteX329" fmla="*/ 410638 w 5535088"/>
              <a:gd name="connsiteY329" fmla="*/ 1497699 h 3588012"/>
              <a:gd name="connsiteX330" fmla="*/ 396350 w 5535088"/>
              <a:gd name="connsiteY330" fmla="*/ 1521512 h 3588012"/>
              <a:gd name="connsiteX331" fmla="*/ 391588 w 5535088"/>
              <a:gd name="connsiteY331" fmla="*/ 1535799 h 3588012"/>
              <a:gd name="connsiteX332" fmla="*/ 377300 w 5535088"/>
              <a:gd name="connsiteY332" fmla="*/ 1573899 h 3588012"/>
              <a:gd name="connsiteX333" fmla="*/ 358250 w 5535088"/>
              <a:gd name="connsiteY333" fmla="*/ 1631049 h 3588012"/>
              <a:gd name="connsiteX334" fmla="*/ 339200 w 5535088"/>
              <a:gd name="connsiteY334" fmla="*/ 1692962 h 3588012"/>
              <a:gd name="connsiteX335" fmla="*/ 334438 w 5535088"/>
              <a:gd name="connsiteY335" fmla="*/ 1788212 h 3588012"/>
              <a:gd name="connsiteX336" fmla="*/ 324913 w 5535088"/>
              <a:gd name="connsiteY336" fmla="*/ 1850124 h 3588012"/>
              <a:gd name="connsiteX337" fmla="*/ 315388 w 5535088"/>
              <a:gd name="connsiteY337" fmla="*/ 1912037 h 3588012"/>
              <a:gd name="connsiteX338" fmla="*/ 301100 w 5535088"/>
              <a:gd name="connsiteY338" fmla="*/ 1931087 h 3588012"/>
              <a:gd name="connsiteX339" fmla="*/ 286813 w 5535088"/>
              <a:gd name="connsiteY339" fmla="*/ 1969187 h 3588012"/>
              <a:gd name="connsiteX340" fmla="*/ 282050 w 5535088"/>
              <a:gd name="connsiteY340" fmla="*/ 1983474 h 3588012"/>
              <a:gd name="connsiteX341" fmla="*/ 258238 w 5535088"/>
              <a:gd name="connsiteY341" fmla="*/ 2021574 h 3588012"/>
              <a:gd name="connsiteX342" fmla="*/ 234425 w 5535088"/>
              <a:gd name="connsiteY342" fmla="*/ 2083487 h 3588012"/>
              <a:gd name="connsiteX343" fmla="*/ 229663 w 5535088"/>
              <a:gd name="connsiteY343" fmla="*/ 2102537 h 3588012"/>
              <a:gd name="connsiteX344" fmla="*/ 215375 w 5535088"/>
              <a:gd name="connsiteY344" fmla="*/ 2126349 h 3588012"/>
              <a:gd name="connsiteX345" fmla="*/ 191563 w 5535088"/>
              <a:gd name="connsiteY345" fmla="*/ 2178737 h 3588012"/>
              <a:gd name="connsiteX346" fmla="*/ 177275 w 5535088"/>
              <a:gd name="connsiteY346" fmla="*/ 2216837 h 3588012"/>
              <a:gd name="connsiteX347" fmla="*/ 172513 w 5535088"/>
              <a:gd name="connsiteY347" fmla="*/ 2235887 h 3588012"/>
              <a:gd name="connsiteX0" fmla="*/ 169166 w 5531741"/>
              <a:gd name="connsiteY0" fmla="*/ 2235887 h 3552127"/>
              <a:gd name="connsiteX1" fmla="*/ 12003 w 5531741"/>
              <a:gd name="connsiteY1" fmla="*/ 3497949 h 3552127"/>
              <a:gd name="connsiteX2" fmla="*/ 12003 w 5531741"/>
              <a:gd name="connsiteY2" fmla="*/ 3316974 h 3552127"/>
              <a:gd name="connsiteX3" fmla="*/ 21528 w 5531741"/>
              <a:gd name="connsiteY3" fmla="*/ 3274112 h 3552127"/>
              <a:gd name="connsiteX4" fmla="*/ 31053 w 5531741"/>
              <a:gd name="connsiteY4" fmla="*/ 3231249 h 3552127"/>
              <a:gd name="connsiteX5" fmla="*/ 45341 w 5531741"/>
              <a:gd name="connsiteY5" fmla="*/ 3216962 h 3552127"/>
              <a:gd name="connsiteX6" fmla="*/ 50103 w 5531741"/>
              <a:gd name="connsiteY6" fmla="*/ 3202674 h 3552127"/>
              <a:gd name="connsiteX7" fmla="*/ 73916 w 5531741"/>
              <a:gd name="connsiteY7" fmla="*/ 3174099 h 3552127"/>
              <a:gd name="connsiteX8" fmla="*/ 78678 w 5531741"/>
              <a:gd name="connsiteY8" fmla="*/ 3159812 h 3552127"/>
              <a:gd name="connsiteX9" fmla="*/ 88203 w 5531741"/>
              <a:gd name="connsiteY9" fmla="*/ 3078849 h 3552127"/>
              <a:gd name="connsiteX10" fmla="*/ 102491 w 5531741"/>
              <a:gd name="connsiteY10" fmla="*/ 3074087 h 3552127"/>
              <a:gd name="connsiteX11" fmla="*/ 135828 w 5531741"/>
              <a:gd name="connsiteY11" fmla="*/ 3069324 h 3552127"/>
              <a:gd name="connsiteX12" fmla="*/ 164403 w 5531741"/>
              <a:gd name="connsiteY12" fmla="*/ 3064562 h 3552127"/>
              <a:gd name="connsiteX13" fmla="*/ 231078 w 5531741"/>
              <a:gd name="connsiteY13" fmla="*/ 3064562 h 3552127"/>
              <a:gd name="connsiteX14" fmla="*/ 245366 w 5531741"/>
              <a:gd name="connsiteY14" fmla="*/ 3074087 h 3552127"/>
              <a:gd name="connsiteX15" fmla="*/ 259653 w 5531741"/>
              <a:gd name="connsiteY15" fmla="*/ 3078849 h 3552127"/>
              <a:gd name="connsiteX16" fmla="*/ 288228 w 5531741"/>
              <a:gd name="connsiteY16" fmla="*/ 3107424 h 3552127"/>
              <a:gd name="connsiteX17" fmla="*/ 302516 w 5531741"/>
              <a:gd name="connsiteY17" fmla="*/ 3097899 h 3552127"/>
              <a:gd name="connsiteX18" fmla="*/ 297753 w 5531741"/>
              <a:gd name="connsiteY18" fmla="*/ 3050274 h 3552127"/>
              <a:gd name="connsiteX19" fmla="*/ 292991 w 5531741"/>
              <a:gd name="connsiteY19" fmla="*/ 3035987 h 3552127"/>
              <a:gd name="connsiteX20" fmla="*/ 278703 w 5531741"/>
              <a:gd name="connsiteY20" fmla="*/ 3031224 h 3552127"/>
              <a:gd name="connsiteX21" fmla="*/ 192978 w 5531741"/>
              <a:gd name="connsiteY21" fmla="*/ 3026462 h 3552127"/>
              <a:gd name="connsiteX22" fmla="*/ 188216 w 5531741"/>
              <a:gd name="connsiteY22" fmla="*/ 2950262 h 3552127"/>
              <a:gd name="connsiteX23" fmla="*/ 173928 w 5531741"/>
              <a:gd name="connsiteY23" fmla="*/ 2940737 h 3552127"/>
              <a:gd name="connsiteX24" fmla="*/ 169166 w 5531741"/>
              <a:gd name="connsiteY24" fmla="*/ 2921687 h 3552127"/>
              <a:gd name="connsiteX25" fmla="*/ 173928 w 5531741"/>
              <a:gd name="connsiteY25" fmla="*/ 2897874 h 3552127"/>
              <a:gd name="connsiteX26" fmla="*/ 202503 w 5531741"/>
              <a:gd name="connsiteY26" fmla="*/ 2888349 h 3552127"/>
              <a:gd name="connsiteX27" fmla="*/ 207266 w 5531741"/>
              <a:gd name="connsiteY27" fmla="*/ 2874062 h 3552127"/>
              <a:gd name="connsiteX28" fmla="*/ 235841 w 5531741"/>
              <a:gd name="connsiteY28" fmla="*/ 2855012 h 3552127"/>
              <a:gd name="connsiteX29" fmla="*/ 240603 w 5531741"/>
              <a:gd name="connsiteY29" fmla="*/ 2840724 h 3552127"/>
              <a:gd name="connsiteX30" fmla="*/ 245366 w 5531741"/>
              <a:gd name="connsiteY30" fmla="*/ 2816912 h 3552127"/>
              <a:gd name="connsiteX31" fmla="*/ 273941 w 5531741"/>
              <a:gd name="connsiteY31" fmla="*/ 2788337 h 3552127"/>
              <a:gd name="connsiteX32" fmla="*/ 316803 w 5531741"/>
              <a:gd name="connsiteY32" fmla="*/ 2764524 h 3552127"/>
              <a:gd name="connsiteX33" fmla="*/ 350141 w 5531741"/>
              <a:gd name="connsiteY33" fmla="*/ 2759762 h 3552127"/>
              <a:gd name="connsiteX34" fmla="*/ 369191 w 5531741"/>
              <a:gd name="connsiteY34" fmla="*/ 2731187 h 3552127"/>
              <a:gd name="connsiteX35" fmla="*/ 378716 w 5531741"/>
              <a:gd name="connsiteY35" fmla="*/ 2716899 h 3552127"/>
              <a:gd name="connsiteX36" fmla="*/ 407291 w 5531741"/>
              <a:gd name="connsiteY36" fmla="*/ 2688324 h 3552127"/>
              <a:gd name="connsiteX37" fmla="*/ 431103 w 5531741"/>
              <a:gd name="connsiteY37" fmla="*/ 2664512 h 3552127"/>
              <a:gd name="connsiteX38" fmla="*/ 435866 w 5531741"/>
              <a:gd name="connsiteY38" fmla="*/ 2635937 h 3552127"/>
              <a:gd name="connsiteX39" fmla="*/ 445391 w 5531741"/>
              <a:gd name="connsiteY39" fmla="*/ 2621649 h 3552127"/>
              <a:gd name="connsiteX40" fmla="*/ 464441 w 5531741"/>
              <a:gd name="connsiteY40" fmla="*/ 2616887 h 3552127"/>
              <a:gd name="connsiteX41" fmla="*/ 535878 w 5531741"/>
              <a:gd name="connsiteY41" fmla="*/ 2612124 h 3552127"/>
              <a:gd name="connsiteX42" fmla="*/ 531116 w 5531741"/>
              <a:gd name="connsiteY42" fmla="*/ 2531162 h 3552127"/>
              <a:gd name="connsiteX43" fmla="*/ 526353 w 5531741"/>
              <a:gd name="connsiteY43" fmla="*/ 2516874 h 3552127"/>
              <a:gd name="connsiteX44" fmla="*/ 521591 w 5531741"/>
              <a:gd name="connsiteY44" fmla="*/ 2478774 h 3552127"/>
              <a:gd name="connsiteX45" fmla="*/ 493016 w 5531741"/>
              <a:gd name="connsiteY45" fmla="*/ 2464487 h 3552127"/>
              <a:gd name="connsiteX46" fmla="*/ 469203 w 5531741"/>
              <a:gd name="connsiteY46" fmla="*/ 2426387 h 3552127"/>
              <a:gd name="connsiteX47" fmla="*/ 459678 w 5531741"/>
              <a:gd name="connsiteY47" fmla="*/ 2397812 h 3552127"/>
              <a:gd name="connsiteX48" fmla="*/ 445391 w 5531741"/>
              <a:gd name="connsiteY48" fmla="*/ 2388287 h 3552127"/>
              <a:gd name="connsiteX49" fmla="*/ 440628 w 5531741"/>
              <a:gd name="connsiteY49" fmla="*/ 2373999 h 3552127"/>
              <a:gd name="connsiteX50" fmla="*/ 493016 w 5531741"/>
              <a:gd name="connsiteY50" fmla="*/ 2321612 h 3552127"/>
              <a:gd name="connsiteX51" fmla="*/ 507303 w 5531741"/>
              <a:gd name="connsiteY51" fmla="*/ 2312087 h 3552127"/>
              <a:gd name="connsiteX52" fmla="*/ 521591 w 5531741"/>
              <a:gd name="connsiteY52" fmla="*/ 2283512 h 3552127"/>
              <a:gd name="connsiteX53" fmla="*/ 535878 w 5531741"/>
              <a:gd name="connsiteY53" fmla="*/ 2273987 h 3552127"/>
              <a:gd name="connsiteX54" fmla="*/ 564453 w 5531741"/>
              <a:gd name="connsiteY54" fmla="*/ 2264462 h 3552127"/>
              <a:gd name="connsiteX55" fmla="*/ 578741 w 5531741"/>
              <a:gd name="connsiteY55" fmla="*/ 2254937 h 3552127"/>
              <a:gd name="connsiteX56" fmla="*/ 593028 w 5531741"/>
              <a:gd name="connsiteY56" fmla="*/ 2250174 h 3552127"/>
              <a:gd name="connsiteX57" fmla="*/ 707328 w 5531741"/>
              <a:gd name="connsiteY57" fmla="*/ 2240649 h 3552127"/>
              <a:gd name="connsiteX58" fmla="*/ 745428 w 5531741"/>
              <a:gd name="connsiteY58" fmla="*/ 2235887 h 3552127"/>
              <a:gd name="connsiteX59" fmla="*/ 750191 w 5531741"/>
              <a:gd name="connsiteY59" fmla="*/ 2221599 h 3552127"/>
              <a:gd name="connsiteX60" fmla="*/ 735903 w 5531741"/>
              <a:gd name="connsiteY60" fmla="*/ 2216837 h 3552127"/>
              <a:gd name="connsiteX61" fmla="*/ 726378 w 5531741"/>
              <a:gd name="connsiteY61" fmla="*/ 2202549 h 3552127"/>
              <a:gd name="connsiteX62" fmla="*/ 716853 w 5531741"/>
              <a:gd name="connsiteY62" fmla="*/ 2164449 h 3552127"/>
              <a:gd name="connsiteX63" fmla="*/ 712091 w 5531741"/>
              <a:gd name="connsiteY63" fmla="*/ 2150162 h 3552127"/>
              <a:gd name="connsiteX64" fmla="*/ 702566 w 5531741"/>
              <a:gd name="connsiteY64" fmla="*/ 2135874 h 3552127"/>
              <a:gd name="connsiteX65" fmla="*/ 707328 w 5531741"/>
              <a:gd name="connsiteY65" fmla="*/ 2097774 h 3552127"/>
              <a:gd name="connsiteX66" fmla="*/ 735903 w 5531741"/>
              <a:gd name="connsiteY66" fmla="*/ 2088249 h 3552127"/>
              <a:gd name="connsiteX67" fmla="*/ 778766 w 5531741"/>
              <a:gd name="connsiteY67" fmla="*/ 2097774 h 3552127"/>
              <a:gd name="connsiteX68" fmla="*/ 812103 w 5531741"/>
              <a:gd name="connsiteY68" fmla="*/ 2093012 h 3552127"/>
              <a:gd name="connsiteX69" fmla="*/ 840678 w 5531741"/>
              <a:gd name="connsiteY69" fmla="*/ 2073962 h 3552127"/>
              <a:gd name="connsiteX70" fmla="*/ 859728 w 5531741"/>
              <a:gd name="connsiteY70" fmla="*/ 2031099 h 3552127"/>
              <a:gd name="connsiteX71" fmla="*/ 874016 w 5531741"/>
              <a:gd name="connsiteY71" fmla="*/ 2021574 h 3552127"/>
              <a:gd name="connsiteX72" fmla="*/ 926403 w 5531741"/>
              <a:gd name="connsiteY72" fmla="*/ 2026337 h 3552127"/>
              <a:gd name="connsiteX73" fmla="*/ 945453 w 5531741"/>
              <a:gd name="connsiteY73" fmla="*/ 2054912 h 3552127"/>
              <a:gd name="connsiteX74" fmla="*/ 959741 w 5531741"/>
              <a:gd name="connsiteY74" fmla="*/ 2059674 h 3552127"/>
              <a:gd name="connsiteX75" fmla="*/ 1064516 w 5531741"/>
              <a:gd name="connsiteY75" fmla="*/ 2054912 h 3552127"/>
              <a:gd name="connsiteX76" fmla="*/ 1093091 w 5531741"/>
              <a:gd name="connsiteY76" fmla="*/ 2040624 h 3552127"/>
              <a:gd name="connsiteX77" fmla="*/ 1116903 w 5531741"/>
              <a:gd name="connsiteY77" fmla="*/ 2035862 h 3552127"/>
              <a:gd name="connsiteX78" fmla="*/ 1131191 w 5531741"/>
              <a:gd name="connsiteY78" fmla="*/ 2031099 h 3552127"/>
              <a:gd name="connsiteX79" fmla="*/ 1150241 w 5531741"/>
              <a:gd name="connsiteY79" fmla="*/ 2026337 h 3552127"/>
              <a:gd name="connsiteX80" fmla="*/ 1178816 w 5531741"/>
              <a:gd name="connsiteY80" fmla="*/ 2016812 h 3552127"/>
              <a:gd name="connsiteX81" fmla="*/ 1183578 w 5531741"/>
              <a:gd name="connsiteY81" fmla="*/ 1983474 h 3552127"/>
              <a:gd name="connsiteX82" fmla="*/ 1212153 w 5531741"/>
              <a:gd name="connsiteY82" fmla="*/ 1964424 h 3552127"/>
              <a:gd name="connsiteX83" fmla="*/ 1221678 w 5531741"/>
              <a:gd name="connsiteY83" fmla="*/ 1950137 h 3552127"/>
              <a:gd name="connsiteX84" fmla="*/ 1250253 w 5531741"/>
              <a:gd name="connsiteY84" fmla="*/ 1931087 h 3552127"/>
              <a:gd name="connsiteX85" fmla="*/ 1264541 w 5531741"/>
              <a:gd name="connsiteY85" fmla="*/ 1916799 h 3552127"/>
              <a:gd name="connsiteX86" fmla="*/ 1302641 w 5531741"/>
              <a:gd name="connsiteY86" fmla="*/ 1921562 h 3552127"/>
              <a:gd name="connsiteX87" fmla="*/ 1331216 w 5531741"/>
              <a:gd name="connsiteY87" fmla="*/ 1940612 h 3552127"/>
              <a:gd name="connsiteX88" fmla="*/ 1359791 w 5531741"/>
              <a:gd name="connsiteY88" fmla="*/ 1950137 h 3552127"/>
              <a:gd name="connsiteX89" fmla="*/ 1359791 w 5531741"/>
              <a:gd name="connsiteY89" fmla="*/ 1950137 h 3552127"/>
              <a:gd name="connsiteX90" fmla="*/ 1431228 w 5531741"/>
              <a:gd name="connsiteY90" fmla="*/ 1959662 h 3552127"/>
              <a:gd name="connsiteX91" fmla="*/ 1483616 w 5531741"/>
              <a:gd name="connsiteY91" fmla="*/ 1983474 h 3552127"/>
              <a:gd name="connsiteX92" fmla="*/ 1502666 w 5531741"/>
              <a:gd name="connsiteY92" fmla="*/ 1978712 h 3552127"/>
              <a:gd name="connsiteX93" fmla="*/ 1483616 w 5531741"/>
              <a:gd name="connsiteY93" fmla="*/ 1926324 h 3552127"/>
              <a:gd name="connsiteX94" fmla="*/ 1469328 w 5531741"/>
              <a:gd name="connsiteY94" fmla="*/ 1921562 h 3552127"/>
              <a:gd name="connsiteX95" fmla="*/ 1450278 w 5531741"/>
              <a:gd name="connsiteY95" fmla="*/ 1892987 h 3552127"/>
              <a:gd name="connsiteX96" fmla="*/ 1426466 w 5531741"/>
              <a:gd name="connsiteY96" fmla="*/ 1869174 h 3552127"/>
              <a:gd name="connsiteX97" fmla="*/ 1421703 w 5531741"/>
              <a:gd name="connsiteY97" fmla="*/ 1835837 h 3552127"/>
              <a:gd name="connsiteX98" fmla="*/ 1407416 w 5531741"/>
              <a:gd name="connsiteY98" fmla="*/ 1831074 h 3552127"/>
              <a:gd name="connsiteX99" fmla="*/ 1397891 w 5531741"/>
              <a:gd name="connsiteY99" fmla="*/ 1816787 h 3552127"/>
              <a:gd name="connsiteX100" fmla="*/ 1402653 w 5531741"/>
              <a:gd name="connsiteY100" fmla="*/ 1754874 h 3552127"/>
              <a:gd name="connsiteX101" fmla="*/ 1407416 w 5531741"/>
              <a:gd name="connsiteY101" fmla="*/ 1735824 h 3552127"/>
              <a:gd name="connsiteX102" fmla="*/ 1440753 w 5531741"/>
              <a:gd name="connsiteY102" fmla="*/ 1721537 h 3552127"/>
              <a:gd name="connsiteX103" fmla="*/ 1450278 w 5531741"/>
              <a:gd name="connsiteY103" fmla="*/ 1707249 h 3552127"/>
              <a:gd name="connsiteX104" fmla="*/ 1464566 w 5531741"/>
              <a:gd name="connsiteY104" fmla="*/ 1692962 h 3552127"/>
              <a:gd name="connsiteX105" fmla="*/ 1469328 w 5531741"/>
              <a:gd name="connsiteY105" fmla="*/ 1678674 h 3552127"/>
              <a:gd name="connsiteX106" fmla="*/ 1464566 w 5531741"/>
              <a:gd name="connsiteY106" fmla="*/ 1650099 h 3552127"/>
              <a:gd name="connsiteX107" fmla="*/ 1459803 w 5531741"/>
              <a:gd name="connsiteY107" fmla="*/ 1583424 h 3552127"/>
              <a:gd name="connsiteX108" fmla="*/ 1478853 w 5531741"/>
              <a:gd name="connsiteY108" fmla="*/ 1578662 h 3552127"/>
              <a:gd name="connsiteX109" fmla="*/ 1507428 w 5531741"/>
              <a:gd name="connsiteY109" fmla="*/ 1564374 h 3552127"/>
              <a:gd name="connsiteX110" fmla="*/ 1783653 w 5531741"/>
              <a:gd name="connsiteY110" fmla="*/ 1569137 h 3552127"/>
              <a:gd name="connsiteX111" fmla="*/ 1816991 w 5531741"/>
              <a:gd name="connsiteY111" fmla="*/ 1554849 h 3552127"/>
              <a:gd name="connsiteX112" fmla="*/ 1831278 w 5531741"/>
              <a:gd name="connsiteY112" fmla="*/ 1550087 h 3552127"/>
              <a:gd name="connsiteX113" fmla="*/ 1845566 w 5531741"/>
              <a:gd name="connsiteY113" fmla="*/ 1540562 h 3552127"/>
              <a:gd name="connsiteX114" fmla="*/ 1859853 w 5531741"/>
              <a:gd name="connsiteY114" fmla="*/ 1535799 h 3552127"/>
              <a:gd name="connsiteX115" fmla="*/ 1893191 w 5531741"/>
              <a:gd name="connsiteY115" fmla="*/ 1526274 h 3552127"/>
              <a:gd name="connsiteX116" fmla="*/ 1931291 w 5531741"/>
              <a:gd name="connsiteY116" fmla="*/ 1511987 h 3552127"/>
              <a:gd name="connsiteX117" fmla="*/ 1959866 w 5531741"/>
              <a:gd name="connsiteY117" fmla="*/ 1492937 h 3552127"/>
              <a:gd name="connsiteX118" fmla="*/ 1969391 w 5531741"/>
              <a:gd name="connsiteY118" fmla="*/ 1473887 h 3552127"/>
              <a:gd name="connsiteX119" fmla="*/ 1983678 w 5531741"/>
              <a:gd name="connsiteY119" fmla="*/ 1469124 h 3552127"/>
              <a:gd name="connsiteX120" fmla="*/ 2012253 w 5531741"/>
              <a:gd name="connsiteY120" fmla="*/ 1450074 h 3552127"/>
              <a:gd name="connsiteX121" fmla="*/ 2026541 w 5531741"/>
              <a:gd name="connsiteY121" fmla="*/ 1440549 h 3552127"/>
              <a:gd name="connsiteX122" fmla="*/ 2040828 w 5531741"/>
              <a:gd name="connsiteY122" fmla="*/ 1426262 h 3552127"/>
              <a:gd name="connsiteX123" fmla="*/ 2064641 w 5531741"/>
              <a:gd name="connsiteY123" fmla="*/ 1397687 h 3552127"/>
              <a:gd name="connsiteX124" fmla="*/ 2083691 w 5531741"/>
              <a:gd name="connsiteY124" fmla="*/ 1388162 h 3552127"/>
              <a:gd name="connsiteX125" fmla="*/ 2097978 w 5531741"/>
              <a:gd name="connsiteY125" fmla="*/ 1392924 h 3552127"/>
              <a:gd name="connsiteX126" fmla="*/ 2145603 w 5531741"/>
              <a:gd name="connsiteY126" fmla="*/ 1397687 h 3552127"/>
              <a:gd name="connsiteX127" fmla="*/ 2174178 w 5531741"/>
              <a:gd name="connsiteY127" fmla="*/ 1421499 h 3552127"/>
              <a:gd name="connsiteX128" fmla="*/ 2259903 w 5531741"/>
              <a:gd name="connsiteY128" fmla="*/ 1435787 h 3552127"/>
              <a:gd name="connsiteX129" fmla="*/ 2278953 w 5531741"/>
              <a:gd name="connsiteY129" fmla="*/ 1440549 h 3552127"/>
              <a:gd name="connsiteX130" fmla="*/ 2307528 w 5531741"/>
              <a:gd name="connsiteY130" fmla="*/ 1450074 h 3552127"/>
              <a:gd name="connsiteX131" fmla="*/ 2440878 w 5531741"/>
              <a:gd name="connsiteY131" fmla="*/ 1450074 h 3552127"/>
              <a:gd name="connsiteX132" fmla="*/ 2455166 w 5531741"/>
              <a:gd name="connsiteY132" fmla="*/ 1454837 h 3552127"/>
              <a:gd name="connsiteX133" fmla="*/ 2474216 w 5531741"/>
              <a:gd name="connsiteY133" fmla="*/ 1459599 h 3552127"/>
              <a:gd name="connsiteX134" fmla="*/ 2540891 w 5531741"/>
              <a:gd name="connsiteY134" fmla="*/ 1454837 h 3552127"/>
              <a:gd name="connsiteX135" fmla="*/ 2536128 w 5531741"/>
              <a:gd name="connsiteY135" fmla="*/ 1416737 h 3552127"/>
              <a:gd name="connsiteX136" fmla="*/ 2521841 w 5531741"/>
              <a:gd name="connsiteY136" fmla="*/ 1388162 h 3552127"/>
              <a:gd name="connsiteX137" fmla="*/ 2507553 w 5531741"/>
              <a:gd name="connsiteY137" fmla="*/ 1373874 h 3552127"/>
              <a:gd name="connsiteX138" fmla="*/ 2512316 w 5531741"/>
              <a:gd name="connsiteY138" fmla="*/ 1326249 h 3552127"/>
              <a:gd name="connsiteX139" fmla="*/ 2526603 w 5531741"/>
              <a:gd name="connsiteY139" fmla="*/ 1311962 h 3552127"/>
              <a:gd name="connsiteX140" fmla="*/ 2540891 w 5531741"/>
              <a:gd name="connsiteY140" fmla="*/ 1302437 h 3552127"/>
              <a:gd name="connsiteX141" fmla="*/ 2621853 w 5531741"/>
              <a:gd name="connsiteY141" fmla="*/ 1288149 h 3552127"/>
              <a:gd name="connsiteX142" fmla="*/ 2655191 w 5531741"/>
              <a:gd name="connsiteY142" fmla="*/ 1264337 h 3552127"/>
              <a:gd name="connsiteX143" fmla="*/ 2674241 w 5531741"/>
              <a:gd name="connsiteY143" fmla="*/ 1254812 h 3552127"/>
              <a:gd name="connsiteX144" fmla="*/ 2602803 w 5531741"/>
              <a:gd name="connsiteY144" fmla="*/ 1245287 h 3552127"/>
              <a:gd name="connsiteX145" fmla="*/ 2574228 w 5531741"/>
              <a:gd name="connsiteY145" fmla="*/ 1235762 h 3552127"/>
              <a:gd name="connsiteX146" fmla="*/ 2559941 w 5531741"/>
              <a:gd name="connsiteY146" fmla="*/ 1230999 h 3552127"/>
              <a:gd name="connsiteX147" fmla="*/ 2536128 w 5531741"/>
              <a:gd name="connsiteY147" fmla="*/ 1221474 h 3552127"/>
              <a:gd name="connsiteX148" fmla="*/ 2512316 w 5531741"/>
              <a:gd name="connsiteY148" fmla="*/ 1216712 h 3552127"/>
              <a:gd name="connsiteX149" fmla="*/ 2502791 w 5531741"/>
              <a:gd name="connsiteY149" fmla="*/ 1197662 h 3552127"/>
              <a:gd name="connsiteX150" fmla="*/ 2493266 w 5531741"/>
              <a:gd name="connsiteY150" fmla="*/ 1183374 h 3552127"/>
              <a:gd name="connsiteX151" fmla="*/ 2498028 w 5531741"/>
              <a:gd name="connsiteY151" fmla="*/ 1154799 h 3552127"/>
              <a:gd name="connsiteX152" fmla="*/ 2564703 w 5531741"/>
              <a:gd name="connsiteY152" fmla="*/ 1140512 h 3552127"/>
              <a:gd name="connsiteX153" fmla="*/ 2583753 w 5531741"/>
              <a:gd name="connsiteY153" fmla="*/ 1135749 h 3552127"/>
              <a:gd name="connsiteX154" fmla="*/ 2621853 w 5531741"/>
              <a:gd name="connsiteY154" fmla="*/ 1092887 h 3552127"/>
              <a:gd name="connsiteX155" fmla="*/ 2650428 w 5531741"/>
              <a:gd name="connsiteY155" fmla="*/ 1083362 h 3552127"/>
              <a:gd name="connsiteX156" fmla="*/ 2698053 w 5531741"/>
              <a:gd name="connsiteY156" fmla="*/ 1073837 h 3552127"/>
              <a:gd name="connsiteX157" fmla="*/ 2717103 w 5531741"/>
              <a:gd name="connsiteY157" fmla="*/ 1069074 h 3552127"/>
              <a:gd name="connsiteX158" fmla="*/ 2736153 w 5531741"/>
              <a:gd name="connsiteY158" fmla="*/ 1059549 h 3552127"/>
              <a:gd name="connsiteX159" fmla="*/ 2750441 w 5531741"/>
              <a:gd name="connsiteY159" fmla="*/ 1054787 h 3552127"/>
              <a:gd name="connsiteX160" fmla="*/ 2798066 w 5531741"/>
              <a:gd name="connsiteY160" fmla="*/ 1030974 h 3552127"/>
              <a:gd name="connsiteX161" fmla="*/ 2812353 w 5531741"/>
              <a:gd name="connsiteY161" fmla="*/ 1021449 h 3552127"/>
              <a:gd name="connsiteX162" fmla="*/ 2831403 w 5531741"/>
              <a:gd name="connsiteY162" fmla="*/ 1016687 h 3552127"/>
              <a:gd name="connsiteX163" fmla="*/ 2888553 w 5531741"/>
              <a:gd name="connsiteY163" fmla="*/ 1007162 h 3552127"/>
              <a:gd name="connsiteX164" fmla="*/ 2902841 w 5531741"/>
              <a:gd name="connsiteY164" fmla="*/ 1002399 h 3552127"/>
              <a:gd name="connsiteX165" fmla="*/ 3140966 w 5531741"/>
              <a:gd name="connsiteY165" fmla="*/ 1016687 h 3552127"/>
              <a:gd name="connsiteX166" fmla="*/ 3174303 w 5531741"/>
              <a:gd name="connsiteY166" fmla="*/ 1035737 h 3552127"/>
              <a:gd name="connsiteX167" fmla="*/ 3188591 w 5531741"/>
              <a:gd name="connsiteY167" fmla="*/ 1040499 h 3552127"/>
              <a:gd name="connsiteX168" fmla="*/ 3236216 w 5531741"/>
              <a:gd name="connsiteY168" fmla="*/ 1069074 h 3552127"/>
              <a:gd name="connsiteX169" fmla="*/ 3264791 w 5531741"/>
              <a:gd name="connsiteY169" fmla="*/ 1088124 h 3552127"/>
              <a:gd name="connsiteX170" fmla="*/ 3279078 w 5531741"/>
              <a:gd name="connsiteY170" fmla="*/ 1083362 h 3552127"/>
              <a:gd name="connsiteX171" fmla="*/ 3288603 w 5531741"/>
              <a:gd name="connsiteY171" fmla="*/ 1069074 h 3552127"/>
              <a:gd name="connsiteX172" fmla="*/ 3302891 w 5531741"/>
              <a:gd name="connsiteY172" fmla="*/ 1054787 h 3552127"/>
              <a:gd name="connsiteX173" fmla="*/ 3312416 w 5531741"/>
              <a:gd name="connsiteY173" fmla="*/ 1040499 h 3552127"/>
              <a:gd name="connsiteX174" fmla="*/ 3326703 w 5531741"/>
              <a:gd name="connsiteY174" fmla="*/ 1035737 h 3552127"/>
              <a:gd name="connsiteX175" fmla="*/ 3421953 w 5531741"/>
              <a:gd name="connsiteY175" fmla="*/ 1030974 h 3552127"/>
              <a:gd name="connsiteX176" fmla="*/ 3450528 w 5531741"/>
              <a:gd name="connsiteY176" fmla="*/ 1040499 h 3552127"/>
              <a:gd name="connsiteX177" fmla="*/ 3560066 w 5531741"/>
              <a:gd name="connsiteY177" fmla="*/ 1035737 h 3552127"/>
              <a:gd name="connsiteX178" fmla="*/ 3602928 w 5531741"/>
              <a:gd name="connsiteY178" fmla="*/ 1007162 h 3552127"/>
              <a:gd name="connsiteX179" fmla="*/ 3617216 w 5531741"/>
              <a:gd name="connsiteY179" fmla="*/ 997637 h 3552127"/>
              <a:gd name="connsiteX180" fmla="*/ 3621978 w 5531741"/>
              <a:gd name="connsiteY180" fmla="*/ 983349 h 3552127"/>
              <a:gd name="connsiteX181" fmla="*/ 3631503 w 5531741"/>
              <a:gd name="connsiteY181" fmla="*/ 969062 h 3552127"/>
              <a:gd name="connsiteX182" fmla="*/ 3674366 w 5531741"/>
              <a:gd name="connsiteY182" fmla="*/ 930962 h 3552127"/>
              <a:gd name="connsiteX183" fmla="*/ 3688653 w 5531741"/>
              <a:gd name="connsiteY183" fmla="*/ 926199 h 3552127"/>
              <a:gd name="connsiteX184" fmla="*/ 3717228 w 5531741"/>
              <a:gd name="connsiteY184" fmla="*/ 902387 h 3552127"/>
              <a:gd name="connsiteX185" fmla="*/ 3731516 w 5531741"/>
              <a:gd name="connsiteY185" fmla="*/ 897624 h 3552127"/>
              <a:gd name="connsiteX186" fmla="*/ 3745803 w 5531741"/>
              <a:gd name="connsiteY186" fmla="*/ 888099 h 3552127"/>
              <a:gd name="connsiteX187" fmla="*/ 3788666 w 5531741"/>
              <a:gd name="connsiteY187" fmla="*/ 878574 h 3552127"/>
              <a:gd name="connsiteX188" fmla="*/ 3845816 w 5531741"/>
              <a:gd name="connsiteY188" fmla="*/ 883337 h 3552127"/>
              <a:gd name="connsiteX189" fmla="*/ 3874391 w 5531741"/>
              <a:gd name="connsiteY189" fmla="*/ 892862 h 3552127"/>
              <a:gd name="connsiteX190" fmla="*/ 3902966 w 5531741"/>
              <a:gd name="connsiteY190" fmla="*/ 897624 h 3552127"/>
              <a:gd name="connsiteX191" fmla="*/ 3912491 w 5531741"/>
              <a:gd name="connsiteY191" fmla="*/ 911912 h 3552127"/>
              <a:gd name="connsiteX192" fmla="*/ 3955353 w 5531741"/>
              <a:gd name="connsiteY192" fmla="*/ 935724 h 3552127"/>
              <a:gd name="connsiteX193" fmla="*/ 3979166 w 5531741"/>
              <a:gd name="connsiteY193" fmla="*/ 940487 h 3552127"/>
              <a:gd name="connsiteX194" fmla="*/ 4002978 w 5531741"/>
              <a:gd name="connsiteY194" fmla="*/ 964299 h 3552127"/>
              <a:gd name="connsiteX195" fmla="*/ 4017266 w 5531741"/>
              <a:gd name="connsiteY195" fmla="*/ 973824 h 3552127"/>
              <a:gd name="connsiteX196" fmla="*/ 4060128 w 5531741"/>
              <a:gd name="connsiteY196" fmla="*/ 969062 h 3552127"/>
              <a:gd name="connsiteX197" fmla="*/ 4088703 w 5531741"/>
              <a:gd name="connsiteY197" fmla="*/ 954774 h 3552127"/>
              <a:gd name="connsiteX198" fmla="*/ 4102991 w 5531741"/>
              <a:gd name="connsiteY198" fmla="*/ 950012 h 3552127"/>
              <a:gd name="connsiteX199" fmla="*/ 4117278 w 5531741"/>
              <a:gd name="connsiteY199" fmla="*/ 940487 h 3552127"/>
              <a:gd name="connsiteX200" fmla="*/ 4150616 w 5531741"/>
              <a:gd name="connsiteY200" fmla="*/ 930962 h 3552127"/>
              <a:gd name="connsiteX201" fmla="*/ 4160141 w 5531741"/>
              <a:gd name="connsiteY201" fmla="*/ 916674 h 3552127"/>
              <a:gd name="connsiteX202" fmla="*/ 4164903 w 5531741"/>
              <a:gd name="connsiteY202" fmla="*/ 902387 h 3552127"/>
              <a:gd name="connsiteX203" fmla="*/ 4222053 w 5531741"/>
              <a:gd name="connsiteY203" fmla="*/ 873812 h 3552127"/>
              <a:gd name="connsiteX204" fmla="*/ 4245866 w 5531741"/>
              <a:gd name="connsiteY204" fmla="*/ 869049 h 3552127"/>
              <a:gd name="connsiteX205" fmla="*/ 4260153 w 5531741"/>
              <a:gd name="connsiteY205" fmla="*/ 864287 h 3552127"/>
              <a:gd name="connsiteX206" fmla="*/ 4279203 w 5531741"/>
              <a:gd name="connsiteY206" fmla="*/ 859524 h 3552127"/>
              <a:gd name="connsiteX207" fmla="*/ 4293491 w 5531741"/>
              <a:gd name="connsiteY207" fmla="*/ 849999 h 3552127"/>
              <a:gd name="connsiteX208" fmla="*/ 4322066 w 5531741"/>
              <a:gd name="connsiteY208" fmla="*/ 840474 h 3552127"/>
              <a:gd name="connsiteX209" fmla="*/ 4350641 w 5531741"/>
              <a:gd name="connsiteY209" fmla="*/ 826187 h 3552127"/>
              <a:gd name="connsiteX210" fmla="*/ 4364928 w 5531741"/>
              <a:gd name="connsiteY210" fmla="*/ 816662 h 3552127"/>
              <a:gd name="connsiteX211" fmla="*/ 4388741 w 5531741"/>
              <a:gd name="connsiteY211" fmla="*/ 811899 h 3552127"/>
              <a:gd name="connsiteX212" fmla="*/ 4403028 w 5531741"/>
              <a:gd name="connsiteY212" fmla="*/ 807137 h 3552127"/>
              <a:gd name="connsiteX213" fmla="*/ 4569716 w 5531741"/>
              <a:gd name="connsiteY213" fmla="*/ 802374 h 3552127"/>
              <a:gd name="connsiteX214" fmla="*/ 4579241 w 5531741"/>
              <a:gd name="connsiteY214" fmla="*/ 788087 h 3552127"/>
              <a:gd name="connsiteX215" fmla="*/ 4593528 w 5531741"/>
              <a:gd name="connsiteY215" fmla="*/ 778562 h 3552127"/>
              <a:gd name="connsiteX216" fmla="*/ 4598291 w 5531741"/>
              <a:gd name="connsiteY216" fmla="*/ 764274 h 3552127"/>
              <a:gd name="connsiteX217" fmla="*/ 4607816 w 5531741"/>
              <a:gd name="connsiteY217" fmla="*/ 749987 h 3552127"/>
              <a:gd name="connsiteX218" fmla="*/ 4612578 w 5531741"/>
              <a:gd name="connsiteY218" fmla="*/ 735699 h 3552127"/>
              <a:gd name="connsiteX219" fmla="*/ 4626866 w 5531741"/>
              <a:gd name="connsiteY219" fmla="*/ 730937 h 3552127"/>
              <a:gd name="connsiteX220" fmla="*/ 4664966 w 5531741"/>
              <a:gd name="connsiteY220" fmla="*/ 721412 h 3552127"/>
              <a:gd name="connsiteX221" fmla="*/ 4679253 w 5531741"/>
              <a:gd name="connsiteY221" fmla="*/ 716649 h 3552127"/>
              <a:gd name="connsiteX222" fmla="*/ 4693541 w 5531741"/>
              <a:gd name="connsiteY222" fmla="*/ 707124 h 3552127"/>
              <a:gd name="connsiteX223" fmla="*/ 4769741 w 5531741"/>
              <a:gd name="connsiteY223" fmla="*/ 730937 h 3552127"/>
              <a:gd name="connsiteX224" fmla="*/ 4760216 w 5531741"/>
              <a:gd name="connsiteY224" fmla="*/ 745224 h 3552127"/>
              <a:gd name="connsiteX225" fmla="*/ 4807841 w 5531741"/>
              <a:gd name="connsiteY225" fmla="*/ 769037 h 3552127"/>
              <a:gd name="connsiteX226" fmla="*/ 4864991 w 5531741"/>
              <a:gd name="connsiteY226" fmla="*/ 783324 h 3552127"/>
              <a:gd name="connsiteX227" fmla="*/ 4884041 w 5531741"/>
              <a:gd name="connsiteY227" fmla="*/ 788087 h 3552127"/>
              <a:gd name="connsiteX228" fmla="*/ 4903091 w 5531741"/>
              <a:gd name="connsiteY228" fmla="*/ 797612 h 3552127"/>
              <a:gd name="connsiteX229" fmla="*/ 4912616 w 5531741"/>
              <a:gd name="connsiteY229" fmla="*/ 816662 h 3552127"/>
              <a:gd name="connsiteX230" fmla="*/ 4917378 w 5531741"/>
              <a:gd name="connsiteY230" fmla="*/ 835712 h 3552127"/>
              <a:gd name="connsiteX231" fmla="*/ 4960241 w 5531741"/>
              <a:gd name="connsiteY231" fmla="*/ 826187 h 3552127"/>
              <a:gd name="connsiteX232" fmla="*/ 4988816 w 5531741"/>
              <a:gd name="connsiteY232" fmla="*/ 807137 h 3552127"/>
              <a:gd name="connsiteX233" fmla="*/ 4998341 w 5531741"/>
              <a:gd name="connsiteY233" fmla="*/ 821424 h 3552127"/>
              <a:gd name="connsiteX234" fmla="*/ 5074541 w 5531741"/>
              <a:gd name="connsiteY234" fmla="*/ 840474 h 3552127"/>
              <a:gd name="connsiteX235" fmla="*/ 5117403 w 5531741"/>
              <a:gd name="connsiteY235" fmla="*/ 845237 h 3552127"/>
              <a:gd name="connsiteX236" fmla="*/ 5131691 w 5531741"/>
              <a:gd name="connsiteY236" fmla="*/ 840474 h 3552127"/>
              <a:gd name="connsiteX237" fmla="*/ 5141216 w 5531741"/>
              <a:gd name="connsiteY237" fmla="*/ 802374 h 3552127"/>
              <a:gd name="connsiteX238" fmla="*/ 5150741 w 5531741"/>
              <a:gd name="connsiteY238" fmla="*/ 788087 h 3552127"/>
              <a:gd name="connsiteX239" fmla="*/ 5155503 w 5531741"/>
              <a:gd name="connsiteY239" fmla="*/ 764274 h 3552127"/>
              <a:gd name="connsiteX240" fmla="*/ 5184078 w 5531741"/>
              <a:gd name="connsiteY240" fmla="*/ 740462 h 3552127"/>
              <a:gd name="connsiteX241" fmla="*/ 5203128 w 5531741"/>
              <a:gd name="connsiteY241" fmla="*/ 721412 h 3552127"/>
              <a:gd name="connsiteX242" fmla="*/ 5231703 w 5531741"/>
              <a:gd name="connsiteY242" fmla="*/ 697599 h 3552127"/>
              <a:gd name="connsiteX243" fmla="*/ 5265041 w 5531741"/>
              <a:gd name="connsiteY243" fmla="*/ 688074 h 3552127"/>
              <a:gd name="connsiteX244" fmla="*/ 5336478 w 5531741"/>
              <a:gd name="connsiteY244" fmla="*/ 678549 h 3552127"/>
              <a:gd name="connsiteX245" fmla="*/ 5379341 w 5531741"/>
              <a:gd name="connsiteY245" fmla="*/ 645212 h 3552127"/>
              <a:gd name="connsiteX246" fmla="*/ 5393628 w 5531741"/>
              <a:gd name="connsiteY246" fmla="*/ 635687 h 3552127"/>
              <a:gd name="connsiteX247" fmla="*/ 5407916 w 5531741"/>
              <a:gd name="connsiteY247" fmla="*/ 630924 h 3552127"/>
              <a:gd name="connsiteX248" fmla="*/ 5436491 w 5531741"/>
              <a:gd name="connsiteY248" fmla="*/ 602349 h 3552127"/>
              <a:gd name="connsiteX249" fmla="*/ 5450778 w 5531741"/>
              <a:gd name="connsiteY249" fmla="*/ 588062 h 3552127"/>
              <a:gd name="connsiteX250" fmla="*/ 5479353 w 5531741"/>
              <a:gd name="connsiteY250" fmla="*/ 573774 h 3552127"/>
              <a:gd name="connsiteX251" fmla="*/ 5507928 w 5531741"/>
              <a:gd name="connsiteY251" fmla="*/ 559487 h 3552127"/>
              <a:gd name="connsiteX252" fmla="*/ 5517453 w 5531741"/>
              <a:gd name="connsiteY252" fmla="*/ 545199 h 3552127"/>
              <a:gd name="connsiteX253" fmla="*/ 5517453 w 5531741"/>
              <a:gd name="connsiteY253" fmla="*/ 478524 h 3552127"/>
              <a:gd name="connsiteX254" fmla="*/ 5507928 w 5531741"/>
              <a:gd name="connsiteY254" fmla="*/ 430899 h 3552127"/>
              <a:gd name="connsiteX255" fmla="*/ 5503166 w 5531741"/>
              <a:gd name="connsiteY255" fmla="*/ 264212 h 3552127"/>
              <a:gd name="connsiteX256" fmla="*/ 5493641 w 5531741"/>
              <a:gd name="connsiteY256" fmla="*/ 207062 h 3552127"/>
              <a:gd name="connsiteX257" fmla="*/ 5488878 w 5531741"/>
              <a:gd name="connsiteY257" fmla="*/ 173724 h 3552127"/>
              <a:gd name="connsiteX258" fmla="*/ 5512691 w 5531741"/>
              <a:gd name="connsiteY258" fmla="*/ 35612 h 3552127"/>
              <a:gd name="connsiteX259" fmla="*/ 5522216 w 5531741"/>
              <a:gd name="connsiteY259" fmla="*/ 49899 h 3552127"/>
              <a:gd name="connsiteX260" fmla="*/ 5526978 w 5531741"/>
              <a:gd name="connsiteY260" fmla="*/ 83237 h 3552127"/>
              <a:gd name="connsiteX261" fmla="*/ 5531741 w 5531741"/>
              <a:gd name="connsiteY261" fmla="*/ 107049 h 3552127"/>
              <a:gd name="connsiteX262" fmla="*/ 5526978 w 5531741"/>
              <a:gd name="connsiteY262" fmla="*/ 192774 h 3552127"/>
              <a:gd name="connsiteX263" fmla="*/ 5517453 w 5531741"/>
              <a:gd name="connsiteY263" fmla="*/ 211824 h 3552127"/>
              <a:gd name="connsiteX264" fmla="*/ 5507928 w 5531741"/>
              <a:gd name="connsiteY264" fmla="*/ 226112 h 3552127"/>
              <a:gd name="connsiteX265" fmla="*/ 5474591 w 5531741"/>
              <a:gd name="connsiteY265" fmla="*/ 259449 h 3552127"/>
              <a:gd name="connsiteX266" fmla="*/ 5441253 w 5531741"/>
              <a:gd name="connsiteY266" fmla="*/ 264212 h 3552127"/>
              <a:gd name="connsiteX267" fmla="*/ 3988691 w 5531741"/>
              <a:gd name="connsiteY267" fmla="*/ 259449 h 3552127"/>
              <a:gd name="connsiteX268" fmla="*/ 3945828 w 5531741"/>
              <a:gd name="connsiteY268" fmla="*/ 264212 h 3552127"/>
              <a:gd name="connsiteX269" fmla="*/ 3888678 w 5531741"/>
              <a:gd name="connsiteY269" fmla="*/ 268974 h 3552127"/>
              <a:gd name="connsiteX270" fmla="*/ 3822003 w 5531741"/>
              <a:gd name="connsiteY270" fmla="*/ 278499 h 3552127"/>
              <a:gd name="connsiteX271" fmla="*/ 3788666 w 5531741"/>
              <a:gd name="connsiteY271" fmla="*/ 283262 h 3552127"/>
              <a:gd name="connsiteX272" fmla="*/ 3721991 w 5531741"/>
              <a:gd name="connsiteY272" fmla="*/ 288024 h 3552127"/>
              <a:gd name="connsiteX273" fmla="*/ 3674366 w 5531741"/>
              <a:gd name="connsiteY273" fmla="*/ 302312 h 3552127"/>
              <a:gd name="connsiteX274" fmla="*/ 3588641 w 5531741"/>
              <a:gd name="connsiteY274" fmla="*/ 316599 h 3552127"/>
              <a:gd name="connsiteX275" fmla="*/ 3560066 w 5531741"/>
              <a:gd name="connsiteY275" fmla="*/ 326124 h 3552127"/>
              <a:gd name="connsiteX276" fmla="*/ 3445766 w 5531741"/>
              <a:gd name="connsiteY276" fmla="*/ 340412 h 3552127"/>
              <a:gd name="connsiteX277" fmla="*/ 3412428 w 5531741"/>
              <a:gd name="connsiteY277" fmla="*/ 349937 h 3552127"/>
              <a:gd name="connsiteX278" fmla="*/ 3360041 w 5531741"/>
              <a:gd name="connsiteY278" fmla="*/ 359462 h 3552127"/>
              <a:gd name="connsiteX279" fmla="*/ 3317178 w 5531741"/>
              <a:gd name="connsiteY279" fmla="*/ 373749 h 3552127"/>
              <a:gd name="connsiteX280" fmla="*/ 3198116 w 5531741"/>
              <a:gd name="connsiteY280" fmla="*/ 383274 h 3552127"/>
              <a:gd name="connsiteX281" fmla="*/ 3088578 w 5531741"/>
              <a:gd name="connsiteY281" fmla="*/ 397562 h 3552127"/>
              <a:gd name="connsiteX282" fmla="*/ 3064766 w 5531741"/>
              <a:gd name="connsiteY282" fmla="*/ 402324 h 3552127"/>
              <a:gd name="connsiteX283" fmla="*/ 2940941 w 5531741"/>
              <a:gd name="connsiteY283" fmla="*/ 421374 h 3552127"/>
              <a:gd name="connsiteX284" fmla="*/ 2898078 w 5531741"/>
              <a:gd name="connsiteY284" fmla="*/ 426137 h 3552127"/>
              <a:gd name="connsiteX285" fmla="*/ 2755203 w 5531741"/>
              <a:gd name="connsiteY285" fmla="*/ 449949 h 3552127"/>
              <a:gd name="connsiteX286" fmla="*/ 2698053 w 5531741"/>
              <a:gd name="connsiteY286" fmla="*/ 468999 h 3552127"/>
              <a:gd name="connsiteX287" fmla="*/ 2569466 w 5531741"/>
              <a:gd name="connsiteY287" fmla="*/ 492812 h 3552127"/>
              <a:gd name="connsiteX288" fmla="*/ 2426591 w 5531741"/>
              <a:gd name="connsiteY288" fmla="*/ 530912 h 3552127"/>
              <a:gd name="connsiteX289" fmla="*/ 2350391 w 5531741"/>
              <a:gd name="connsiteY289" fmla="*/ 549962 h 3552127"/>
              <a:gd name="connsiteX290" fmla="*/ 2174178 w 5531741"/>
              <a:gd name="connsiteY290" fmla="*/ 592824 h 3552127"/>
              <a:gd name="connsiteX291" fmla="*/ 2021778 w 5531741"/>
              <a:gd name="connsiteY291" fmla="*/ 649974 h 3552127"/>
              <a:gd name="connsiteX292" fmla="*/ 1959866 w 5531741"/>
              <a:gd name="connsiteY292" fmla="*/ 659499 h 3552127"/>
              <a:gd name="connsiteX293" fmla="*/ 1893191 w 5531741"/>
              <a:gd name="connsiteY293" fmla="*/ 678549 h 3552127"/>
              <a:gd name="connsiteX294" fmla="*/ 1769366 w 5531741"/>
              <a:gd name="connsiteY294" fmla="*/ 726174 h 3552127"/>
              <a:gd name="connsiteX295" fmla="*/ 1716978 w 5531741"/>
              <a:gd name="connsiteY295" fmla="*/ 735699 h 3552127"/>
              <a:gd name="connsiteX296" fmla="*/ 1593153 w 5531741"/>
              <a:gd name="connsiteY296" fmla="*/ 778562 h 3552127"/>
              <a:gd name="connsiteX297" fmla="*/ 1536003 w 5531741"/>
              <a:gd name="connsiteY297" fmla="*/ 792849 h 3552127"/>
              <a:gd name="connsiteX298" fmla="*/ 1488378 w 5531741"/>
              <a:gd name="connsiteY298" fmla="*/ 807137 h 3552127"/>
              <a:gd name="connsiteX299" fmla="*/ 1435991 w 5531741"/>
              <a:gd name="connsiteY299" fmla="*/ 816662 h 3552127"/>
              <a:gd name="connsiteX300" fmla="*/ 1312166 w 5531741"/>
              <a:gd name="connsiteY300" fmla="*/ 859524 h 3552127"/>
              <a:gd name="connsiteX301" fmla="*/ 1278828 w 5531741"/>
              <a:gd name="connsiteY301" fmla="*/ 869049 h 3552127"/>
              <a:gd name="connsiteX302" fmla="*/ 1240728 w 5531741"/>
              <a:gd name="connsiteY302" fmla="*/ 883337 h 3552127"/>
              <a:gd name="connsiteX303" fmla="*/ 1212153 w 5531741"/>
              <a:gd name="connsiteY303" fmla="*/ 892862 h 3552127"/>
              <a:gd name="connsiteX304" fmla="*/ 1188341 w 5531741"/>
              <a:gd name="connsiteY304" fmla="*/ 907149 h 3552127"/>
              <a:gd name="connsiteX305" fmla="*/ 1083566 w 5531741"/>
              <a:gd name="connsiteY305" fmla="*/ 950012 h 3552127"/>
              <a:gd name="connsiteX306" fmla="*/ 1035941 w 5531741"/>
              <a:gd name="connsiteY306" fmla="*/ 978587 h 3552127"/>
              <a:gd name="connsiteX307" fmla="*/ 1012128 w 5531741"/>
              <a:gd name="connsiteY307" fmla="*/ 992874 h 3552127"/>
              <a:gd name="connsiteX308" fmla="*/ 993078 w 5531741"/>
              <a:gd name="connsiteY308" fmla="*/ 1007162 h 3552127"/>
              <a:gd name="connsiteX309" fmla="*/ 959741 w 5531741"/>
              <a:gd name="connsiteY309" fmla="*/ 1021449 h 3552127"/>
              <a:gd name="connsiteX310" fmla="*/ 945453 w 5531741"/>
              <a:gd name="connsiteY310" fmla="*/ 1035737 h 3552127"/>
              <a:gd name="connsiteX311" fmla="*/ 907353 w 5531741"/>
              <a:gd name="connsiteY311" fmla="*/ 1045262 h 3552127"/>
              <a:gd name="connsiteX312" fmla="*/ 893066 w 5531741"/>
              <a:gd name="connsiteY312" fmla="*/ 1059549 h 3552127"/>
              <a:gd name="connsiteX313" fmla="*/ 850203 w 5531741"/>
              <a:gd name="connsiteY313" fmla="*/ 1078599 h 3552127"/>
              <a:gd name="connsiteX314" fmla="*/ 826391 w 5531741"/>
              <a:gd name="connsiteY314" fmla="*/ 1097649 h 3552127"/>
              <a:gd name="connsiteX315" fmla="*/ 812103 w 5531741"/>
              <a:gd name="connsiteY315" fmla="*/ 1107174 h 3552127"/>
              <a:gd name="connsiteX316" fmla="*/ 788291 w 5531741"/>
              <a:gd name="connsiteY316" fmla="*/ 1126224 h 3552127"/>
              <a:gd name="connsiteX317" fmla="*/ 769241 w 5531741"/>
              <a:gd name="connsiteY317" fmla="*/ 1135749 h 3552127"/>
              <a:gd name="connsiteX318" fmla="*/ 750191 w 5531741"/>
              <a:gd name="connsiteY318" fmla="*/ 1150037 h 3552127"/>
              <a:gd name="connsiteX319" fmla="*/ 707328 w 5531741"/>
              <a:gd name="connsiteY319" fmla="*/ 1178612 h 3552127"/>
              <a:gd name="connsiteX320" fmla="*/ 669228 w 5531741"/>
              <a:gd name="connsiteY320" fmla="*/ 1216712 h 3552127"/>
              <a:gd name="connsiteX321" fmla="*/ 645416 w 5531741"/>
              <a:gd name="connsiteY321" fmla="*/ 1235762 h 3552127"/>
              <a:gd name="connsiteX322" fmla="*/ 588266 w 5531741"/>
              <a:gd name="connsiteY322" fmla="*/ 1278624 h 3552127"/>
              <a:gd name="connsiteX323" fmla="*/ 573978 w 5531741"/>
              <a:gd name="connsiteY323" fmla="*/ 1292912 h 3552127"/>
              <a:gd name="connsiteX324" fmla="*/ 507303 w 5531741"/>
              <a:gd name="connsiteY324" fmla="*/ 1345299 h 3552127"/>
              <a:gd name="connsiteX325" fmla="*/ 488253 w 5531741"/>
              <a:gd name="connsiteY325" fmla="*/ 1373874 h 3552127"/>
              <a:gd name="connsiteX326" fmla="*/ 473966 w 5531741"/>
              <a:gd name="connsiteY326" fmla="*/ 1397687 h 3552127"/>
              <a:gd name="connsiteX327" fmla="*/ 431103 w 5531741"/>
              <a:gd name="connsiteY327" fmla="*/ 1454837 h 3552127"/>
              <a:gd name="connsiteX328" fmla="*/ 407291 w 5531741"/>
              <a:gd name="connsiteY328" fmla="*/ 1497699 h 3552127"/>
              <a:gd name="connsiteX329" fmla="*/ 393003 w 5531741"/>
              <a:gd name="connsiteY329" fmla="*/ 1521512 h 3552127"/>
              <a:gd name="connsiteX330" fmla="*/ 388241 w 5531741"/>
              <a:gd name="connsiteY330" fmla="*/ 1535799 h 3552127"/>
              <a:gd name="connsiteX331" fmla="*/ 373953 w 5531741"/>
              <a:gd name="connsiteY331" fmla="*/ 1573899 h 3552127"/>
              <a:gd name="connsiteX332" fmla="*/ 354903 w 5531741"/>
              <a:gd name="connsiteY332" fmla="*/ 1631049 h 3552127"/>
              <a:gd name="connsiteX333" fmla="*/ 335853 w 5531741"/>
              <a:gd name="connsiteY333" fmla="*/ 1692962 h 3552127"/>
              <a:gd name="connsiteX334" fmla="*/ 331091 w 5531741"/>
              <a:gd name="connsiteY334" fmla="*/ 1788212 h 3552127"/>
              <a:gd name="connsiteX335" fmla="*/ 321566 w 5531741"/>
              <a:gd name="connsiteY335" fmla="*/ 1850124 h 3552127"/>
              <a:gd name="connsiteX336" fmla="*/ 312041 w 5531741"/>
              <a:gd name="connsiteY336" fmla="*/ 1912037 h 3552127"/>
              <a:gd name="connsiteX337" fmla="*/ 297753 w 5531741"/>
              <a:gd name="connsiteY337" fmla="*/ 1931087 h 3552127"/>
              <a:gd name="connsiteX338" fmla="*/ 283466 w 5531741"/>
              <a:gd name="connsiteY338" fmla="*/ 1969187 h 3552127"/>
              <a:gd name="connsiteX339" fmla="*/ 278703 w 5531741"/>
              <a:gd name="connsiteY339" fmla="*/ 1983474 h 3552127"/>
              <a:gd name="connsiteX340" fmla="*/ 254891 w 5531741"/>
              <a:gd name="connsiteY340" fmla="*/ 2021574 h 3552127"/>
              <a:gd name="connsiteX341" fmla="*/ 231078 w 5531741"/>
              <a:gd name="connsiteY341" fmla="*/ 2083487 h 3552127"/>
              <a:gd name="connsiteX342" fmla="*/ 226316 w 5531741"/>
              <a:gd name="connsiteY342" fmla="*/ 2102537 h 3552127"/>
              <a:gd name="connsiteX343" fmla="*/ 212028 w 5531741"/>
              <a:gd name="connsiteY343" fmla="*/ 2126349 h 3552127"/>
              <a:gd name="connsiteX344" fmla="*/ 188216 w 5531741"/>
              <a:gd name="connsiteY344" fmla="*/ 2178737 h 3552127"/>
              <a:gd name="connsiteX345" fmla="*/ 173928 w 5531741"/>
              <a:gd name="connsiteY345" fmla="*/ 2216837 h 3552127"/>
              <a:gd name="connsiteX346" fmla="*/ 169166 w 5531741"/>
              <a:gd name="connsiteY346" fmla="*/ 2235887 h 3552127"/>
              <a:gd name="connsiteX0" fmla="*/ 167631 w 5530206"/>
              <a:gd name="connsiteY0" fmla="*/ 2235887 h 3390802"/>
              <a:gd name="connsiteX1" fmla="*/ 10468 w 5530206"/>
              <a:gd name="connsiteY1" fmla="*/ 3316974 h 3390802"/>
              <a:gd name="connsiteX2" fmla="*/ 19993 w 5530206"/>
              <a:gd name="connsiteY2" fmla="*/ 3274112 h 3390802"/>
              <a:gd name="connsiteX3" fmla="*/ 29518 w 5530206"/>
              <a:gd name="connsiteY3" fmla="*/ 3231249 h 3390802"/>
              <a:gd name="connsiteX4" fmla="*/ 43806 w 5530206"/>
              <a:gd name="connsiteY4" fmla="*/ 3216962 h 3390802"/>
              <a:gd name="connsiteX5" fmla="*/ 48568 w 5530206"/>
              <a:gd name="connsiteY5" fmla="*/ 3202674 h 3390802"/>
              <a:gd name="connsiteX6" fmla="*/ 72381 w 5530206"/>
              <a:gd name="connsiteY6" fmla="*/ 3174099 h 3390802"/>
              <a:gd name="connsiteX7" fmla="*/ 77143 w 5530206"/>
              <a:gd name="connsiteY7" fmla="*/ 3159812 h 3390802"/>
              <a:gd name="connsiteX8" fmla="*/ 86668 w 5530206"/>
              <a:gd name="connsiteY8" fmla="*/ 3078849 h 3390802"/>
              <a:gd name="connsiteX9" fmla="*/ 100956 w 5530206"/>
              <a:gd name="connsiteY9" fmla="*/ 3074087 h 3390802"/>
              <a:gd name="connsiteX10" fmla="*/ 134293 w 5530206"/>
              <a:gd name="connsiteY10" fmla="*/ 3069324 h 3390802"/>
              <a:gd name="connsiteX11" fmla="*/ 162868 w 5530206"/>
              <a:gd name="connsiteY11" fmla="*/ 3064562 h 3390802"/>
              <a:gd name="connsiteX12" fmla="*/ 229543 w 5530206"/>
              <a:gd name="connsiteY12" fmla="*/ 3064562 h 3390802"/>
              <a:gd name="connsiteX13" fmla="*/ 243831 w 5530206"/>
              <a:gd name="connsiteY13" fmla="*/ 3074087 h 3390802"/>
              <a:gd name="connsiteX14" fmla="*/ 258118 w 5530206"/>
              <a:gd name="connsiteY14" fmla="*/ 3078849 h 3390802"/>
              <a:gd name="connsiteX15" fmla="*/ 286693 w 5530206"/>
              <a:gd name="connsiteY15" fmla="*/ 3107424 h 3390802"/>
              <a:gd name="connsiteX16" fmla="*/ 300981 w 5530206"/>
              <a:gd name="connsiteY16" fmla="*/ 3097899 h 3390802"/>
              <a:gd name="connsiteX17" fmla="*/ 296218 w 5530206"/>
              <a:gd name="connsiteY17" fmla="*/ 3050274 h 3390802"/>
              <a:gd name="connsiteX18" fmla="*/ 291456 w 5530206"/>
              <a:gd name="connsiteY18" fmla="*/ 3035987 h 3390802"/>
              <a:gd name="connsiteX19" fmla="*/ 277168 w 5530206"/>
              <a:gd name="connsiteY19" fmla="*/ 3031224 h 3390802"/>
              <a:gd name="connsiteX20" fmla="*/ 191443 w 5530206"/>
              <a:gd name="connsiteY20" fmla="*/ 3026462 h 3390802"/>
              <a:gd name="connsiteX21" fmla="*/ 186681 w 5530206"/>
              <a:gd name="connsiteY21" fmla="*/ 2950262 h 3390802"/>
              <a:gd name="connsiteX22" fmla="*/ 172393 w 5530206"/>
              <a:gd name="connsiteY22" fmla="*/ 2940737 h 3390802"/>
              <a:gd name="connsiteX23" fmla="*/ 167631 w 5530206"/>
              <a:gd name="connsiteY23" fmla="*/ 2921687 h 3390802"/>
              <a:gd name="connsiteX24" fmla="*/ 172393 w 5530206"/>
              <a:gd name="connsiteY24" fmla="*/ 2897874 h 3390802"/>
              <a:gd name="connsiteX25" fmla="*/ 200968 w 5530206"/>
              <a:gd name="connsiteY25" fmla="*/ 2888349 h 3390802"/>
              <a:gd name="connsiteX26" fmla="*/ 205731 w 5530206"/>
              <a:gd name="connsiteY26" fmla="*/ 2874062 h 3390802"/>
              <a:gd name="connsiteX27" fmla="*/ 234306 w 5530206"/>
              <a:gd name="connsiteY27" fmla="*/ 2855012 h 3390802"/>
              <a:gd name="connsiteX28" fmla="*/ 239068 w 5530206"/>
              <a:gd name="connsiteY28" fmla="*/ 2840724 h 3390802"/>
              <a:gd name="connsiteX29" fmla="*/ 243831 w 5530206"/>
              <a:gd name="connsiteY29" fmla="*/ 2816912 h 3390802"/>
              <a:gd name="connsiteX30" fmla="*/ 272406 w 5530206"/>
              <a:gd name="connsiteY30" fmla="*/ 2788337 h 3390802"/>
              <a:gd name="connsiteX31" fmla="*/ 315268 w 5530206"/>
              <a:gd name="connsiteY31" fmla="*/ 2764524 h 3390802"/>
              <a:gd name="connsiteX32" fmla="*/ 348606 w 5530206"/>
              <a:gd name="connsiteY32" fmla="*/ 2759762 h 3390802"/>
              <a:gd name="connsiteX33" fmla="*/ 367656 w 5530206"/>
              <a:gd name="connsiteY33" fmla="*/ 2731187 h 3390802"/>
              <a:gd name="connsiteX34" fmla="*/ 377181 w 5530206"/>
              <a:gd name="connsiteY34" fmla="*/ 2716899 h 3390802"/>
              <a:gd name="connsiteX35" fmla="*/ 405756 w 5530206"/>
              <a:gd name="connsiteY35" fmla="*/ 2688324 h 3390802"/>
              <a:gd name="connsiteX36" fmla="*/ 429568 w 5530206"/>
              <a:gd name="connsiteY36" fmla="*/ 2664512 h 3390802"/>
              <a:gd name="connsiteX37" fmla="*/ 434331 w 5530206"/>
              <a:gd name="connsiteY37" fmla="*/ 2635937 h 3390802"/>
              <a:gd name="connsiteX38" fmla="*/ 443856 w 5530206"/>
              <a:gd name="connsiteY38" fmla="*/ 2621649 h 3390802"/>
              <a:gd name="connsiteX39" fmla="*/ 462906 w 5530206"/>
              <a:gd name="connsiteY39" fmla="*/ 2616887 h 3390802"/>
              <a:gd name="connsiteX40" fmla="*/ 534343 w 5530206"/>
              <a:gd name="connsiteY40" fmla="*/ 2612124 h 3390802"/>
              <a:gd name="connsiteX41" fmla="*/ 529581 w 5530206"/>
              <a:gd name="connsiteY41" fmla="*/ 2531162 h 3390802"/>
              <a:gd name="connsiteX42" fmla="*/ 524818 w 5530206"/>
              <a:gd name="connsiteY42" fmla="*/ 2516874 h 3390802"/>
              <a:gd name="connsiteX43" fmla="*/ 520056 w 5530206"/>
              <a:gd name="connsiteY43" fmla="*/ 2478774 h 3390802"/>
              <a:gd name="connsiteX44" fmla="*/ 491481 w 5530206"/>
              <a:gd name="connsiteY44" fmla="*/ 2464487 h 3390802"/>
              <a:gd name="connsiteX45" fmla="*/ 467668 w 5530206"/>
              <a:gd name="connsiteY45" fmla="*/ 2426387 h 3390802"/>
              <a:gd name="connsiteX46" fmla="*/ 458143 w 5530206"/>
              <a:gd name="connsiteY46" fmla="*/ 2397812 h 3390802"/>
              <a:gd name="connsiteX47" fmla="*/ 443856 w 5530206"/>
              <a:gd name="connsiteY47" fmla="*/ 2388287 h 3390802"/>
              <a:gd name="connsiteX48" fmla="*/ 439093 w 5530206"/>
              <a:gd name="connsiteY48" fmla="*/ 2373999 h 3390802"/>
              <a:gd name="connsiteX49" fmla="*/ 491481 w 5530206"/>
              <a:gd name="connsiteY49" fmla="*/ 2321612 h 3390802"/>
              <a:gd name="connsiteX50" fmla="*/ 505768 w 5530206"/>
              <a:gd name="connsiteY50" fmla="*/ 2312087 h 3390802"/>
              <a:gd name="connsiteX51" fmla="*/ 520056 w 5530206"/>
              <a:gd name="connsiteY51" fmla="*/ 2283512 h 3390802"/>
              <a:gd name="connsiteX52" fmla="*/ 534343 w 5530206"/>
              <a:gd name="connsiteY52" fmla="*/ 2273987 h 3390802"/>
              <a:gd name="connsiteX53" fmla="*/ 562918 w 5530206"/>
              <a:gd name="connsiteY53" fmla="*/ 2264462 h 3390802"/>
              <a:gd name="connsiteX54" fmla="*/ 577206 w 5530206"/>
              <a:gd name="connsiteY54" fmla="*/ 2254937 h 3390802"/>
              <a:gd name="connsiteX55" fmla="*/ 591493 w 5530206"/>
              <a:gd name="connsiteY55" fmla="*/ 2250174 h 3390802"/>
              <a:gd name="connsiteX56" fmla="*/ 705793 w 5530206"/>
              <a:gd name="connsiteY56" fmla="*/ 2240649 h 3390802"/>
              <a:gd name="connsiteX57" fmla="*/ 743893 w 5530206"/>
              <a:gd name="connsiteY57" fmla="*/ 2235887 h 3390802"/>
              <a:gd name="connsiteX58" fmla="*/ 748656 w 5530206"/>
              <a:gd name="connsiteY58" fmla="*/ 2221599 h 3390802"/>
              <a:gd name="connsiteX59" fmla="*/ 734368 w 5530206"/>
              <a:gd name="connsiteY59" fmla="*/ 2216837 h 3390802"/>
              <a:gd name="connsiteX60" fmla="*/ 724843 w 5530206"/>
              <a:gd name="connsiteY60" fmla="*/ 2202549 h 3390802"/>
              <a:gd name="connsiteX61" fmla="*/ 715318 w 5530206"/>
              <a:gd name="connsiteY61" fmla="*/ 2164449 h 3390802"/>
              <a:gd name="connsiteX62" fmla="*/ 710556 w 5530206"/>
              <a:gd name="connsiteY62" fmla="*/ 2150162 h 3390802"/>
              <a:gd name="connsiteX63" fmla="*/ 701031 w 5530206"/>
              <a:gd name="connsiteY63" fmla="*/ 2135874 h 3390802"/>
              <a:gd name="connsiteX64" fmla="*/ 705793 w 5530206"/>
              <a:gd name="connsiteY64" fmla="*/ 2097774 h 3390802"/>
              <a:gd name="connsiteX65" fmla="*/ 734368 w 5530206"/>
              <a:gd name="connsiteY65" fmla="*/ 2088249 h 3390802"/>
              <a:gd name="connsiteX66" fmla="*/ 777231 w 5530206"/>
              <a:gd name="connsiteY66" fmla="*/ 2097774 h 3390802"/>
              <a:gd name="connsiteX67" fmla="*/ 810568 w 5530206"/>
              <a:gd name="connsiteY67" fmla="*/ 2093012 h 3390802"/>
              <a:gd name="connsiteX68" fmla="*/ 839143 w 5530206"/>
              <a:gd name="connsiteY68" fmla="*/ 2073962 h 3390802"/>
              <a:gd name="connsiteX69" fmla="*/ 858193 w 5530206"/>
              <a:gd name="connsiteY69" fmla="*/ 2031099 h 3390802"/>
              <a:gd name="connsiteX70" fmla="*/ 872481 w 5530206"/>
              <a:gd name="connsiteY70" fmla="*/ 2021574 h 3390802"/>
              <a:gd name="connsiteX71" fmla="*/ 924868 w 5530206"/>
              <a:gd name="connsiteY71" fmla="*/ 2026337 h 3390802"/>
              <a:gd name="connsiteX72" fmla="*/ 943918 w 5530206"/>
              <a:gd name="connsiteY72" fmla="*/ 2054912 h 3390802"/>
              <a:gd name="connsiteX73" fmla="*/ 958206 w 5530206"/>
              <a:gd name="connsiteY73" fmla="*/ 2059674 h 3390802"/>
              <a:gd name="connsiteX74" fmla="*/ 1062981 w 5530206"/>
              <a:gd name="connsiteY74" fmla="*/ 2054912 h 3390802"/>
              <a:gd name="connsiteX75" fmla="*/ 1091556 w 5530206"/>
              <a:gd name="connsiteY75" fmla="*/ 2040624 h 3390802"/>
              <a:gd name="connsiteX76" fmla="*/ 1115368 w 5530206"/>
              <a:gd name="connsiteY76" fmla="*/ 2035862 h 3390802"/>
              <a:gd name="connsiteX77" fmla="*/ 1129656 w 5530206"/>
              <a:gd name="connsiteY77" fmla="*/ 2031099 h 3390802"/>
              <a:gd name="connsiteX78" fmla="*/ 1148706 w 5530206"/>
              <a:gd name="connsiteY78" fmla="*/ 2026337 h 3390802"/>
              <a:gd name="connsiteX79" fmla="*/ 1177281 w 5530206"/>
              <a:gd name="connsiteY79" fmla="*/ 2016812 h 3390802"/>
              <a:gd name="connsiteX80" fmla="*/ 1182043 w 5530206"/>
              <a:gd name="connsiteY80" fmla="*/ 1983474 h 3390802"/>
              <a:gd name="connsiteX81" fmla="*/ 1210618 w 5530206"/>
              <a:gd name="connsiteY81" fmla="*/ 1964424 h 3390802"/>
              <a:gd name="connsiteX82" fmla="*/ 1220143 w 5530206"/>
              <a:gd name="connsiteY82" fmla="*/ 1950137 h 3390802"/>
              <a:gd name="connsiteX83" fmla="*/ 1248718 w 5530206"/>
              <a:gd name="connsiteY83" fmla="*/ 1931087 h 3390802"/>
              <a:gd name="connsiteX84" fmla="*/ 1263006 w 5530206"/>
              <a:gd name="connsiteY84" fmla="*/ 1916799 h 3390802"/>
              <a:gd name="connsiteX85" fmla="*/ 1301106 w 5530206"/>
              <a:gd name="connsiteY85" fmla="*/ 1921562 h 3390802"/>
              <a:gd name="connsiteX86" fmla="*/ 1329681 w 5530206"/>
              <a:gd name="connsiteY86" fmla="*/ 1940612 h 3390802"/>
              <a:gd name="connsiteX87" fmla="*/ 1358256 w 5530206"/>
              <a:gd name="connsiteY87" fmla="*/ 1950137 h 3390802"/>
              <a:gd name="connsiteX88" fmla="*/ 1358256 w 5530206"/>
              <a:gd name="connsiteY88" fmla="*/ 1950137 h 3390802"/>
              <a:gd name="connsiteX89" fmla="*/ 1429693 w 5530206"/>
              <a:gd name="connsiteY89" fmla="*/ 1959662 h 3390802"/>
              <a:gd name="connsiteX90" fmla="*/ 1482081 w 5530206"/>
              <a:gd name="connsiteY90" fmla="*/ 1983474 h 3390802"/>
              <a:gd name="connsiteX91" fmla="*/ 1501131 w 5530206"/>
              <a:gd name="connsiteY91" fmla="*/ 1978712 h 3390802"/>
              <a:gd name="connsiteX92" fmla="*/ 1482081 w 5530206"/>
              <a:gd name="connsiteY92" fmla="*/ 1926324 h 3390802"/>
              <a:gd name="connsiteX93" fmla="*/ 1467793 w 5530206"/>
              <a:gd name="connsiteY93" fmla="*/ 1921562 h 3390802"/>
              <a:gd name="connsiteX94" fmla="*/ 1448743 w 5530206"/>
              <a:gd name="connsiteY94" fmla="*/ 1892987 h 3390802"/>
              <a:gd name="connsiteX95" fmla="*/ 1424931 w 5530206"/>
              <a:gd name="connsiteY95" fmla="*/ 1869174 h 3390802"/>
              <a:gd name="connsiteX96" fmla="*/ 1420168 w 5530206"/>
              <a:gd name="connsiteY96" fmla="*/ 1835837 h 3390802"/>
              <a:gd name="connsiteX97" fmla="*/ 1405881 w 5530206"/>
              <a:gd name="connsiteY97" fmla="*/ 1831074 h 3390802"/>
              <a:gd name="connsiteX98" fmla="*/ 1396356 w 5530206"/>
              <a:gd name="connsiteY98" fmla="*/ 1816787 h 3390802"/>
              <a:gd name="connsiteX99" fmla="*/ 1401118 w 5530206"/>
              <a:gd name="connsiteY99" fmla="*/ 1754874 h 3390802"/>
              <a:gd name="connsiteX100" fmla="*/ 1405881 w 5530206"/>
              <a:gd name="connsiteY100" fmla="*/ 1735824 h 3390802"/>
              <a:gd name="connsiteX101" fmla="*/ 1439218 w 5530206"/>
              <a:gd name="connsiteY101" fmla="*/ 1721537 h 3390802"/>
              <a:gd name="connsiteX102" fmla="*/ 1448743 w 5530206"/>
              <a:gd name="connsiteY102" fmla="*/ 1707249 h 3390802"/>
              <a:gd name="connsiteX103" fmla="*/ 1463031 w 5530206"/>
              <a:gd name="connsiteY103" fmla="*/ 1692962 h 3390802"/>
              <a:gd name="connsiteX104" fmla="*/ 1467793 w 5530206"/>
              <a:gd name="connsiteY104" fmla="*/ 1678674 h 3390802"/>
              <a:gd name="connsiteX105" fmla="*/ 1463031 w 5530206"/>
              <a:gd name="connsiteY105" fmla="*/ 1650099 h 3390802"/>
              <a:gd name="connsiteX106" fmla="*/ 1458268 w 5530206"/>
              <a:gd name="connsiteY106" fmla="*/ 1583424 h 3390802"/>
              <a:gd name="connsiteX107" fmla="*/ 1477318 w 5530206"/>
              <a:gd name="connsiteY107" fmla="*/ 1578662 h 3390802"/>
              <a:gd name="connsiteX108" fmla="*/ 1505893 w 5530206"/>
              <a:gd name="connsiteY108" fmla="*/ 1564374 h 3390802"/>
              <a:gd name="connsiteX109" fmla="*/ 1782118 w 5530206"/>
              <a:gd name="connsiteY109" fmla="*/ 1569137 h 3390802"/>
              <a:gd name="connsiteX110" fmla="*/ 1815456 w 5530206"/>
              <a:gd name="connsiteY110" fmla="*/ 1554849 h 3390802"/>
              <a:gd name="connsiteX111" fmla="*/ 1829743 w 5530206"/>
              <a:gd name="connsiteY111" fmla="*/ 1550087 h 3390802"/>
              <a:gd name="connsiteX112" fmla="*/ 1844031 w 5530206"/>
              <a:gd name="connsiteY112" fmla="*/ 1540562 h 3390802"/>
              <a:gd name="connsiteX113" fmla="*/ 1858318 w 5530206"/>
              <a:gd name="connsiteY113" fmla="*/ 1535799 h 3390802"/>
              <a:gd name="connsiteX114" fmla="*/ 1891656 w 5530206"/>
              <a:gd name="connsiteY114" fmla="*/ 1526274 h 3390802"/>
              <a:gd name="connsiteX115" fmla="*/ 1929756 w 5530206"/>
              <a:gd name="connsiteY115" fmla="*/ 1511987 h 3390802"/>
              <a:gd name="connsiteX116" fmla="*/ 1958331 w 5530206"/>
              <a:gd name="connsiteY116" fmla="*/ 1492937 h 3390802"/>
              <a:gd name="connsiteX117" fmla="*/ 1967856 w 5530206"/>
              <a:gd name="connsiteY117" fmla="*/ 1473887 h 3390802"/>
              <a:gd name="connsiteX118" fmla="*/ 1982143 w 5530206"/>
              <a:gd name="connsiteY118" fmla="*/ 1469124 h 3390802"/>
              <a:gd name="connsiteX119" fmla="*/ 2010718 w 5530206"/>
              <a:gd name="connsiteY119" fmla="*/ 1450074 h 3390802"/>
              <a:gd name="connsiteX120" fmla="*/ 2025006 w 5530206"/>
              <a:gd name="connsiteY120" fmla="*/ 1440549 h 3390802"/>
              <a:gd name="connsiteX121" fmla="*/ 2039293 w 5530206"/>
              <a:gd name="connsiteY121" fmla="*/ 1426262 h 3390802"/>
              <a:gd name="connsiteX122" fmla="*/ 2063106 w 5530206"/>
              <a:gd name="connsiteY122" fmla="*/ 1397687 h 3390802"/>
              <a:gd name="connsiteX123" fmla="*/ 2082156 w 5530206"/>
              <a:gd name="connsiteY123" fmla="*/ 1388162 h 3390802"/>
              <a:gd name="connsiteX124" fmla="*/ 2096443 w 5530206"/>
              <a:gd name="connsiteY124" fmla="*/ 1392924 h 3390802"/>
              <a:gd name="connsiteX125" fmla="*/ 2144068 w 5530206"/>
              <a:gd name="connsiteY125" fmla="*/ 1397687 h 3390802"/>
              <a:gd name="connsiteX126" fmla="*/ 2172643 w 5530206"/>
              <a:gd name="connsiteY126" fmla="*/ 1421499 h 3390802"/>
              <a:gd name="connsiteX127" fmla="*/ 2258368 w 5530206"/>
              <a:gd name="connsiteY127" fmla="*/ 1435787 h 3390802"/>
              <a:gd name="connsiteX128" fmla="*/ 2277418 w 5530206"/>
              <a:gd name="connsiteY128" fmla="*/ 1440549 h 3390802"/>
              <a:gd name="connsiteX129" fmla="*/ 2305993 w 5530206"/>
              <a:gd name="connsiteY129" fmla="*/ 1450074 h 3390802"/>
              <a:gd name="connsiteX130" fmla="*/ 2439343 w 5530206"/>
              <a:gd name="connsiteY130" fmla="*/ 1450074 h 3390802"/>
              <a:gd name="connsiteX131" fmla="*/ 2453631 w 5530206"/>
              <a:gd name="connsiteY131" fmla="*/ 1454837 h 3390802"/>
              <a:gd name="connsiteX132" fmla="*/ 2472681 w 5530206"/>
              <a:gd name="connsiteY132" fmla="*/ 1459599 h 3390802"/>
              <a:gd name="connsiteX133" fmla="*/ 2539356 w 5530206"/>
              <a:gd name="connsiteY133" fmla="*/ 1454837 h 3390802"/>
              <a:gd name="connsiteX134" fmla="*/ 2534593 w 5530206"/>
              <a:gd name="connsiteY134" fmla="*/ 1416737 h 3390802"/>
              <a:gd name="connsiteX135" fmla="*/ 2520306 w 5530206"/>
              <a:gd name="connsiteY135" fmla="*/ 1388162 h 3390802"/>
              <a:gd name="connsiteX136" fmla="*/ 2506018 w 5530206"/>
              <a:gd name="connsiteY136" fmla="*/ 1373874 h 3390802"/>
              <a:gd name="connsiteX137" fmla="*/ 2510781 w 5530206"/>
              <a:gd name="connsiteY137" fmla="*/ 1326249 h 3390802"/>
              <a:gd name="connsiteX138" fmla="*/ 2525068 w 5530206"/>
              <a:gd name="connsiteY138" fmla="*/ 1311962 h 3390802"/>
              <a:gd name="connsiteX139" fmla="*/ 2539356 w 5530206"/>
              <a:gd name="connsiteY139" fmla="*/ 1302437 h 3390802"/>
              <a:gd name="connsiteX140" fmla="*/ 2620318 w 5530206"/>
              <a:gd name="connsiteY140" fmla="*/ 1288149 h 3390802"/>
              <a:gd name="connsiteX141" fmla="*/ 2653656 w 5530206"/>
              <a:gd name="connsiteY141" fmla="*/ 1264337 h 3390802"/>
              <a:gd name="connsiteX142" fmla="*/ 2672706 w 5530206"/>
              <a:gd name="connsiteY142" fmla="*/ 1254812 h 3390802"/>
              <a:gd name="connsiteX143" fmla="*/ 2601268 w 5530206"/>
              <a:gd name="connsiteY143" fmla="*/ 1245287 h 3390802"/>
              <a:gd name="connsiteX144" fmla="*/ 2572693 w 5530206"/>
              <a:gd name="connsiteY144" fmla="*/ 1235762 h 3390802"/>
              <a:gd name="connsiteX145" fmla="*/ 2558406 w 5530206"/>
              <a:gd name="connsiteY145" fmla="*/ 1230999 h 3390802"/>
              <a:gd name="connsiteX146" fmla="*/ 2534593 w 5530206"/>
              <a:gd name="connsiteY146" fmla="*/ 1221474 h 3390802"/>
              <a:gd name="connsiteX147" fmla="*/ 2510781 w 5530206"/>
              <a:gd name="connsiteY147" fmla="*/ 1216712 h 3390802"/>
              <a:gd name="connsiteX148" fmla="*/ 2501256 w 5530206"/>
              <a:gd name="connsiteY148" fmla="*/ 1197662 h 3390802"/>
              <a:gd name="connsiteX149" fmla="*/ 2491731 w 5530206"/>
              <a:gd name="connsiteY149" fmla="*/ 1183374 h 3390802"/>
              <a:gd name="connsiteX150" fmla="*/ 2496493 w 5530206"/>
              <a:gd name="connsiteY150" fmla="*/ 1154799 h 3390802"/>
              <a:gd name="connsiteX151" fmla="*/ 2563168 w 5530206"/>
              <a:gd name="connsiteY151" fmla="*/ 1140512 h 3390802"/>
              <a:gd name="connsiteX152" fmla="*/ 2582218 w 5530206"/>
              <a:gd name="connsiteY152" fmla="*/ 1135749 h 3390802"/>
              <a:gd name="connsiteX153" fmla="*/ 2620318 w 5530206"/>
              <a:gd name="connsiteY153" fmla="*/ 1092887 h 3390802"/>
              <a:gd name="connsiteX154" fmla="*/ 2648893 w 5530206"/>
              <a:gd name="connsiteY154" fmla="*/ 1083362 h 3390802"/>
              <a:gd name="connsiteX155" fmla="*/ 2696518 w 5530206"/>
              <a:gd name="connsiteY155" fmla="*/ 1073837 h 3390802"/>
              <a:gd name="connsiteX156" fmla="*/ 2715568 w 5530206"/>
              <a:gd name="connsiteY156" fmla="*/ 1069074 h 3390802"/>
              <a:gd name="connsiteX157" fmla="*/ 2734618 w 5530206"/>
              <a:gd name="connsiteY157" fmla="*/ 1059549 h 3390802"/>
              <a:gd name="connsiteX158" fmla="*/ 2748906 w 5530206"/>
              <a:gd name="connsiteY158" fmla="*/ 1054787 h 3390802"/>
              <a:gd name="connsiteX159" fmla="*/ 2796531 w 5530206"/>
              <a:gd name="connsiteY159" fmla="*/ 1030974 h 3390802"/>
              <a:gd name="connsiteX160" fmla="*/ 2810818 w 5530206"/>
              <a:gd name="connsiteY160" fmla="*/ 1021449 h 3390802"/>
              <a:gd name="connsiteX161" fmla="*/ 2829868 w 5530206"/>
              <a:gd name="connsiteY161" fmla="*/ 1016687 h 3390802"/>
              <a:gd name="connsiteX162" fmla="*/ 2887018 w 5530206"/>
              <a:gd name="connsiteY162" fmla="*/ 1007162 h 3390802"/>
              <a:gd name="connsiteX163" fmla="*/ 2901306 w 5530206"/>
              <a:gd name="connsiteY163" fmla="*/ 1002399 h 3390802"/>
              <a:gd name="connsiteX164" fmla="*/ 3139431 w 5530206"/>
              <a:gd name="connsiteY164" fmla="*/ 1016687 h 3390802"/>
              <a:gd name="connsiteX165" fmla="*/ 3172768 w 5530206"/>
              <a:gd name="connsiteY165" fmla="*/ 1035737 h 3390802"/>
              <a:gd name="connsiteX166" fmla="*/ 3187056 w 5530206"/>
              <a:gd name="connsiteY166" fmla="*/ 1040499 h 3390802"/>
              <a:gd name="connsiteX167" fmla="*/ 3234681 w 5530206"/>
              <a:gd name="connsiteY167" fmla="*/ 1069074 h 3390802"/>
              <a:gd name="connsiteX168" fmla="*/ 3263256 w 5530206"/>
              <a:gd name="connsiteY168" fmla="*/ 1088124 h 3390802"/>
              <a:gd name="connsiteX169" fmla="*/ 3277543 w 5530206"/>
              <a:gd name="connsiteY169" fmla="*/ 1083362 h 3390802"/>
              <a:gd name="connsiteX170" fmla="*/ 3287068 w 5530206"/>
              <a:gd name="connsiteY170" fmla="*/ 1069074 h 3390802"/>
              <a:gd name="connsiteX171" fmla="*/ 3301356 w 5530206"/>
              <a:gd name="connsiteY171" fmla="*/ 1054787 h 3390802"/>
              <a:gd name="connsiteX172" fmla="*/ 3310881 w 5530206"/>
              <a:gd name="connsiteY172" fmla="*/ 1040499 h 3390802"/>
              <a:gd name="connsiteX173" fmla="*/ 3325168 w 5530206"/>
              <a:gd name="connsiteY173" fmla="*/ 1035737 h 3390802"/>
              <a:gd name="connsiteX174" fmla="*/ 3420418 w 5530206"/>
              <a:gd name="connsiteY174" fmla="*/ 1030974 h 3390802"/>
              <a:gd name="connsiteX175" fmla="*/ 3448993 w 5530206"/>
              <a:gd name="connsiteY175" fmla="*/ 1040499 h 3390802"/>
              <a:gd name="connsiteX176" fmla="*/ 3558531 w 5530206"/>
              <a:gd name="connsiteY176" fmla="*/ 1035737 h 3390802"/>
              <a:gd name="connsiteX177" fmla="*/ 3601393 w 5530206"/>
              <a:gd name="connsiteY177" fmla="*/ 1007162 h 3390802"/>
              <a:gd name="connsiteX178" fmla="*/ 3615681 w 5530206"/>
              <a:gd name="connsiteY178" fmla="*/ 997637 h 3390802"/>
              <a:gd name="connsiteX179" fmla="*/ 3620443 w 5530206"/>
              <a:gd name="connsiteY179" fmla="*/ 983349 h 3390802"/>
              <a:gd name="connsiteX180" fmla="*/ 3629968 w 5530206"/>
              <a:gd name="connsiteY180" fmla="*/ 969062 h 3390802"/>
              <a:gd name="connsiteX181" fmla="*/ 3672831 w 5530206"/>
              <a:gd name="connsiteY181" fmla="*/ 930962 h 3390802"/>
              <a:gd name="connsiteX182" fmla="*/ 3687118 w 5530206"/>
              <a:gd name="connsiteY182" fmla="*/ 926199 h 3390802"/>
              <a:gd name="connsiteX183" fmla="*/ 3715693 w 5530206"/>
              <a:gd name="connsiteY183" fmla="*/ 902387 h 3390802"/>
              <a:gd name="connsiteX184" fmla="*/ 3729981 w 5530206"/>
              <a:gd name="connsiteY184" fmla="*/ 897624 h 3390802"/>
              <a:gd name="connsiteX185" fmla="*/ 3744268 w 5530206"/>
              <a:gd name="connsiteY185" fmla="*/ 888099 h 3390802"/>
              <a:gd name="connsiteX186" fmla="*/ 3787131 w 5530206"/>
              <a:gd name="connsiteY186" fmla="*/ 878574 h 3390802"/>
              <a:gd name="connsiteX187" fmla="*/ 3844281 w 5530206"/>
              <a:gd name="connsiteY187" fmla="*/ 883337 h 3390802"/>
              <a:gd name="connsiteX188" fmla="*/ 3872856 w 5530206"/>
              <a:gd name="connsiteY188" fmla="*/ 892862 h 3390802"/>
              <a:gd name="connsiteX189" fmla="*/ 3901431 w 5530206"/>
              <a:gd name="connsiteY189" fmla="*/ 897624 h 3390802"/>
              <a:gd name="connsiteX190" fmla="*/ 3910956 w 5530206"/>
              <a:gd name="connsiteY190" fmla="*/ 911912 h 3390802"/>
              <a:gd name="connsiteX191" fmla="*/ 3953818 w 5530206"/>
              <a:gd name="connsiteY191" fmla="*/ 935724 h 3390802"/>
              <a:gd name="connsiteX192" fmla="*/ 3977631 w 5530206"/>
              <a:gd name="connsiteY192" fmla="*/ 940487 h 3390802"/>
              <a:gd name="connsiteX193" fmla="*/ 4001443 w 5530206"/>
              <a:gd name="connsiteY193" fmla="*/ 964299 h 3390802"/>
              <a:gd name="connsiteX194" fmla="*/ 4015731 w 5530206"/>
              <a:gd name="connsiteY194" fmla="*/ 973824 h 3390802"/>
              <a:gd name="connsiteX195" fmla="*/ 4058593 w 5530206"/>
              <a:gd name="connsiteY195" fmla="*/ 969062 h 3390802"/>
              <a:gd name="connsiteX196" fmla="*/ 4087168 w 5530206"/>
              <a:gd name="connsiteY196" fmla="*/ 954774 h 3390802"/>
              <a:gd name="connsiteX197" fmla="*/ 4101456 w 5530206"/>
              <a:gd name="connsiteY197" fmla="*/ 950012 h 3390802"/>
              <a:gd name="connsiteX198" fmla="*/ 4115743 w 5530206"/>
              <a:gd name="connsiteY198" fmla="*/ 940487 h 3390802"/>
              <a:gd name="connsiteX199" fmla="*/ 4149081 w 5530206"/>
              <a:gd name="connsiteY199" fmla="*/ 930962 h 3390802"/>
              <a:gd name="connsiteX200" fmla="*/ 4158606 w 5530206"/>
              <a:gd name="connsiteY200" fmla="*/ 916674 h 3390802"/>
              <a:gd name="connsiteX201" fmla="*/ 4163368 w 5530206"/>
              <a:gd name="connsiteY201" fmla="*/ 902387 h 3390802"/>
              <a:gd name="connsiteX202" fmla="*/ 4220518 w 5530206"/>
              <a:gd name="connsiteY202" fmla="*/ 873812 h 3390802"/>
              <a:gd name="connsiteX203" fmla="*/ 4244331 w 5530206"/>
              <a:gd name="connsiteY203" fmla="*/ 869049 h 3390802"/>
              <a:gd name="connsiteX204" fmla="*/ 4258618 w 5530206"/>
              <a:gd name="connsiteY204" fmla="*/ 864287 h 3390802"/>
              <a:gd name="connsiteX205" fmla="*/ 4277668 w 5530206"/>
              <a:gd name="connsiteY205" fmla="*/ 859524 h 3390802"/>
              <a:gd name="connsiteX206" fmla="*/ 4291956 w 5530206"/>
              <a:gd name="connsiteY206" fmla="*/ 849999 h 3390802"/>
              <a:gd name="connsiteX207" fmla="*/ 4320531 w 5530206"/>
              <a:gd name="connsiteY207" fmla="*/ 840474 h 3390802"/>
              <a:gd name="connsiteX208" fmla="*/ 4349106 w 5530206"/>
              <a:gd name="connsiteY208" fmla="*/ 826187 h 3390802"/>
              <a:gd name="connsiteX209" fmla="*/ 4363393 w 5530206"/>
              <a:gd name="connsiteY209" fmla="*/ 816662 h 3390802"/>
              <a:gd name="connsiteX210" fmla="*/ 4387206 w 5530206"/>
              <a:gd name="connsiteY210" fmla="*/ 811899 h 3390802"/>
              <a:gd name="connsiteX211" fmla="*/ 4401493 w 5530206"/>
              <a:gd name="connsiteY211" fmla="*/ 807137 h 3390802"/>
              <a:gd name="connsiteX212" fmla="*/ 4568181 w 5530206"/>
              <a:gd name="connsiteY212" fmla="*/ 802374 h 3390802"/>
              <a:gd name="connsiteX213" fmla="*/ 4577706 w 5530206"/>
              <a:gd name="connsiteY213" fmla="*/ 788087 h 3390802"/>
              <a:gd name="connsiteX214" fmla="*/ 4591993 w 5530206"/>
              <a:gd name="connsiteY214" fmla="*/ 778562 h 3390802"/>
              <a:gd name="connsiteX215" fmla="*/ 4596756 w 5530206"/>
              <a:gd name="connsiteY215" fmla="*/ 764274 h 3390802"/>
              <a:gd name="connsiteX216" fmla="*/ 4606281 w 5530206"/>
              <a:gd name="connsiteY216" fmla="*/ 749987 h 3390802"/>
              <a:gd name="connsiteX217" fmla="*/ 4611043 w 5530206"/>
              <a:gd name="connsiteY217" fmla="*/ 735699 h 3390802"/>
              <a:gd name="connsiteX218" fmla="*/ 4625331 w 5530206"/>
              <a:gd name="connsiteY218" fmla="*/ 730937 h 3390802"/>
              <a:gd name="connsiteX219" fmla="*/ 4663431 w 5530206"/>
              <a:gd name="connsiteY219" fmla="*/ 721412 h 3390802"/>
              <a:gd name="connsiteX220" fmla="*/ 4677718 w 5530206"/>
              <a:gd name="connsiteY220" fmla="*/ 716649 h 3390802"/>
              <a:gd name="connsiteX221" fmla="*/ 4692006 w 5530206"/>
              <a:gd name="connsiteY221" fmla="*/ 707124 h 3390802"/>
              <a:gd name="connsiteX222" fmla="*/ 4768206 w 5530206"/>
              <a:gd name="connsiteY222" fmla="*/ 730937 h 3390802"/>
              <a:gd name="connsiteX223" fmla="*/ 4758681 w 5530206"/>
              <a:gd name="connsiteY223" fmla="*/ 745224 h 3390802"/>
              <a:gd name="connsiteX224" fmla="*/ 4806306 w 5530206"/>
              <a:gd name="connsiteY224" fmla="*/ 769037 h 3390802"/>
              <a:gd name="connsiteX225" fmla="*/ 4863456 w 5530206"/>
              <a:gd name="connsiteY225" fmla="*/ 783324 h 3390802"/>
              <a:gd name="connsiteX226" fmla="*/ 4882506 w 5530206"/>
              <a:gd name="connsiteY226" fmla="*/ 788087 h 3390802"/>
              <a:gd name="connsiteX227" fmla="*/ 4901556 w 5530206"/>
              <a:gd name="connsiteY227" fmla="*/ 797612 h 3390802"/>
              <a:gd name="connsiteX228" fmla="*/ 4911081 w 5530206"/>
              <a:gd name="connsiteY228" fmla="*/ 816662 h 3390802"/>
              <a:gd name="connsiteX229" fmla="*/ 4915843 w 5530206"/>
              <a:gd name="connsiteY229" fmla="*/ 835712 h 3390802"/>
              <a:gd name="connsiteX230" fmla="*/ 4958706 w 5530206"/>
              <a:gd name="connsiteY230" fmla="*/ 826187 h 3390802"/>
              <a:gd name="connsiteX231" fmla="*/ 4987281 w 5530206"/>
              <a:gd name="connsiteY231" fmla="*/ 807137 h 3390802"/>
              <a:gd name="connsiteX232" fmla="*/ 4996806 w 5530206"/>
              <a:gd name="connsiteY232" fmla="*/ 821424 h 3390802"/>
              <a:gd name="connsiteX233" fmla="*/ 5073006 w 5530206"/>
              <a:gd name="connsiteY233" fmla="*/ 840474 h 3390802"/>
              <a:gd name="connsiteX234" fmla="*/ 5115868 w 5530206"/>
              <a:gd name="connsiteY234" fmla="*/ 845237 h 3390802"/>
              <a:gd name="connsiteX235" fmla="*/ 5130156 w 5530206"/>
              <a:gd name="connsiteY235" fmla="*/ 840474 h 3390802"/>
              <a:gd name="connsiteX236" fmla="*/ 5139681 w 5530206"/>
              <a:gd name="connsiteY236" fmla="*/ 802374 h 3390802"/>
              <a:gd name="connsiteX237" fmla="*/ 5149206 w 5530206"/>
              <a:gd name="connsiteY237" fmla="*/ 788087 h 3390802"/>
              <a:gd name="connsiteX238" fmla="*/ 5153968 w 5530206"/>
              <a:gd name="connsiteY238" fmla="*/ 764274 h 3390802"/>
              <a:gd name="connsiteX239" fmla="*/ 5182543 w 5530206"/>
              <a:gd name="connsiteY239" fmla="*/ 740462 h 3390802"/>
              <a:gd name="connsiteX240" fmla="*/ 5201593 w 5530206"/>
              <a:gd name="connsiteY240" fmla="*/ 721412 h 3390802"/>
              <a:gd name="connsiteX241" fmla="*/ 5230168 w 5530206"/>
              <a:gd name="connsiteY241" fmla="*/ 697599 h 3390802"/>
              <a:gd name="connsiteX242" fmla="*/ 5263506 w 5530206"/>
              <a:gd name="connsiteY242" fmla="*/ 688074 h 3390802"/>
              <a:gd name="connsiteX243" fmla="*/ 5334943 w 5530206"/>
              <a:gd name="connsiteY243" fmla="*/ 678549 h 3390802"/>
              <a:gd name="connsiteX244" fmla="*/ 5377806 w 5530206"/>
              <a:gd name="connsiteY244" fmla="*/ 645212 h 3390802"/>
              <a:gd name="connsiteX245" fmla="*/ 5392093 w 5530206"/>
              <a:gd name="connsiteY245" fmla="*/ 635687 h 3390802"/>
              <a:gd name="connsiteX246" fmla="*/ 5406381 w 5530206"/>
              <a:gd name="connsiteY246" fmla="*/ 630924 h 3390802"/>
              <a:gd name="connsiteX247" fmla="*/ 5434956 w 5530206"/>
              <a:gd name="connsiteY247" fmla="*/ 602349 h 3390802"/>
              <a:gd name="connsiteX248" fmla="*/ 5449243 w 5530206"/>
              <a:gd name="connsiteY248" fmla="*/ 588062 h 3390802"/>
              <a:gd name="connsiteX249" fmla="*/ 5477818 w 5530206"/>
              <a:gd name="connsiteY249" fmla="*/ 573774 h 3390802"/>
              <a:gd name="connsiteX250" fmla="*/ 5506393 w 5530206"/>
              <a:gd name="connsiteY250" fmla="*/ 559487 h 3390802"/>
              <a:gd name="connsiteX251" fmla="*/ 5515918 w 5530206"/>
              <a:gd name="connsiteY251" fmla="*/ 545199 h 3390802"/>
              <a:gd name="connsiteX252" fmla="*/ 5515918 w 5530206"/>
              <a:gd name="connsiteY252" fmla="*/ 478524 h 3390802"/>
              <a:gd name="connsiteX253" fmla="*/ 5506393 w 5530206"/>
              <a:gd name="connsiteY253" fmla="*/ 430899 h 3390802"/>
              <a:gd name="connsiteX254" fmla="*/ 5501631 w 5530206"/>
              <a:gd name="connsiteY254" fmla="*/ 264212 h 3390802"/>
              <a:gd name="connsiteX255" fmla="*/ 5492106 w 5530206"/>
              <a:gd name="connsiteY255" fmla="*/ 207062 h 3390802"/>
              <a:gd name="connsiteX256" fmla="*/ 5487343 w 5530206"/>
              <a:gd name="connsiteY256" fmla="*/ 173724 h 3390802"/>
              <a:gd name="connsiteX257" fmla="*/ 5511156 w 5530206"/>
              <a:gd name="connsiteY257" fmla="*/ 35612 h 3390802"/>
              <a:gd name="connsiteX258" fmla="*/ 5520681 w 5530206"/>
              <a:gd name="connsiteY258" fmla="*/ 49899 h 3390802"/>
              <a:gd name="connsiteX259" fmla="*/ 5525443 w 5530206"/>
              <a:gd name="connsiteY259" fmla="*/ 83237 h 3390802"/>
              <a:gd name="connsiteX260" fmla="*/ 5530206 w 5530206"/>
              <a:gd name="connsiteY260" fmla="*/ 107049 h 3390802"/>
              <a:gd name="connsiteX261" fmla="*/ 5525443 w 5530206"/>
              <a:gd name="connsiteY261" fmla="*/ 192774 h 3390802"/>
              <a:gd name="connsiteX262" fmla="*/ 5515918 w 5530206"/>
              <a:gd name="connsiteY262" fmla="*/ 211824 h 3390802"/>
              <a:gd name="connsiteX263" fmla="*/ 5506393 w 5530206"/>
              <a:gd name="connsiteY263" fmla="*/ 226112 h 3390802"/>
              <a:gd name="connsiteX264" fmla="*/ 5473056 w 5530206"/>
              <a:gd name="connsiteY264" fmla="*/ 259449 h 3390802"/>
              <a:gd name="connsiteX265" fmla="*/ 5439718 w 5530206"/>
              <a:gd name="connsiteY265" fmla="*/ 264212 h 3390802"/>
              <a:gd name="connsiteX266" fmla="*/ 3987156 w 5530206"/>
              <a:gd name="connsiteY266" fmla="*/ 259449 h 3390802"/>
              <a:gd name="connsiteX267" fmla="*/ 3944293 w 5530206"/>
              <a:gd name="connsiteY267" fmla="*/ 264212 h 3390802"/>
              <a:gd name="connsiteX268" fmla="*/ 3887143 w 5530206"/>
              <a:gd name="connsiteY268" fmla="*/ 268974 h 3390802"/>
              <a:gd name="connsiteX269" fmla="*/ 3820468 w 5530206"/>
              <a:gd name="connsiteY269" fmla="*/ 278499 h 3390802"/>
              <a:gd name="connsiteX270" fmla="*/ 3787131 w 5530206"/>
              <a:gd name="connsiteY270" fmla="*/ 283262 h 3390802"/>
              <a:gd name="connsiteX271" fmla="*/ 3720456 w 5530206"/>
              <a:gd name="connsiteY271" fmla="*/ 288024 h 3390802"/>
              <a:gd name="connsiteX272" fmla="*/ 3672831 w 5530206"/>
              <a:gd name="connsiteY272" fmla="*/ 302312 h 3390802"/>
              <a:gd name="connsiteX273" fmla="*/ 3587106 w 5530206"/>
              <a:gd name="connsiteY273" fmla="*/ 316599 h 3390802"/>
              <a:gd name="connsiteX274" fmla="*/ 3558531 w 5530206"/>
              <a:gd name="connsiteY274" fmla="*/ 326124 h 3390802"/>
              <a:gd name="connsiteX275" fmla="*/ 3444231 w 5530206"/>
              <a:gd name="connsiteY275" fmla="*/ 340412 h 3390802"/>
              <a:gd name="connsiteX276" fmla="*/ 3410893 w 5530206"/>
              <a:gd name="connsiteY276" fmla="*/ 349937 h 3390802"/>
              <a:gd name="connsiteX277" fmla="*/ 3358506 w 5530206"/>
              <a:gd name="connsiteY277" fmla="*/ 359462 h 3390802"/>
              <a:gd name="connsiteX278" fmla="*/ 3315643 w 5530206"/>
              <a:gd name="connsiteY278" fmla="*/ 373749 h 3390802"/>
              <a:gd name="connsiteX279" fmla="*/ 3196581 w 5530206"/>
              <a:gd name="connsiteY279" fmla="*/ 383274 h 3390802"/>
              <a:gd name="connsiteX280" fmla="*/ 3087043 w 5530206"/>
              <a:gd name="connsiteY280" fmla="*/ 397562 h 3390802"/>
              <a:gd name="connsiteX281" fmla="*/ 3063231 w 5530206"/>
              <a:gd name="connsiteY281" fmla="*/ 402324 h 3390802"/>
              <a:gd name="connsiteX282" fmla="*/ 2939406 w 5530206"/>
              <a:gd name="connsiteY282" fmla="*/ 421374 h 3390802"/>
              <a:gd name="connsiteX283" fmla="*/ 2896543 w 5530206"/>
              <a:gd name="connsiteY283" fmla="*/ 426137 h 3390802"/>
              <a:gd name="connsiteX284" fmla="*/ 2753668 w 5530206"/>
              <a:gd name="connsiteY284" fmla="*/ 449949 h 3390802"/>
              <a:gd name="connsiteX285" fmla="*/ 2696518 w 5530206"/>
              <a:gd name="connsiteY285" fmla="*/ 468999 h 3390802"/>
              <a:gd name="connsiteX286" fmla="*/ 2567931 w 5530206"/>
              <a:gd name="connsiteY286" fmla="*/ 492812 h 3390802"/>
              <a:gd name="connsiteX287" fmla="*/ 2425056 w 5530206"/>
              <a:gd name="connsiteY287" fmla="*/ 530912 h 3390802"/>
              <a:gd name="connsiteX288" fmla="*/ 2348856 w 5530206"/>
              <a:gd name="connsiteY288" fmla="*/ 549962 h 3390802"/>
              <a:gd name="connsiteX289" fmla="*/ 2172643 w 5530206"/>
              <a:gd name="connsiteY289" fmla="*/ 592824 h 3390802"/>
              <a:gd name="connsiteX290" fmla="*/ 2020243 w 5530206"/>
              <a:gd name="connsiteY290" fmla="*/ 649974 h 3390802"/>
              <a:gd name="connsiteX291" fmla="*/ 1958331 w 5530206"/>
              <a:gd name="connsiteY291" fmla="*/ 659499 h 3390802"/>
              <a:gd name="connsiteX292" fmla="*/ 1891656 w 5530206"/>
              <a:gd name="connsiteY292" fmla="*/ 678549 h 3390802"/>
              <a:gd name="connsiteX293" fmla="*/ 1767831 w 5530206"/>
              <a:gd name="connsiteY293" fmla="*/ 726174 h 3390802"/>
              <a:gd name="connsiteX294" fmla="*/ 1715443 w 5530206"/>
              <a:gd name="connsiteY294" fmla="*/ 735699 h 3390802"/>
              <a:gd name="connsiteX295" fmla="*/ 1591618 w 5530206"/>
              <a:gd name="connsiteY295" fmla="*/ 778562 h 3390802"/>
              <a:gd name="connsiteX296" fmla="*/ 1534468 w 5530206"/>
              <a:gd name="connsiteY296" fmla="*/ 792849 h 3390802"/>
              <a:gd name="connsiteX297" fmla="*/ 1486843 w 5530206"/>
              <a:gd name="connsiteY297" fmla="*/ 807137 h 3390802"/>
              <a:gd name="connsiteX298" fmla="*/ 1434456 w 5530206"/>
              <a:gd name="connsiteY298" fmla="*/ 816662 h 3390802"/>
              <a:gd name="connsiteX299" fmla="*/ 1310631 w 5530206"/>
              <a:gd name="connsiteY299" fmla="*/ 859524 h 3390802"/>
              <a:gd name="connsiteX300" fmla="*/ 1277293 w 5530206"/>
              <a:gd name="connsiteY300" fmla="*/ 869049 h 3390802"/>
              <a:gd name="connsiteX301" fmla="*/ 1239193 w 5530206"/>
              <a:gd name="connsiteY301" fmla="*/ 883337 h 3390802"/>
              <a:gd name="connsiteX302" fmla="*/ 1210618 w 5530206"/>
              <a:gd name="connsiteY302" fmla="*/ 892862 h 3390802"/>
              <a:gd name="connsiteX303" fmla="*/ 1186806 w 5530206"/>
              <a:gd name="connsiteY303" fmla="*/ 907149 h 3390802"/>
              <a:gd name="connsiteX304" fmla="*/ 1082031 w 5530206"/>
              <a:gd name="connsiteY304" fmla="*/ 950012 h 3390802"/>
              <a:gd name="connsiteX305" fmla="*/ 1034406 w 5530206"/>
              <a:gd name="connsiteY305" fmla="*/ 978587 h 3390802"/>
              <a:gd name="connsiteX306" fmla="*/ 1010593 w 5530206"/>
              <a:gd name="connsiteY306" fmla="*/ 992874 h 3390802"/>
              <a:gd name="connsiteX307" fmla="*/ 991543 w 5530206"/>
              <a:gd name="connsiteY307" fmla="*/ 1007162 h 3390802"/>
              <a:gd name="connsiteX308" fmla="*/ 958206 w 5530206"/>
              <a:gd name="connsiteY308" fmla="*/ 1021449 h 3390802"/>
              <a:gd name="connsiteX309" fmla="*/ 943918 w 5530206"/>
              <a:gd name="connsiteY309" fmla="*/ 1035737 h 3390802"/>
              <a:gd name="connsiteX310" fmla="*/ 905818 w 5530206"/>
              <a:gd name="connsiteY310" fmla="*/ 1045262 h 3390802"/>
              <a:gd name="connsiteX311" fmla="*/ 891531 w 5530206"/>
              <a:gd name="connsiteY311" fmla="*/ 1059549 h 3390802"/>
              <a:gd name="connsiteX312" fmla="*/ 848668 w 5530206"/>
              <a:gd name="connsiteY312" fmla="*/ 1078599 h 3390802"/>
              <a:gd name="connsiteX313" fmla="*/ 824856 w 5530206"/>
              <a:gd name="connsiteY313" fmla="*/ 1097649 h 3390802"/>
              <a:gd name="connsiteX314" fmla="*/ 810568 w 5530206"/>
              <a:gd name="connsiteY314" fmla="*/ 1107174 h 3390802"/>
              <a:gd name="connsiteX315" fmla="*/ 786756 w 5530206"/>
              <a:gd name="connsiteY315" fmla="*/ 1126224 h 3390802"/>
              <a:gd name="connsiteX316" fmla="*/ 767706 w 5530206"/>
              <a:gd name="connsiteY316" fmla="*/ 1135749 h 3390802"/>
              <a:gd name="connsiteX317" fmla="*/ 748656 w 5530206"/>
              <a:gd name="connsiteY317" fmla="*/ 1150037 h 3390802"/>
              <a:gd name="connsiteX318" fmla="*/ 705793 w 5530206"/>
              <a:gd name="connsiteY318" fmla="*/ 1178612 h 3390802"/>
              <a:gd name="connsiteX319" fmla="*/ 667693 w 5530206"/>
              <a:gd name="connsiteY319" fmla="*/ 1216712 h 3390802"/>
              <a:gd name="connsiteX320" fmla="*/ 643881 w 5530206"/>
              <a:gd name="connsiteY320" fmla="*/ 1235762 h 3390802"/>
              <a:gd name="connsiteX321" fmla="*/ 586731 w 5530206"/>
              <a:gd name="connsiteY321" fmla="*/ 1278624 h 3390802"/>
              <a:gd name="connsiteX322" fmla="*/ 572443 w 5530206"/>
              <a:gd name="connsiteY322" fmla="*/ 1292912 h 3390802"/>
              <a:gd name="connsiteX323" fmla="*/ 505768 w 5530206"/>
              <a:gd name="connsiteY323" fmla="*/ 1345299 h 3390802"/>
              <a:gd name="connsiteX324" fmla="*/ 486718 w 5530206"/>
              <a:gd name="connsiteY324" fmla="*/ 1373874 h 3390802"/>
              <a:gd name="connsiteX325" fmla="*/ 472431 w 5530206"/>
              <a:gd name="connsiteY325" fmla="*/ 1397687 h 3390802"/>
              <a:gd name="connsiteX326" fmla="*/ 429568 w 5530206"/>
              <a:gd name="connsiteY326" fmla="*/ 1454837 h 3390802"/>
              <a:gd name="connsiteX327" fmla="*/ 405756 w 5530206"/>
              <a:gd name="connsiteY327" fmla="*/ 1497699 h 3390802"/>
              <a:gd name="connsiteX328" fmla="*/ 391468 w 5530206"/>
              <a:gd name="connsiteY328" fmla="*/ 1521512 h 3390802"/>
              <a:gd name="connsiteX329" fmla="*/ 386706 w 5530206"/>
              <a:gd name="connsiteY329" fmla="*/ 1535799 h 3390802"/>
              <a:gd name="connsiteX330" fmla="*/ 372418 w 5530206"/>
              <a:gd name="connsiteY330" fmla="*/ 1573899 h 3390802"/>
              <a:gd name="connsiteX331" fmla="*/ 353368 w 5530206"/>
              <a:gd name="connsiteY331" fmla="*/ 1631049 h 3390802"/>
              <a:gd name="connsiteX332" fmla="*/ 334318 w 5530206"/>
              <a:gd name="connsiteY332" fmla="*/ 1692962 h 3390802"/>
              <a:gd name="connsiteX333" fmla="*/ 329556 w 5530206"/>
              <a:gd name="connsiteY333" fmla="*/ 1788212 h 3390802"/>
              <a:gd name="connsiteX334" fmla="*/ 320031 w 5530206"/>
              <a:gd name="connsiteY334" fmla="*/ 1850124 h 3390802"/>
              <a:gd name="connsiteX335" fmla="*/ 310506 w 5530206"/>
              <a:gd name="connsiteY335" fmla="*/ 1912037 h 3390802"/>
              <a:gd name="connsiteX336" fmla="*/ 296218 w 5530206"/>
              <a:gd name="connsiteY336" fmla="*/ 1931087 h 3390802"/>
              <a:gd name="connsiteX337" fmla="*/ 281931 w 5530206"/>
              <a:gd name="connsiteY337" fmla="*/ 1969187 h 3390802"/>
              <a:gd name="connsiteX338" fmla="*/ 277168 w 5530206"/>
              <a:gd name="connsiteY338" fmla="*/ 1983474 h 3390802"/>
              <a:gd name="connsiteX339" fmla="*/ 253356 w 5530206"/>
              <a:gd name="connsiteY339" fmla="*/ 2021574 h 3390802"/>
              <a:gd name="connsiteX340" fmla="*/ 229543 w 5530206"/>
              <a:gd name="connsiteY340" fmla="*/ 2083487 h 3390802"/>
              <a:gd name="connsiteX341" fmla="*/ 224781 w 5530206"/>
              <a:gd name="connsiteY341" fmla="*/ 2102537 h 3390802"/>
              <a:gd name="connsiteX342" fmla="*/ 210493 w 5530206"/>
              <a:gd name="connsiteY342" fmla="*/ 2126349 h 3390802"/>
              <a:gd name="connsiteX343" fmla="*/ 186681 w 5530206"/>
              <a:gd name="connsiteY343" fmla="*/ 2178737 h 3390802"/>
              <a:gd name="connsiteX344" fmla="*/ 172393 w 5530206"/>
              <a:gd name="connsiteY344" fmla="*/ 2216837 h 3390802"/>
              <a:gd name="connsiteX345" fmla="*/ 167631 w 5530206"/>
              <a:gd name="connsiteY345" fmla="*/ 2235887 h 3390802"/>
              <a:gd name="connsiteX0" fmla="*/ 156214 w 5518789"/>
              <a:gd name="connsiteY0" fmla="*/ 2235887 h 3338829"/>
              <a:gd name="connsiteX1" fmla="*/ 8576 w 5518789"/>
              <a:gd name="connsiteY1" fmla="*/ 3274112 h 3338829"/>
              <a:gd name="connsiteX2" fmla="*/ 18101 w 5518789"/>
              <a:gd name="connsiteY2" fmla="*/ 3231249 h 3338829"/>
              <a:gd name="connsiteX3" fmla="*/ 32389 w 5518789"/>
              <a:gd name="connsiteY3" fmla="*/ 3216962 h 3338829"/>
              <a:gd name="connsiteX4" fmla="*/ 37151 w 5518789"/>
              <a:gd name="connsiteY4" fmla="*/ 3202674 h 3338829"/>
              <a:gd name="connsiteX5" fmla="*/ 60964 w 5518789"/>
              <a:gd name="connsiteY5" fmla="*/ 3174099 h 3338829"/>
              <a:gd name="connsiteX6" fmla="*/ 65726 w 5518789"/>
              <a:gd name="connsiteY6" fmla="*/ 3159812 h 3338829"/>
              <a:gd name="connsiteX7" fmla="*/ 75251 w 5518789"/>
              <a:gd name="connsiteY7" fmla="*/ 3078849 h 3338829"/>
              <a:gd name="connsiteX8" fmla="*/ 89539 w 5518789"/>
              <a:gd name="connsiteY8" fmla="*/ 3074087 h 3338829"/>
              <a:gd name="connsiteX9" fmla="*/ 122876 w 5518789"/>
              <a:gd name="connsiteY9" fmla="*/ 3069324 h 3338829"/>
              <a:gd name="connsiteX10" fmla="*/ 151451 w 5518789"/>
              <a:gd name="connsiteY10" fmla="*/ 3064562 h 3338829"/>
              <a:gd name="connsiteX11" fmla="*/ 218126 w 5518789"/>
              <a:gd name="connsiteY11" fmla="*/ 3064562 h 3338829"/>
              <a:gd name="connsiteX12" fmla="*/ 232414 w 5518789"/>
              <a:gd name="connsiteY12" fmla="*/ 3074087 h 3338829"/>
              <a:gd name="connsiteX13" fmla="*/ 246701 w 5518789"/>
              <a:gd name="connsiteY13" fmla="*/ 3078849 h 3338829"/>
              <a:gd name="connsiteX14" fmla="*/ 275276 w 5518789"/>
              <a:gd name="connsiteY14" fmla="*/ 3107424 h 3338829"/>
              <a:gd name="connsiteX15" fmla="*/ 289564 w 5518789"/>
              <a:gd name="connsiteY15" fmla="*/ 3097899 h 3338829"/>
              <a:gd name="connsiteX16" fmla="*/ 284801 w 5518789"/>
              <a:gd name="connsiteY16" fmla="*/ 3050274 h 3338829"/>
              <a:gd name="connsiteX17" fmla="*/ 280039 w 5518789"/>
              <a:gd name="connsiteY17" fmla="*/ 3035987 h 3338829"/>
              <a:gd name="connsiteX18" fmla="*/ 265751 w 5518789"/>
              <a:gd name="connsiteY18" fmla="*/ 3031224 h 3338829"/>
              <a:gd name="connsiteX19" fmla="*/ 180026 w 5518789"/>
              <a:gd name="connsiteY19" fmla="*/ 3026462 h 3338829"/>
              <a:gd name="connsiteX20" fmla="*/ 175264 w 5518789"/>
              <a:gd name="connsiteY20" fmla="*/ 2950262 h 3338829"/>
              <a:gd name="connsiteX21" fmla="*/ 160976 w 5518789"/>
              <a:gd name="connsiteY21" fmla="*/ 2940737 h 3338829"/>
              <a:gd name="connsiteX22" fmla="*/ 156214 w 5518789"/>
              <a:gd name="connsiteY22" fmla="*/ 2921687 h 3338829"/>
              <a:gd name="connsiteX23" fmla="*/ 160976 w 5518789"/>
              <a:gd name="connsiteY23" fmla="*/ 2897874 h 3338829"/>
              <a:gd name="connsiteX24" fmla="*/ 189551 w 5518789"/>
              <a:gd name="connsiteY24" fmla="*/ 2888349 h 3338829"/>
              <a:gd name="connsiteX25" fmla="*/ 194314 w 5518789"/>
              <a:gd name="connsiteY25" fmla="*/ 2874062 h 3338829"/>
              <a:gd name="connsiteX26" fmla="*/ 222889 w 5518789"/>
              <a:gd name="connsiteY26" fmla="*/ 2855012 h 3338829"/>
              <a:gd name="connsiteX27" fmla="*/ 227651 w 5518789"/>
              <a:gd name="connsiteY27" fmla="*/ 2840724 h 3338829"/>
              <a:gd name="connsiteX28" fmla="*/ 232414 w 5518789"/>
              <a:gd name="connsiteY28" fmla="*/ 2816912 h 3338829"/>
              <a:gd name="connsiteX29" fmla="*/ 260989 w 5518789"/>
              <a:gd name="connsiteY29" fmla="*/ 2788337 h 3338829"/>
              <a:gd name="connsiteX30" fmla="*/ 303851 w 5518789"/>
              <a:gd name="connsiteY30" fmla="*/ 2764524 h 3338829"/>
              <a:gd name="connsiteX31" fmla="*/ 337189 w 5518789"/>
              <a:gd name="connsiteY31" fmla="*/ 2759762 h 3338829"/>
              <a:gd name="connsiteX32" fmla="*/ 356239 w 5518789"/>
              <a:gd name="connsiteY32" fmla="*/ 2731187 h 3338829"/>
              <a:gd name="connsiteX33" fmla="*/ 365764 w 5518789"/>
              <a:gd name="connsiteY33" fmla="*/ 2716899 h 3338829"/>
              <a:gd name="connsiteX34" fmla="*/ 394339 w 5518789"/>
              <a:gd name="connsiteY34" fmla="*/ 2688324 h 3338829"/>
              <a:gd name="connsiteX35" fmla="*/ 418151 w 5518789"/>
              <a:gd name="connsiteY35" fmla="*/ 2664512 h 3338829"/>
              <a:gd name="connsiteX36" fmla="*/ 422914 w 5518789"/>
              <a:gd name="connsiteY36" fmla="*/ 2635937 h 3338829"/>
              <a:gd name="connsiteX37" fmla="*/ 432439 w 5518789"/>
              <a:gd name="connsiteY37" fmla="*/ 2621649 h 3338829"/>
              <a:gd name="connsiteX38" fmla="*/ 451489 w 5518789"/>
              <a:gd name="connsiteY38" fmla="*/ 2616887 h 3338829"/>
              <a:gd name="connsiteX39" fmla="*/ 522926 w 5518789"/>
              <a:gd name="connsiteY39" fmla="*/ 2612124 h 3338829"/>
              <a:gd name="connsiteX40" fmla="*/ 518164 w 5518789"/>
              <a:gd name="connsiteY40" fmla="*/ 2531162 h 3338829"/>
              <a:gd name="connsiteX41" fmla="*/ 513401 w 5518789"/>
              <a:gd name="connsiteY41" fmla="*/ 2516874 h 3338829"/>
              <a:gd name="connsiteX42" fmla="*/ 508639 w 5518789"/>
              <a:gd name="connsiteY42" fmla="*/ 2478774 h 3338829"/>
              <a:gd name="connsiteX43" fmla="*/ 480064 w 5518789"/>
              <a:gd name="connsiteY43" fmla="*/ 2464487 h 3338829"/>
              <a:gd name="connsiteX44" fmla="*/ 456251 w 5518789"/>
              <a:gd name="connsiteY44" fmla="*/ 2426387 h 3338829"/>
              <a:gd name="connsiteX45" fmla="*/ 446726 w 5518789"/>
              <a:gd name="connsiteY45" fmla="*/ 2397812 h 3338829"/>
              <a:gd name="connsiteX46" fmla="*/ 432439 w 5518789"/>
              <a:gd name="connsiteY46" fmla="*/ 2388287 h 3338829"/>
              <a:gd name="connsiteX47" fmla="*/ 427676 w 5518789"/>
              <a:gd name="connsiteY47" fmla="*/ 2373999 h 3338829"/>
              <a:gd name="connsiteX48" fmla="*/ 480064 w 5518789"/>
              <a:gd name="connsiteY48" fmla="*/ 2321612 h 3338829"/>
              <a:gd name="connsiteX49" fmla="*/ 494351 w 5518789"/>
              <a:gd name="connsiteY49" fmla="*/ 2312087 h 3338829"/>
              <a:gd name="connsiteX50" fmla="*/ 508639 w 5518789"/>
              <a:gd name="connsiteY50" fmla="*/ 2283512 h 3338829"/>
              <a:gd name="connsiteX51" fmla="*/ 522926 w 5518789"/>
              <a:gd name="connsiteY51" fmla="*/ 2273987 h 3338829"/>
              <a:gd name="connsiteX52" fmla="*/ 551501 w 5518789"/>
              <a:gd name="connsiteY52" fmla="*/ 2264462 h 3338829"/>
              <a:gd name="connsiteX53" fmla="*/ 565789 w 5518789"/>
              <a:gd name="connsiteY53" fmla="*/ 2254937 h 3338829"/>
              <a:gd name="connsiteX54" fmla="*/ 580076 w 5518789"/>
              <a:gd name="connsiteY54" fmla="*/ 2250174 h 3338829"/>
              <a:gd name="connsiteX55" fmla="*/ 694376 w 5518789"/>
              <a:gd name="connsiteY55" fmla="*/ 2240649 h 3338829"/>
              <a:gd name="connsiteX56" fmla="*/ 732476 w 5518789"/>
              <a:gd name="connsiteY56" fmla="*/ 2235887 h 3338829"/>
              <a:gd name="connsiteX57" fmla="*/ 737239 w 5518789"/>
              <a:gd name="connsiteY57" fmla="*/ 2221599 h 3338829"/>
              <a:gd name="connsiteX58" fmla="*/ 722951 w 5518789"/>
              <a:gd name="connsiteY58" fmla="*/ 2216837 h 3338829"/>
              <a:gd name="connsiteX59" fmla="*/ 713426 w 5518789"/>
              <a:gd name="connsiteY59" fmla="*/ 2202549 h 3338829"/>
              <a:gd name="connsiteX60" fmla="*/ 703901 w 5518789"/>
              <a:gd name="connsiteY60" fmla="*/ 2164449 h 3338829"/>
              <a:gd name="connsiteX61" fmla="*/ 699139 w 5518789"/>
              <a:gd name="connsiteY61" fmla="*/ 2150162 h 3338829"/>
              <a:gd name="connsiteX62" fmla="*/ 689614 w 5518789"/>
              <a:gd name="connsiteY62" fmla="*/ 2135874 h 3338829"/>
              <a:gd name="connsiteX63" fmla="*/ 694376 w 5518789"/>
              <a:gd name="connsiteY63" fmla="*/ 2097774 h 3338829"/>
              <a:gd name="connsiteX64" fmla="*/ 722951 w 5518789"/>
              <a:gd name="connsiteY64" fmla="*/ 2088249 h 3338829"/>
              <a:gd name="connsiteX65" fmla="*/ 765814 w 5518789"/>
              <a:gd name="connsiteY65" fmla="*/ 2097774 h 3338829"/>
              <a:gd name="connsiteX66" fmla="*/ 799151 w 5518789"/>
              <a:gd name="connsiteY66" fmla="*/ 2093012 h 3338829"/>
              <a:gd name="connsiteX67" fmla="*/ 827726 w 5518789"/>
              <a:gd name="connsiteY67" fmla="*/ 2073962 h 3338829"/>
              <a:gd name="connsiteX68" fmla="*/ 846776 w 5518789"/>
              <a:gd name="connsiteY68" fmla="*/ 2031099 h 3338829"/>
              <a:gd name="connsiteX69" fmla="*/ 861064 w 5518789"/>
              <a:gd name="connsiteY69" fmla="*/ 2021574 h 3338829"/>
              <a:gd name="connsiteX70" fmla="*/ 913451 w 5518789"/>
              <a:gd name="connsiteY70" fmla="*/ 2026337 h 3338829"/>
              <a:gd name="connsiteX71" fmla="*/ 932501 w 5518789"/>
              <a:gd name="connsiteY71" fmla="*/ 2054912 h 3338829"/>
              <a:gd name="connsiteX72" fmla="*/ 946789 w 5518789"/>
              <a:gd name="connsiteY72" fmla="*/ 2059674 h 3338829"/>
              <a:gd name="connsiteX73" fmla="*/ 1051564 w 5518789"/>
              <a:gd name="connsiteY73" fmla="*/ 2054912 h 3338829"/>
              <a:gd name="connsiteX74" fmla="*/ 1080139 w 5518789"/>
              <a:gd name="connsiteY74" fmla="*/ 2040624 h 3338829"/>
              <a:gd name="connsiteX75" fmla="*/ 1103951 w 5518789"/>
              <a:gd name="connsiteY75" fmla="*/ 2035862 h 3338829"/>
              <a:gd name="connsiteX76" fmla="*/ 1118239 w 5518789"/>
              <a:gd name="connsiteY76" fmla="*/ 2031099 h 3338829"/>
              <a:gd name="connsiteX77" fmla="*/ 1137289 w 5518789"/>
              <a:gd name="connsiteY77" fmla="*/ 2026337 h 3338829"/>
              <a:gd name="connsiteX78" fmla="*/ 1165864 w 5518789"/>
              <a:gd name="connsiteY78" fmla="*/ 2016812 h 3338829"/>
              <a:gd name="connsiteX79" fmla="*/ 1170626 w 5518789"/>
              <a:gd name="connsiteY79" fmla="*/ 1983474 h 3338829"/>
              <a:gd name="connsiteX80" fmla="*/ 1199201 w 5518789"/>
              <a:gd name="connsiteY80" fmla="*/ 1964424 h 3338829"/>
              <a:gd name="connsiteX81" fmla="*/ 1208726 w 5518789"/>
              <a:gd name="connsiteY81" fmla="*/ 1950137 h 3338829"/>
              <a:gd name="connsiteX82" fmla="*/ 1237301 w 5518789"/>
              <a:gd name="connsiteY82" fmla="*/ 1931087 h 3338829"/>
              <a:gd name="connsiteX83" fmla="*/ 1251589 w 5518789"/>
              <a:gd name="connsiteY83" fmla="*/ 1916799 h 3338829"/>
              <a:gd name="connsiteX84" fmla="*/ 1289689 w 5518789"/>
              <a:gd name="connsiteY84" fmla="*/ 1921562 h 3338829"/>
              <a:gd name="connsiteX85" fmla="*/ 1318264 w 5518789"/>
              <a:gd name="connsiteY85" fmla="*/ 1940612 h 3338829"/>
              <a:gd name="connsiteX86" fmla="*/ 1346839 w 5518789"/>
              <a:gd name="connsiteY86" fmla="*/ 1950137 h 3338829"/>
              <a:gd name="connsiteX87" fmla="*/ 1346839 w 5518789"/>
              <a:gd name="connsiteY87" fmla="*/ 1950137 h 3338829"/>
              <a:gd name="connsiteX88" fmla="*/ 1418276 w 5518789"/>
              <a:gd name="connsiteY88" fmla="*/ 1959662 h 3338829"/>
              <a:gd name="connsiteX89" fmla="*/ 1470664 w 5518789"/>
              <a:gd name="connsiteY89" fmla="*/ 1983474 h 3338829"/>
              <a:gd name="connsiteX90" fmla="*/ 1489714 w 5518789"/>
              <a:gd name="connsiteY90" fmla="*/ 1978712 h 3338829"/>
              <a:gd name="connsiteX91" fmla="*/ 1470664 w 5518789"/>
              <a:gd name="connsiteY91" fmla="*/ 1926324 h 3338829"/>
              <a:gd name="connsiteX92" fmla="*/ 1456376 w 5518789"/>
              <a:gd name="connsiteY92" fmla="*/ 1921562 h 3338829"/>
              <a:gd name="connsiteX93" fmla="*/ 1437326 w 5518789"/>
              <a:gd name="connsiteY93" fmla="*/ 1892987 h 3338829"/>
              <a:gd name="connsiteX94" fmla="*/ 1413514 w 5518789"/>
              <a:gd name="connsiteY94" fmla="*/ 1869174 h 3338829"/>
              <a:gd name="connsiteX95" fmla="*/ 1408751 w 5518789"/>
              <a:gd name="connsiteY95" fmla="*/ 1835837 h 3338829"/>
              <a:gd name="connsiteX96" fmla="*/ 1394464 w 5518789"/>
              <a:gd name="connsiteY96" fmla="*/ 1831074 h 3338829"/>
              <a:gd name="connsiteX97" fmla="*/ 1384939 w 5518789"/>
              <a:gd name="connsiteY97" fmla="*/ 1816787 h 3338829"/>
              <a:gd name="connsiteX98" fmla="*/ 1389701 w 5518789"/>
              <a:gd name="connsiteY98" fmla="*/ 1754874 h 3338829"/>
              <a:gd name="connsiteX99" fmla="*/ 1394464 w 5518789"/>
              <a:gd name="connsiteY99" fmla="*/ 1735824 h 3338829"/>
              <a:gd name="connsiteX100" fmla="*/ 1427801 w 5518789"/>
              <a:gd name="connsiteY100" fmla="*/ 1721537 h 3338829"/>
              <a:gd name="connsiteX101" fmla="*/ 1437326 w 5518789"/>
              <a:gd name="connsiteY101" fmla="*/ 1707249 h 3338829"/>
              <a:gd name="connsiteX102" fmla="*/ 1451614 w 5518789"/>
              <a:gd name="connsiteY102" fmla="*/ 1692962 h 3338829"/>
              <a:gd name="connsiteX103" fmla="*/ 1456376 w 5518789"/>
              <a:gd name="connsiteY103" fmla="*/ 1678674 h 3338829"/>
              <a:gd name="connsiteX104" fmla="*/ 1451614 w 5518789"/>
              <a:gd name="connsiteY104" fmla="*/ 1650099 h 3338829"/>
              <a:gd name="connsiteX105" fmla="*/ 1446851 w 5518789"/>
              <a:gd name="connsiteY105" fmla="*/ 1583424 h 3338829"/>
              <a:gd name="connsiteX106" fmla="*/ 1465901 w 5518789"/>
              <a:gd name="connsiteY106" fmla="*/ 1578662 h 3338829"/>
              <a:gd name="connsiteX107" fmla="*/ 1494476 w 5518789"/>
              <a:gd name="connsiteY107" fmla="*/ 1564374 h 3338829"/>
              <a:gd name="connsiteX108" fmla="*/ 1770701 w 5518789"/>
              <a:gd name="connsiteY108" fmla="*/ 1569137 h 3338829"/>
              <a:gd name="connsiteX109" fmla="*/ 1804039 w 5518789"/>
              <a:gd name="connsiteY109" fmla="*/ 1554849 h 3338829"/>
              <a:gd name="connsiteX110" fmla="*/ 1818326 w 5518789"/>
              <a:gd name="connsiteY110" fmla="*/ 1550087 h 3338829"/>
              <a:gd name="connsiteX111" fmla="*/ 1832614 w 5518789"/>
              <a:gd name="connsiteY111" fmla="*/ 1540562 h 3338829"/>
              <a:gd name="connsiteX112" fmla="*/ 1846901 w 5518789"/>
              <a:gd name="connsiteY112" fmla="*/ 1535799 h 3338829"/>
              <a:gd name="connsiteX113" fmla="*/ 1880239 w 5518789"/>
              <a:gd name="connsiteY113" fmla="*/ 1526274 h 3338829"/>
              <a:gd name="connsiteX114" fmla="*/ 1918339 w 5518789"/>
              <a:gd name="connsiteY114" fmla="*/ 1511987 h 3338829"/>
              <a:gd name="connsiteX115" fmla="*/ 1946914 w 5518789"/>
              <a:gd name="connsiteY115" fmla="*/ 1492937 h 3338829"/>
              <a:gd name="connsiteX116" fmla="*/ 1956439 w 5518789"/>
              <a:gd name="connsiteY116" fmla="*/ 1473887 h 3338829"/>
              <a:gd name="connsiteX117" fmla="*/ 1970726 w 5518789"/>
              <a:gd name="connsiteY117" fmla="*/ 1469124 h 3338829"/>
              <a:gd name="connsiteX118" fmla="*/ 1999301 w 5518789"/>
              <a:gd name="connsiteY118" fmla="*/ 1450074 h 3338829"/>
              <a:gd name="connsiteX119" fmla="*/ 2013589 w 5518789"/>
              <a:gd name="connsiteY119" fmla="*/ 1440549 h 3338829"/>
              <a:gd name="connsiteX120" fmla="*/ 2027876 w 5518789"/>
              <a:gd name="connsiteY120" fmla="*/ 1426262 h 3338829"/>
              <a:gd name="connsiteX121" fmla="*/ 2051689 w 5518789"/>
              <a:gd name="connsiteY121" fmla="*/ 1397687 h 3338829"/>
              <a:gd name="connsiteX122" fmla="*/ 2070739 w 5518789"/>
              <a:gd name="connsiteY122" fmla="*/ 1388162 h 3338829"/>
              <a:gd name="connsiteX123" fmla="*/ 2085026 w 5518789"/>
              <a:gd name="connsiteY123" fmla="*/ 1392924 h 3338829"/>
              <a:gd name="connsiteX124" fmla="*/ 2132651 w 5518789"/>
              <a:gd name="connsiteY124" fmla="*/ 1397687 h 3338829"/>
              <a:gd name="connsiteX125" fmla="*/ 2161226 w 5518789"/>
              <a:gd name="connsiteY125" fmla="*/ 1421499 h 3338829"/>
              <a:gd name="connsiteX126" fmla="*/ 2246951 w 5518789"/>
              <a:gd name="connsiteY126" fmla="*/ 1435787 h 3338829"/>
              <a:gd name="connsiteX127" fmla="*/ 2266001 w 5518789"/>
              <a:gd name="connsiteY127" fmla="*/ 1440549 h 3338829"/>
              <a:gd name="connsiteX128" fmla="*/ 2294576 w 5518789"/>
              <a:gd name="connsiteY128" fmla="*/ 1450074 h 3338829"/>
              <a:gd name="connsiteX129" fmla="*/ 2427926 w 5518789"/>
              <a:gd name="connsiteY129" fmla="*/ 1450074 h 3338829"/>
              <a:gd name="connsiteX130" fmla="*/ 2442214 w 5518789"/>
              <a:gd name="connsiteY130" fmla="*/ 1454837 h 3338829"/>
              <a:gd name="connsiteX131" fmla="*/ 2461264 w 5518789"/>
              <a:gd name="connsiteY131" fmla="*/ 1459599 h 3338829"/>
              <a:gd name="connsiteX132" fmla="*/ 2527939 w 5518789"/>
              <a:gd name="connsiteY132" fmla="*/ 1454837 h 3338829"/>
              <a:gd name="connsiteX133" fmla="*/ 2523176 w 5518789"/>
              <a:gd name="connsiteY133" fmla="*/ 1416737 h 3338829"/>
              <a:gd name="connsiteX134" fmla="*/ 2508889 w 5518789"/>
              <a:gd name="connsiteY134" fmla="*/ 1388162 h 3338829"/>
              <a:gd name="connsiteX135" fmla="*/ 2494601 w 5518789"/>
              <a:gd name="connsiteY135" fmla="*/ 1373874 h 3338829"/>
              <a:gd name="connsiteX136" fmla="*/ 2499364 w 5518789"/>
              <a:gd name="connsiteY136" fmla="*/ 1326249 h 3338829"/>
              <a:gd name="connsiteX137" fmla="*/ 2513651 w 5518789"/>
              <a:gd name="connsiteY137" fmla="*/ 1311962 h 3338829"/>
              <a:gd name="connsiteX138" fmla="*/ 2527939 w 5518789"/>
              <a:gd name="connsiteY138" fmla="*/ 1302437 h 3338829"/>
              <a:gd name="connsiteX139" fmla="*/ 2608901 w 5518789"/>
              <a:gd name="connsiteY139" fmla="*/ 1288149 h 3338829"/>
              <a:gd name="connsiteX140" fmla="*/ 2642239 w 5518789"/>
              <a:gd name="connsiteY140" fmla="*/ 1264337 h 3338829"/>
              <a:gd name="connsiteX141" fmla="*/ 2661289 w 5518789"/>
              <a:gd name="connsiteY141" fmla="*/ 1254812 h 3338829"/>
              <a:gd name="connsiteX142" fmla="*/ 2589851 w 5518789"/>
              <a:gd name="connsiteY142" fmla="*/ 1245287 h 3338829"/>
              <a:gd name="connsiteX143" fmla="*/ 2561276 w 5518789"/>
              <a:gd name="connsiteY143" fmla="*/ 1235762 h 3338829"/>
              <a:gd name="connsiteX144" fmla="*/ 2546989 w 5518789"/>
              <a:gd name="connsiteY144" fmla="*/ 1230999 h 3338829"/>
              <a:gd name="connsiteX145" fmla="*/ 2523176 w 5518789"/>
              <a:gd name="connsiteY145" fmla="*/ 1221474 h 3338829"/>
              <a:gd name="connsiteX146" fmla="*/ 2499364 w 5518789"/>
              <a:gd name="connsiteY146" fmla="*/ 1216712 h 3338829"/>
              <a:gd name="connsiteX147" fmla="*/ 2489839 w 5518789"/>
              <a:gd name="connsiteY147" fmla="*/ 1197662 h 3338829"/>
              <a:gd name="connsiteX148" fmla="*/ 2480314 w 5518789"/>
              <a:gd name="connsiteY148" fmla="*/ 1183374 h 3338829"/>
              <a:gd name="connsiteX149" fmla="*/ 2485076 w 5518789"/>
              <a:gd name="connsiteY149" fmla="*/ 1154799 h 3338829"/>
              <a:gd name="connsiteX150" fmla="*/ 2551751 w 5518789"/>
              <a:gd name="connsiteY150" fmla="*/ 1140512 h 3338829"/>
              <a:gd name="connsiteX151" fmla="*/ 2570801 w 5518789"/>
              <a:gd name="connsiteY151" fmla="*/ 1135749 h 3338829"/>
              <a:gd name="connsiteX152" fmla="*/ 2608901 w 5518789"/>
              <a:gd name="connsiteY152" fmla="*/ 1092887 h 3338829"/>
              <a:gd name="connsiteX153" fmla="*/ 2637476 w 5518789"/>
              <a:gd name="connsiteY153" fmla="*/ 1083362 h 3338829"/>
              <a:gd name="connsiteX154" fmla="*/ 2685101 w 5518789"/>
              <a:gd name="connsiteY154" fmla="*/ 1073837 h 3338829"/>
              <a:gd name="connsiteX155" fmla="*/ 2704151 w 5518789"/>
              <a:gd name="connsiteY155" fmla="*/ 1069074 h 3338829"/>
              <a:gd name="connsiteX156" fmla="*/ 2723201 w 5518789"/>
              <a:gd name="connsiteY156" fmla="*/ 1059549 h 3338829"/>
              <a:gd name="connsiteX157" fmla="*/ 2737489 w 5518789"/>
              <a:gd name="connsiteY157" fmla="*/ 1054787 h 3338829"/>
              <a:gd name="connsiteX158" fmla="*/ 2785114 w 5518789"/>
              <a:gd name="connsiteY158" fmla="*/ 1030974 h 3338829"/>
              <a:gd name="connsiteX159" fmla="*/ 2799401 w 5518789"/>
              <a:gd name="connsiteY159" fmla="*/ 1021449 h 3338829"/>
              <a:gd name="connsiteX160" fmla="*/ 2818451 w 5518789"/>
              <a:gd name="connsiteY160" fmla="*/ 1016687 h 3338829"/>
              <a:gd name="connsiteX161" fmla="*/ 2875601 w 5518789"/>
              <a:gd name="connsiteY161" fmla="*/ 1007162 h 3338829"/>
              <a:gd name="connsiteX162" fmla="*/ 2889889 w 5518789"/>
              <a:gd name="connsiteY162" fmla="*/ 1002399 h 3338829"/>
              <a:gd name="connsiteX163" fmla="*/ 3128014 w 5518789"/>
              <a:gd name="connsiteY163" fmla="*/ 1016687 h 3338829"/>
              <a:gd name="connsiteX164" fmla="*/ 3161351 w 5518789"/>
              <a:gd name="connsiteY164" fmla="*/ 1035737 h 3338829"/>
              <a:gd name="connsiteX165" fmla="*/ 3175639 w 5518789"/>
              <a:gd name="connsiteY165" fmla="*/ 1040499 h 3338829"/>
              <a:gd name="connsiteX166" fmla="*/ 3223264 w 5518789"/>
              <a:gd name="connsiteY166" fmla="*/ 1069074 h 3338829"/>
              <a:gd name="connsiteX167" fmla="*/ 3251839 w 5518789"/>
              <a:gd name="connsiteY167" fmla="*/ 1088124 h 3338829"/>
              <a:gd name="connsiteX168" fmla="*/ 3266126 w 5518789"/>
              <a:gd name="connsiteY168" fmla="*/ 1083362 h 3338829"/>
              <a:gd name="connsiteX169" fmla="*/ 3275651 w 5518789"/>
              <a:gd name="connsiteY169" fmla="*/ 1069074 h 3338829"/>
              <a:gd name="connsiteX170" fmla="*/ 3289939 w 5518789"/>
              <a:gd name="connsiteY170" fmla="*/ 1054787 h 3338829"/>
              <a:gd name="connsiteX171" fmla="*/ 3299464 w 5518789"/>
              <a:gd name="connsiteY171" fmla="*/ 1040499 h 3338829"/>
              <a:gd name="connsiteX172" fmla="*/ 3313751 w 5518789"/>
              <a:gd name="connsiteY172" fmla="*/ 1035737 h 3338829"/>
              <a:gd name="connsiteX173" fmla="*/ 3409001 w 5518789"/>
              <a:gd name="connsiteY173" fmla="*/ 1030974 h 3338829"/>
              <a:gd name="connsiteX174" fmla="*/ 3437576 w 5518789"/>
              <a:gd name="connsiteY174" fmla="*/ 1040499 h 3338829"/>
              <a:gd name="connsiteX175" fmla="*/ 3547114 w 5518789"/>
              <a:gd name="connsiteY175" fmla="*/ 1035737 h 3338829"/>
              <a:gd name="connsiteX176" fmla="*/ 3589976 w 5518789"/>
              <a:gd name="connsiteY176" fmla="*/ 1007162 h 3338829"/>
              <a:gd name="connsiteX177" fmla="*/ 3604264 w 5518789"/>
              <a:gd name="connsiteY177" fmla="*/ 997637 h 3338829"/>
              <a:gd name="connsiteX178" fmla="*/ 3609026 w 5518789"/>
              <a:gd name="connsiteY178" fmla="*/ 983349 h 3338829"/>
              <a:gd name="connsiteX179" fmla="*/ 3618551 w 5518789"/>
              <a:gd name="connsiteY179" fmla="*/ 969062 h 3338829"/>
              <a:gd name="connsiteX180" fmla="*/ 3661414 w 5518789"/>
              <a:gd name="connsiteY180" fmla="*/ 930962 h 3338829"/>
              <a:gd name="connsiteX181" fmla="*/ 3675701 w 5518789"/>
              <a:gd name="connsiteY181" fmla="*/ 926199 h 3338829"/>
              <a:gd name="connsiteX182" fmla="*/ 3704276 w 5518789"/>
              <a:gd name="connsiteY182" fmla="*/ 902387 h 3338829"/>
              <a:gd name="connsiteX183" fmla="*/ 3718564 w 5518789"/>
              <a:gd name="connsiteY183" fmla="*/ 897624 h 3338829"/>
              <a:gd name="connsiteX184" fmla="*/ 3732851 w 5518789"/>
              <a:gd name="connsiteY184" fmla="*/ 888099 h 3338829"/>
              <a:gd name="connsiteX185" fmla="*/ 3775714 w 5518789"/>
              <a:gd name="connsiteY185" fmla="*/ 878574 h 3338829"/>
              <a:gd name="connsiteX186" fmla="*/ 3832864 w 5518789"/>
              <a:gd name="connsiteY186" fmla="*/ 883337 h 3338829"/>
              <a:gd name="connsiteX187" fmla="*/ 3861439 w 5518789"/>
              <a:gd name="connsiteY187" fmla="*/ 892862 h 3338829"/>
              <a:gd name="connsiteX188" fmla="*/ 3890014 w 5518789"/>
              <a:gd name="connsiteY188" fmla="*/ 897624 h 3338829"/>
              <a:gd name="connsiteX189" fmla="*/ 3899539 w 5518789"/>
              <a:gd name="connsiteY189" fmla="*/ 911912 h 3338829"/>
              <a:gd name="connsiteX190" fmla="*/ 3942401 w 5518789"/>
              <a:gd name="connsiteY190" fmla="*/ 935724 h 3338829"/>
              <a:gd name="connsiteX191" fmla="*/ 3966214 w 5518789"/>
              <a:gd name="connsiteY191" fmla="*/ 940487 h 3338829"/>
              <a:gd name="connsiteX192" fmla="*/ 3990026 w 5518789"/>
              <a:gd name="connsiteY192" fmla="*/ 964299 h 3338829"/>
              <a:gd name="connsiteX193" fmla="*/ 4004314 w 5518789"/>
              <a:gd name="connsiteY193" fmla="*/ 973824 h 3338829"/>
              <a:gd name="connsiteX194" fmla="*/ 4047176 w 5518789"/>
              <a:gd name="connsiteY194" fmla="*/ 969062 h 3338829"/>
              <a:gd name="connsiteX195" fmla="*/ 4075751 w 5518789"/>
              <a:gd name="connsiteY195" fmla="*/ 954774 h 3338829"/>
              <a:gd name="connsiteX196" fmla="*/ 4090039 w 5518789"/>
              <a:gd name="connsiteY196" fmla="*/ 950012 h 3338829"/>
              <a:gd name="connsiteX197" fmla="*/ 4104326 w 5518789"/>
              <a:gd name="connsiteY197" fmla="*/ 940487 h 3338829"/>
              <a:gd name="connsiteX198" fmla="*/ 4137664 w 5518789"/>
              <a:gd name="connsiteY198" fmla="*/ 930962 h 3338829"/>
              <a:gd name="connsiteX199" fmla="*/ 4147189 w 5518789"/>
              <a:gd name="connsiteY199" fmla="*/ 916674 h 3338829"/>
              <a:gd name="connsiteX200" fmla="*/ 4151951 w 5518789"/>
              <a:gd name="connsiteY200" fmla="*/ 902387 h 3338829"/>
              <a:gd name="connsiteX201" fmla="*/ 4209101 w 5518789"/>
              <a:gd name="connsiteY201" fmla="*/ 873812 h 3338829"/>
              <a:gd name="connsiteX202" fmla="*/ 4232914 w 5518789"/>
              <a:gd name="connsiteY202" fmla="*/ 869049 h 3338829"/>
              <a:gd name="connsiteX203" fmla="*/ 4247201 w 5518789"/>
              <a:gd name="connsiteY203" fmla="*/ 864287 h 3338829"/>
              <a:gd name="connsiteX204" fmla="*/ 4266251 w 5518789"/>
              <a:gd name="connsiteY204" fmla="*/ 859524 h 3338829"/>
              <a:gd name="connsiteX205" fmla="*/ 4280539 w 5518789"/>
              <a:gd name="connsiteY205" fmla="*/ 849999 h 3338829"/>
              <a:gd name="connsiteX206" fmla="*/ 4309114 w 5518789"/>
              <a:gd name="connsiteY206" fmla="*/ 840474 h 3338829"/>
              <a:gd name="connsiteX207" fmla="*/ 4337689 w 5518789"/>
              <a:gd name="connsiteY207" fmla="*/ 826187 h 3338829"/>
              <a:gd name="connsiteX208" fmla="*/ 4351976 w 5518789"/>
              <a:gd name="connsiteY208" fmla="*/ 816662 h 3338829"/>
              <a:gd name="connsiteX209" fmla="*/ 4375789 w 5518789"/>
              <a:gd name="connsiteY209" fmla="*/ 811899 h 3338829"/>
              <a:gd name="connsiteX210" fmla="*/ 4390076 w 5518789"/>
              <a:gd name="connsiteY210" fmla="*/ 807137 h 3338829"/>
              <a:gd name="connsiteX211" fmla="*/ 4556764 w 5518789"/>
              <a:gd name="connsiteY211" fmla="*/ 802374 h 3338829"/>
              <a:gd name="connsiteX212" fmla="*/ 4566289 w 5518789"/>
              <a:gd name="connsiteY212" fmla="*/ 788087 h 3338829"/>
              <a:gd name="connsiteX213" fmla="*/ 4580576 w 5518789"/>
              <a:gd name="connsiteY213" fmla="*/ 778562 h 3338829"/>
              <a:gd name="connsiteX214" fmla="*/ 4585339 w 5518789"/>
              <a:gd name="connsiteY214" fmla="*/ 764274 h 3338829"/>
              <a:gd name="connsiteX215" fmla="*/ 4594864 w 5518789"/>
              <a:gd name="connsiteY215" fmla="*/ 749987 h 3338829"/>
              <a:gd name="connsiteX216" fmla="*/ 4599626 w 5518789"/>
              <a:gd name="connsiteY216" fmla="*/ 735699 h 3338829"/>
              <a:gd name="connsiteX217" fmla="*/ 4613914 w 5518789"/>
              <a:gd name="connsiteY217" fmla="*/ 730937 h 3338829"/>
              <a:gd name="connsiteX218" fmla="*/ 4652014 w 5518789"/>
              <a:gd name="connsiteY218" fmla="*/ 721412 h 3338829"/>
              <a:gd name="connsiteX219" fmla="*/ 4666301 w 5518789"/>
              <a:gd name="connsiteY219" fmla="*/ 716649 h 3338829"/>
              <a:gd name="connsiteX220" fmla="*/ 4680589 w 5518789"/>
              <a:gd name="connsiteY220" fmla="*/ 707124 h 3338829"/>
              <a:gd name="connsiteX221" fmla="*/ 4756789 w 5518789"/>
              <a:gd name="connsiteY221" fmla="*/ 730937 h 3338829"/>
              <a:gd name="connsiteX222" fmla="*/ 4747264 w 5518789"/>
              <a:gd name="connsiteY222" fmla="*/ 745224 h 3338829"/>
              <a:gd name="connsiteX223" fmla="*/ 4794889 w 5518789"/>
              <a:gd name="connsiteY223" fmla="*/ 769037 h 3338829"/>
              <a:gd name="connsiteX224" fmla="*/ 4852039 w 5518789"/>
              <a:gd name="connsiteY224" fmla="*/ 783324 h 3338829"/>
              <a:gd name="connsiteX225" fmla="*/ 4871089 w 5518789"/>
              <a:gd name="connsiteY225" fmla="*/ 788087 h 3338829"/>
              <a:gd name="connsiteX226" fmla="*/ 4890139 w 5518789"/>
              <a:gd name="connsiteY226" fmla="*/ 797612 h 3338829"/>
              <a:gd name="connsiteX227" fmla="*/ 4899664 w 5518789"/>
              <a:gd name="connsiteY227" fmla="*/ 816662 h 3338829"/>
              <a:gd name="connsiteX228" fmla="*/ 4904426 w 5518789"/>
              <a:gd name="connsiteY228" fmla="*/ 835712 h 3338829"/>
              <a:gd name="connsiteX229" fmla="*/ 4947289 w 5518789"/>
              <a:gd name="connsiteY229" fmla="*/ 826187 h 3338829"/>
              <a:gd name="connsiteX230" fmla="*/ 4975864 w 5518789"/>
              <a:gd name="connsiteY230" fmla="*/ 807137 h 3338829"/>
              <a:gd name="connsiteX231" fmla="*/ 4985389 w 5518789"/>
              <a:gd name="connsiteY231" fmla="*/ 821424 h 3338829"/>
              <a:gd name="connsiteX232" fmla="*/ 5061589 w 5518789"/>
              <a:gd name="connsiteY232" fmla="*/ 840474 h 3338829"/>
              <a:gd name="connsiteX233" fmla="*/ 5104451 w 5518789"/>
              <a:gd name="connsiteY233" fmla="*/ 845237 h 3338829"/>
              <a:gd name="connsiteX234" fmla="*/ 5118739 w 5518789"/>
              <a:gd name="connsiteY234" fmla="*/ 840474 h 3338829"/>
              <a:gd name="connsiteX235" fmla="*/ 5128264 w 5518789"/>
              <a:gd name="connsiteY235" fmla="*/ 802374 h 3338829"/>
              <a:gd name="connsiteX236" fmla="*/ 5137789 w 5518789"/>
              <a:gd name="connsiteY236" fmla="*/ 788087 h 3338829"/>
              <a:gd name="connsiteX237" fmla="*/ 5142551 w 5518789"/>
              <a:gd name="connsiteY237" fmla="*/ 764274 h 3338829"/>
              <a:gd name="connsiteX238" fmla="*/ 5171126 w 5518789"/>
              <a:gd name="connsiteY238" fmla="*/ 740462 h 3338829"/>
              <a:gd name="connsiteX239" fmla="*/ 5190176 w 5518789"/>
              <a:gd name="connsiteY239" fmla="*/ 721412 h 3338829"/>
              <a:gd name="connsiteX240" fmla="*/ 5218751 w 5518789"/>
              <a:gd name="connsiteY240" fmla="*/ 697599 h 3338829"/>
              <a:gd name="connsiteX241" fmla="*/ 5252089 w 5518789"/>
              <a:gd name="connsiteY241" fmla="*/ 688074 h 3338829"/>
              <a:gd name="connsiteX242" fmla="*/ 5323526 w 5518789"/>
              <a:gd name="connsiteY242" fmla="*/ 678549 h 3338829"/>
              <a:gd name="connsiteX243" fmla="*/ 5366389 w 5518789"/>
              <a:gd name="connsiteY243" fmla="*/ 645212 h 3338829"/>
              <a:gd name="connsiteX244" fmla="*/ 5380676 w 5518789"/>
              <a:gd name="connsiteY244" fmla="*/ 635687 h 3338829"/>
              <a:gd name="connsiteX245" fmla="*/ 5394964 w 5518789"/>
              <a:gd name="connsiteY245" fmla="*/ 630924 h 3338829"/>
              <a:gd name="connsiteX246" fmla="*/ 5423539 w 5518789"/>
              <a:gd name="connsiteY246" fmla="*/ 602349 h 3338829"/>
              <a:gd name="connsiteX247" fmla="*/ 5437826 w 5518789"/>
              <a:gd name="connsiteY247" fmla="*/ 588062 h 3338829"/>
              <a:gd name="connsiteX248" fmla="*/ 5466401 w 5518789"/>
              <a:gd name="connsiteY248" fmla="*/ 573774 h 3338829"/>
              <a:gd name="connsiteX249" fmla="*/ 5494976 w 5518789"/>
              <a:gd name="connsiteY249" fmla="*/ 559487 h 3338829"/>
              <a:gd name="connsiteX250" fmla="*/ 5504501 w 5518789"/>
              <a:gd name="connsiteY250" fmla="*/ 545199 h 3338829"/>
              <a:gd name="connsiteX251" fmla="*/ 5504501 w 5518789"/>
              <a:gd name="connsiteY251" fmla="*/ 478524 h 3338829"/>
              <a:gd name="connsiteX252" fmla="*/ 5494976 w 5518789"/>
              <a:gd name="connsiteY252" fmla="*/ 430899 h 3338829"/>
              <a:gd name="connsiteX253" fmla="*/ 5490214 w 5518789"/>
              <a:gd name="connsiteY253" fmla="*/ 264212 h 3338829"/>
              <a:gd name="connsiteX254" fmla="*/ 5480689 w 5518789"/>
              <a:gd name="connsiteY254" fmla="*/ 207062 h 3338829"/>
              <a:gd name="connsiteX255" fmla="*/ 5475926 w 5518789"/>
              <a:gd name="connsiteY255" fmla="*/ 173724 h 3338829"/>
              <a:gd name="connsiteX256" fmla="*/ 5499739 w 5518789"/>
              <a:gd name="connsiteY256" fmla="*/ 35612 h 3338829"/>
              <a:gd name="connsiteX257" fmla="*/ 5509264 w 5518789"/>
              <a:gd name="connsiteY257" fmla="*/ 49899 h 3338829"/>
              <a:gd name="connsiteX258" fmla="*/ 5514026 w 5518789"/>
              <a:gd name="connsiteY258" fmla="*/ 83237 h 3338829"/>
              <a:gd name="connsiteX259" fmla="*/ 5518789 w 5518789"/>
              <a:gd name="connsiteY259" fmla="*/ 107049 h 3338829"/>
              <a:gd name="connsiteX260" fmla="*/ 5514026 w 5518789"/>
              <a:gd name="connsiteY260" fmla="*/ 192774 h 3338829"/>
              <a:gd name="connsiteX261" fmla="*/ 5504501 w 5518789"/>
              <a:gd name="connsiteY261" fmla="*/ 211824 h 3338829"/>
              <a:gd name="connsiteX262" fmla="*/ 5494976 w 5518789"/>
              <a:gd name="connsiteY262" fmla="*/ 226112 h 3338829"/>
              <a:gd name="connsiteX263" fmla="*/ 5461639 w 5518789"/>
              <a:gd name="connsiteY263" fmla="*/ 259449 h 3338829"/>
              <a:gd name="connsiteX264" fmla="*/ 5428301 w 5518789"/>
              <a:gd name="connsiteY264" fmla="*/ 264212 h 3338829"/>
              <a:gd name="connsiteX265" fmla="*/ 3975739 w 5518789"/>
              <a:gd name="connsiteY265" fmla="*/ 259449 h 3338829"/>
              <a:gd name="connsiteX266" fmla="*/ 3932876 w 5518789"/>
              <a:gd name="connsiteY266" fmla="*/ 264212 h 3338829"/>
              <a:gd name="connsiteX267" fmla="*/ 3875726 w 5518789"/>
              <a:gd name="connsiteY267" fmla="*/ 268974 h 3338829"/>
              <a:gd name="connsiteX268" fmla="*/ 3809051 w 5518789"/>
              <a:gd name="connsiteY268" fmla="*/ 278499 h 3338829"/>
              <a:gd name="connsiteX269" fmla="*/ 3775714 w 5518789"/>
              <a:gd name="connsiteY269" fmla="*/ 283262 h 3338829"/>
              <a:gd name="connsiteX270" fmla="*/ 3709039 w 5518789"/>
              <a:gd name="connsiteY270" fmla="*/ 288024 h 3338829"/>
              <a:gd name="connsiteX271" fmla="*/ 3661414 w 5518789"/>
              <a:gd name="connsiteY271" fmla="*/ 302312 h 3338829"/>
              <a:gd name="connsiteX272" fmla="*/ 3575689 w 5518789"/>
              <a:gd name="connsiteY272" fmla="*/ 316599 h 3338829"/>
              <a:gd name="connsiteX273" fmla="*/ 3547114 w 5518789"/>
              <a:gd name="connsiteY273" fmla="*/ 326124 h 3338829"/>
              <a:gd name="connsiteX274" fmla="*/ 3432814 w 5518789"/>
              <a:gd name="connsiteY274" fmla="*/ 340412 h 3338829"/>
              <a:gd name="connsiteX275" fmla="*/ 3399476 w 5518789"/>
              <a:gd name="connsiteY275" fmla="*/ 349937 h 3338829"/>
              <a:gd name="connsiteX276" fmla="*/ 3347089 w 5518789"/>
              <a:gd name="connsiteY276" fmla="*/ 359462 h 3338829"/>
              <a:gd name="connsiteX277" fmla="*/ 3304226 w 5518789"/>
              <a:gd name="connsiteY277" fmla="*/ 373749 h 3338829"/>
              <a:gd name="connsiteX278" fmla="*/ 3185164 w 5518789"/>
              <a:gd name="connsiteY278" fmla="*/ 383274 h 3338829"/>
              <a:gd name="connsiteX279" fmla="*/ 3075626 w 5518789"/>
              <a:gd name="connsiteY279" fmla="*/ 397562 h 3338829"/>
              <a:gd name="connsiteX280" fmla="*/ 3051814 w 5518789"/>
              <a:gd name="connsiteY280" fmla="*/ 402324 h 3338829"/>
              <a:gd name="connsiteX281" fmla="*/ 2927989 w 5518789"/>
              <a:gd name="connsiteY281" fmla="*/ 421374 h 3338829"/>
              <a:gd name="connsiteX282" fmla="*/ 2885126 w 5518789"/>
              <a:gd name="connsiteY282" fmla="*/ 426137 h 3338829"/>
              <a:gd name="connsiteX283" fmla="*/ 2742251 w 5518789"/>
              <a:gd name="connsiteY283" fmla="*/ 449949 h 3338829"/>
              <a:gd name="connsiteX284" fmla="*/ 2685101 w 5518789"/>
              <a:gd name="connsiteY284" fmla="*/ 468999 h 3338829"/>
              <a:gd name="connsiteX285" fmla="*/ 2556514 w 5518789"/>
              <a:gd name="connsiteY285" fmla="*/ 492812 h 3338829"/>
              <a:gd name="connsiteX286" fmla="*/ 2413639 w 5518789"/>
              <a:gd name="connsiteY286" fmla="*/ 530912 h 3338829"/>
              <a:gd name="connsiteX287" fmla="*/ 2337439 w 5518789"/>
              <a:gd name="connsiteY287" fmla="*/ 549962 h 3338829"/>
              <a:gd name="connsiteX288" fmla="*/ 2161226 w 5518789"/>
              <a:gd name="connsiteY288" fmla="*/ 592824 h 3338829"/>
              <a:gd name="connsiteX289" fmla="*/ 2008826 w 5518789"/>
              <a:gd name="connsiteY289" fmla="*/ 649974 h 3338829"/>
              <a:gd name="connsiteX290" fmla="*/ 1946914 w 5518789"/>
              <a:gd name="connsiteY290" fmla="*/ 659499 h 3338829"/>
              <a:gd name="connsiteX291" fmla="*/ 1880239 w 5518789"/>
              <a:gd name="connsiteY291" fmla="*/ 678549 h 3338829"/>
              <a:gd name="connsiteX292" fmla="*/ 1756414 w 5518789"/>
              <a:gd name="connsiteY292" fmla="*/ 726174 h 3338829"/>
              <a:gd name="connsiteX293" fmla="*/ 1704026 w 5518789"/>
              <a:gd name="connsiteY293" fmla="*/ 735699 h 3338829"/>
              <a:gd name="connsiteX294" fmla="*/ 1580201 w 5518789"/>
              <a:gd name="connsiteY294" fmla="*/ 778562 h 3338829"/>
              <a:gd name="connsiteX295" fmla="*/ 1523051 w 5518789"/>
              <a:gd name="connsiteY295" fmla="*/ 792849 h 3338829"/>
              <a:gd name="connsiteX296" fmla="*/ 1475426 w 5518789"/>
              <a:gd name="connsiteY296" fmla="*/ 807137 h 3338829"/>
              <a:gd name="connsiteX297" fmla="*/ 1423039 w 5518789"/>
              <a:gd name="connsiteY297" fmla="*/ 816662 h 3338829"/>
              <a:gd name="connsiteX298" fmla="*/ 1299214 w 5518789"/>
              <a:gd name="connsiteY298" fmla="*/ 859524 h 3338829"/>
              <a:gd name="connsiteX299" fmla="*/ 1265876 w 5518789"/>
              <a:gd name="connsiteY299" fmla="*/ 869049 h 3338829"/>
              <a:gd name="connsiteX300" fmla="*/ 1227776 w 5518789"/>
              <a:gd name="connsiteY300" fmla="*/ 883337 h 3338829"/>
              <a:gd name="connsiteX301" fmla="*/ 1199201 w 5518789"/>
              <a:gd name="connsiteY301" fmla="*/ 892862 h 3338829"/>
              <a:gd name="connsiteX302" fmla="*/ 1175389 w 5518789"/>
              <a:gd name="connsiteY302" fmla="*/ 907149 h 3338829"/>
              <a:gd name="connsiteX303" fmla="*/ 1070614 w 5518789"/>
              <a:gd name="connsiteY303" fmla="*/ 950012 h 3338829"/>
              <a:gd name="connsiteX304" fmla="*/ 1022989 w 5518789"/>
              <a:gd name="connsiteY304" fmla="*/ 978587 h 3338829"/>
              <a:gd name="connsiteX305" fmla="*/ 999176 w 5518789"/>
              <a:gd name="connsiteY305" fmla="*/ 992874 h 3338829"/>
              <a:gd name="connsiteX306" fmla="*/ 980126 w 5518789"/>
              <a:gd name="connsiteY306" fmla="*/ 1007162 h 3338829"/>
              <a:gd name="connsiteX307" fmla="*/ 946789 w 5518789"/>
              <a:gd name="connsiteY307" fmla="*/ 1021449 h 3338829"/>
              <a:gd name="connsiteX308" fmla="*/ 932501 w 5518789"/>
              <a:gd name="connsiteY308" fmla="*/ 1035737 h 3338829"/>
              <a:gd name="connsiteX309" fmla="*/ 894401 w 5518789"/>
              <a:gd name="connsiteY309" fmla="*/ 1045262 h 3338829"/>
              <a:gd name="connsiteX310" fmla="*/ 880114 w 5518789"/>
              <a:gd name="connsiteY310" fmla="*/ 1059549 h 3338829"/>
              <a:gd name="connsiteX311" fmla="*/ 837251 w 5518789"/>
              <a:gd name="connsiteY311" fmla="*/ 1078599 h 3338829"/>
              <a:gd name="connsiteX312" fmla="*/ 813439 w 5518789"/>
              <a:gd name="connsiteY312" fmla="*/ 1097649 h 3338829"/>
              <a:gd name="connsiteX313" fmla="*/ 799151 w 5518789"/>
              <a:gd name="connsiteY313" fmla="*/ 1107174 h 3338829"/>
              <a:gd name="connsiteX314" fmla="*/ 775339 w 5518789"/>
              <a:gd name="connsiteY314" fmla="*/ 1126224 h 3338829"/>
              <a:gd name="connsiteX315" fmla="*/ 756289 w 5518789"/>
              <a:gd name="connsiteY315" fmla="*/ 1135749 h 3338829"/>
              <a:gd name="connsiteX316" fmla="*/ 737239 w 5518789"/>
              <a:gd name="connsiteY316" fmla="*/ 1150037 h 3338829"/>
              <a:gd name="connsiteX317" fmla="*/ 694376 w 5518789"/>
              <a:gd name="connsiteY317" fmla="*/ 1178612 h 3338829"/>
              <a:gd name="connsiteX318" fmla="*/ 656276 w 5518789"/>
              <a:gd name="connsiteY318" fmla="*/ 1216712 h 3338829"/>
              <a:gd name="connsiteX319" fmla="*/ 632464 w 5518789"/>
              <a:gd name="connsiteY319" fmla="*/ 1235762 h 3338829"/>
              <a:gd name="connsiteX320" fmla="*/ 575314 w 5518789"/>
              <a:gd name="connsiteY320" fmla="*/ 1278624 h 3338829"/>
              <a:gd name="connsiteX321" fmla="*/ 561026 w 5518789"/>
              <a:gd name="connsiteY321" fmla="*/ 1292912 h 3338829"/>
              <a:gd name="connsiteX322" fmla="*/ 494351 w 5518789"/>
              <a:gd name="connsiteY322" fmla="*/ 1345299 h 3338829"/>
              <a:gd name="connsiteX323" fmla="*/ 475301 w 5518789"/>
              <a:gd name="connsiteY323" fmla="*/ 1373874 h 3338829"/>
              <a:gd name="connsiteX324" fmla="*/ 461014 w 5518789"/>
              <a:gd name="connsiteY324" fmla="*/ 1397687 h 3338829"/>
              <a:gd name="connsiteX325" fmla="*/ 418151 w 5518789"/>
              <a:gd name="connsiteY325" fmla="*/ 1454837 h 3338829"/>
              <a:gd name="connsiteX326" fmla="*/ 394339 w 5518789"/>
              <a:gd name="connsiteY326" fmla="*/ 1497699 h 3338829"/>
              <a:gd name="connsiteX327" fmla="*/ 380051 w 5518789"/>
              <a:gd name="connsiteY327" fmla="*/ 1521512 h 3338829"/>
              <a:gd name="connsiteX328" fmla="*/ 375289 w 5518789"/>
              <a:gd name="connsiteY328" fmla="*/ 1535799 h 3338829"/>
              <a:gd name="connsiteX329" fmla="*/ 361001 w 5518789"/>
              <a:gd name="connsiteY329" fmla="*/ 1573899 h 3338829"/>
              <a:gd name="connsiteX330" fmla="*/ 341951 w 5518789"/>
              <a:gd name="connsiteY330" fmla="*/ 1631049 h 3338829"/>
              <a:gd name="connsiteX331" fmla="*/ 322901 w 5518789"/>
              <a:gd name="connsiteY331" fmla="*/ 1692962 h 3338829"/>
              <a:gd name="connsiteX332" fmla="*/ 318139 w 5518789"/>
              <a:gd name="connsiteY332" fmla="*/ 1788212 h 3338829"/>
              <a:gd name="connsiteX333" fmla="*/ 308614 w 5518789"/>
              <a:gd name="connsiteY333" fmla="*/ 1850124 h 3338829"/>
              <a:gd name="connsiteX334" fmla="*/ 299089 w 5518789"/>
              <a:gd name="connsiteY334" fmla="*/ 1912037 h 3338829"/>
              <a:gd name="connsiteX335" fmla="*/ 284801 w 5518789"/>
              <a:gd name="connsiteY335" fmla="*/ 1931087 h 3338829"/>
              <a:gd name="connsiteX336" fmla="*/ 270514 w 5518789"/>
              <a:gd name="connsiteY336" fmla="*/ 1969187 h 3338829"/>
              <a:gd name="connsiteX337" fmla="*/ 265751 w 5518789"/>
              <a:gd name="connsiteY337" fmla="*/ 1983474 h 3338829"/>
              <a:gd name="connsiteX338" fmla="*/ 241939 w 5518789"/>
              <a:gd name="connsiteY338" fmla="*/ 2021574 h 3338829"/>
              <a:gd name="connsiteX339" fmla="*/ 218126 w 5518789"/>
              <a:gd name="connsiteY339" fmla="*/ 2083487 h 3338829"/>
              <a:gd name="connsiteX340" fmla="*/ 213364 w 5518789"/>
              <a:gd name="connsiteY340" fmla="*/ 2102537 h 3338829"/>
              <a:gd name="connsiteX341" fmla="*/ 199076 w 5518789"/>
              <a:gd name="connsiteY341" fmla="*/ 2126349 h 3338829"/>
              <a:gd name="connsiteX342" fmla="*/ 175264 w 5518789"/>
              <a:gd name="connsiteY342" fmla="*/ 2178737 h 3338829"/>
              <a:gd name="connsiteX343" fmla="*/ 160976 w 5518789"/>
              <a:gd name="connsiteY343" fmla="*/ 2216837 h 3338829"/>
              <a:gd name="connsiteX344" fmla="*/ 156214 w 5518789"/>
              <a:gd name="connsiteY344" fmla="*/ 2235887 h 3338829"/>
              <a:gd name="connsiteX0" fmla="*/ 145257 w 5507832"/>
              <a:gd name="connsiteY0" fmla="*/ 2235887 h 3301376"/>
              <a:gd name="connsiteX1" fmla="*/ 7144 w 5507832"/>
              <a:gd name="connsiteY1" fmla="*/ 3231249 h 3301376"/>
              <a:gd name="connsiteX2" fmla="*/ 21432 w 5507832"/>
              <a:gd name="connsiteY2" fmla="*/ 3216962 h 3301376"/>
              <a:gd name="connsiteX3" fmla="*/ 26194 w 5507832"/>
              <a:gd name="connsiteY3" fmla="*/ 3202674 h 3301376"/>
              <a:gd name="connsiteX4" fmla="*/ 50007 w 5507832"/>
              <a:gd name="connsiteY4" fmla="*/ 3174099 h 3301376"/>
              <a:gd name="connsiteX5" fmla="*/ 54769 w 5507832"/>
              <a:gd name="connsiteY5" fmla="*/ 3159812 h 3301376"/>
              <a:gd name="connsiteX6" fmla="*/ 64294 w 5507832"/>
              <a:gd name="connsiteY6" fmla="*/ 3078849 h 3301376"/>
              <a:gd name="connsiteX7" fmla="*/ 78582 w 5507832"/>
              <a:gd name="connsiteY7" fmla="*/ 3074087 h 3301376"/>
              <a:gd name="connsiteX8" fmla="*/ 111919 w 5507832"/>
              <a:gd name="connsiteY8" fmla="*/ 3069324 h 3301376"/>
              <a:gd name="connsiteX9" fmla="*/ 140494 w 5507832"/>
              <a:gd name="connsiteY9" fmla="*/ 3064562 h 3301376"/>
              <a:gd name="connsiteX10" fmla="*/ 207169 w 5507832"/>
              <a:gd name="connsiteY10" fmla="*/ 3064562 h 3301376"/>
              <a:gd name="connsiteX11" fmla="*/ 221457 w 5507832"/>
              <a:gd name="connsiteY11" fmla="*/ 3074087 h 3301376"/>
              <a:gd name="connsiteX12" fmla="*/ 235744 w 5507832"/>
              <a:gd name="connsiteY12" fmla="*/ 3078849 h 3301376"/>
              <a:gd name="connsiteX13" fmla="*/ 264319 w 5507832"/>
              <a:gd name="connsiteY13" fmla="*/ 3107424 h 3301376"/>
              <a:gd name="connsiteX14" fmla="*/ 278607 w 5507832"/>
              <a:gd name="connsiteY14" fmla="*/ 3097899 h 3301376"/>
              <a:gd name="connsiteX15" fmla="*/ 273844 w 5507832"/>
              <a:gd name="connsiteY15" fmla="*/ 3050274 h 3301376"/>
              <a:gd name="connsiteX16" fmla="*/ 269082 w 5507832"/>
              <a:gd name="connsiteY16" fmla="*/ 3035987 h 3301376"/>
              <a:gd name="connsiteX17" fmla="*/ 254794 w 5507832"/>
              <a:gd name="connsiteY17" fmla="*/ 3031224 h 3301376"/>
              <a:gd name="connsiteX18" fmla="*/ 169069 w 5507832"/>
              <a:gd name="connsiteY18" fmla="*/ 3026462 h 3301376"/>
              <a:gd name="connsiteX19" fmla="*/ 164307 w 5507832"/>
              <a:gd name="connsiteY19" fmla="*/ 2950262 h 3301376"/>
              <a:gd name="connsiteX20" fmla="*/ 150019 w 5507832"/>
              <a:gd name="connsiteY20" fmla="*/ 2940737 h 3301376"/>
              <a:gd name="connsiteX21" fmla="*/ 145257 w 5507832"/>
              <a:gd name="connsiteY21" fmla="*/ 2921687 h 3301376"/>
              <a:gd name="connsiteX22" fmla="*/ 150019 w 5507832"/>
              <a:gd name="connsiteY22" fmla="*/ 2897874 h 3301376"/>
              <a:gd name="connsiteX23" fmla="*/ 178594 w 5507832"/>
              <a:gd name="connsiteY23" fmla="*/ 2888349 h 3301376"/>
              <a:gd name="connsiteX24" fmla="*/ 183357 w 5507832"/>
              <a:gd name="connsiteY24" fmla="*/ 2874062 h 3301376"/>
              <a:gd name="connsiteX25" fmla="*/ 211932 w 5507832"/>
              <a:gd name="connsiteY25" fmla="*/ 2855012 h 3301376"/>
              <a:gd name="connsiteX26" fmla="*/ 216694 w 5507832"/>
              <a:gd name="connsiteY26" fmla="*/ 2840724 h 3301376"/>
              <a:gd name="connsiteX27" fmla="*/ 221457 w 5507832"/>
              <a:gd name="connsiteY27" fmla="*/ 2816912 h 3301376"/>
              <a:gd name="connsiteX28" fmla="*/ 250032 w 5507832"/>
              <a:gd name="connsiteY28" fmla="*/ 2788337 h 3301376"/>
              <a:gd name="connsiteX29" fmla="*/ 292894 w 5507832"/>
              <a:gd name="connsiteY29" fmla="*/ 2764524 h 3301376"/>
              <a:gd name="connsiteX30" fmla="*/ 326232 w 5507832"/>
              <a:gd name="connsiteY30" fmla="*/ 2759762 h 3301376"/>
              <a:gd name="connsiteX31" fmla="*/ 345282 w 5507832"/>
              <a:gd name="connsiteY31" fmla="*/ 2731187 h 3301376"/>
              <a:gd name="connsiteX32" fmla="*/ 354807 w 5507832"/>
              <a:gd name="connsiteY32" fmla="*/ 2716899 h 3301376"/>
              <a:gd name="connsiteX33" fmla="*/ 383382 w 5507832"/>
              <a:gd name="connsiteY33" fmla="*/ 2688324 h 3301376"/>
              <a:gd name="connsiteX34" fmla="*/ 407194 w 5507832"/>
              <a:gd name="connsiteY34" fmla="*/ 2664512 h 3301376"/>
              <a:gd name="connsiteX35" fmla="*/ 411957 w 5507832"/>
              <a:gd name="connsiteY35" fmla="*/ 2635937 h 3301376"/>
              <a:gd name="connsiteX36" fmla="*/ 421482 w 5507832"/>
              <a:gd name="connsiteY36" fmla="*/ 2621649 h 3301376"/>
              <a:gd name="connsiteX37" fmla="*/ 440532 w 5507832"/>
              <a:gd name="connsiteY37" fmla="*/ 2616887 h 3301376"/>
              <a:gd name="connsiteX38" fmla="*/ 511969 w 5507832"/>
              <a:gd name="connsiteY38" fmla="*/ 2612124 h 3301376"/>
              <a:gd name="connsiteX39" fmla="*/ 507207 w 5507832"/>
              <a:gd name="connsiteY39" fmla="*/ 2531162 h 3301376"/>
              <a:gd name="connsiteX40" fmla="*/ 502444 w 5507832"/>
              <a:gd name="connsiteY40" fmla="*/ 2516874 h 3301376"/>
              <a:gd name="connsiteX41" fmla="*/ 497682 w 5507832"/>
              <a:gd name="connsiteY41" fmla="*/ 2478774 h 3301376"/>
              <a:gd name="connsiteX42" fmla="*/ 469107 w 5507832"/>
              <a:gd name="connsiteY42" fmla="*/ 2464487 h 3301376"/>
              <a:gd name="connsiteX43" fmla="*/ 445294 w 5507832"/>
              <a:gd name="connsiteY43" fmla="*/ 2426387 h 3301376"/>
              <a:gd name="connsiteX44" fmla="*/ 435769 w 5507832"/>
              <a:gd name="connsiteY44" fmla="*/ 2397812 h 3301376"/>
              <a:gd name="connsiteX45" fmla="*/ 421482 w 5507832"/>
              <a:gd name="connsiteY45" fmla="*/ 2388287 h 3301376"/>
              <a:gd name="connsiteX46" fmla="*/ 416719 w 5507832"/>
              <a:gd name="connsiteY46" fmla="*/ 2373999 h 3301376"/>
              <a:gd name="connsiteX47" fmla="*/ 469107 w 5507832"/>
              <a:gd name="connsiteY47" fmla="*/ 2321612 h 3301376"/>
              <a:gd name="connsiteX48" fmla="*/ 483394 w 5507832"/>
              <a:gd name="connsiteY48" fmla="*/ 2312087 h 3301376"/>
              <a:gd name="connsiteX49" fmla="*/ 497682 w 5507832"/>
              <a:gd name="connsiteY49" fmla="*/ 2283512 h 3301376"/>
              <a:gd name="connsiteX50" fmla="*/ 511969 w 5507832"/>
              <a:gd name="connsiteY50" fmla="*/ 2273987 h 3301376"/>
              <a:gd name="connsiteX51" fmla="*/ 540544 w 5507832"/>
              <a:gd name="connsiteY51" fmla="*/ 2264462 h 3301376"/>
              <a:gd name="connsiteX52" fmla="*/ 554832 w 5507832"/>
              <a:gd name="connsiteY52" fmla="*/ 2254937 h 3301376"/>
              <a:gd name="connsiteX53" fmla="*/ 569119 w 5507832"/>
              <a:gd name="connsiteY53" fmla="*/ 2250174 h 3301376"/>
              <a:gd name="connsiteX54" fmla="*/ 683419 w 5507832"/>
              <a:gd name="connsiteY54" fmla="*/ 2240649 h 3301376"/>
              <a:gd name="connsiteX55" fmla="*/ 721519 w 5507832"/>
              <a:gd name="connsiteY55" fmla="*/ 2235887 h 3301376"/>
              <a:gd name="connsiteX56" fmla="*/ 726282 w 5507832"/>
              <a:gd name="connsiteY56" fmla="*/ 2221599 h 3301376"/>
              <a:gd name="connsiteX57" fmla="*/ 711994 w 5507832"/>
              <a:gd name="connsiteY57" fmla="*/ 2216837 h 3301376"/>
              <a:gd name="connsiteX58" fmla="*/ 702469 w 5507832"/>
              <a:gd name="connsiteY58" fmla="*/ 2202549 h 3301376"/>
              <a:gd name="connsiteX59" fmla="*/ 692944 w 5507832"/>
              <a:gd name="connsiteY59" fmla="*/ 2164449 h 3301376"/>
              <a:gd name="connsiteX60" fmla="*/ 688182 w 5507832"/>
              <a:gd name="connsiteY60" fmla="*/ 2150162 h 3301376"/>
              <a:gd name="connsiteX61" fmla="*/ 678657 w 5507832"/>
              <a:gd name="connsiteY61" fmla="*/ 2135874 h 3301376"/>
              <a:gd name="connsiteX62" fmla="*/ 683419 w 5507832"/>
              <a:gd name="connsiteY62" fmla="*/ 2097774 h 3301376"/>
              <a:gd name="connsiteX63" fmla="*/ 711994 w 5507832"/>
              <a:gd name="connsiteY63" fmla="*/ 2088249 h 3301376"/>
              <a:gd name="connsiteX64" fmla="*/ 754857 w 5507832"/>
              <a:gd name="connsiteY64" fmla="*/ 2097774 h 3301376"/>
              <a:gd name="connsiteX65" fmla="*/ 788194 w 5507832"/>
              <a:gd name="connsiteY65" fmla="*/ 2093012 h 3301376"/>
              <a:gd name="connsiteX66" fmla="*/ 816769 w 5507832"/>
              <a:gd name="connsiteY66" fmla="*/ 2073962 h 3301376"/>
              <a:gd name="connsiteX67" fmla="*/ 835819 w 5507832"/>
              <a:gd name="connsiteY67" fmla="*/ 2031099 h 3301376"/>
              <a:gd name="connsiteX68" fmla="*/ 850107 w 5507832"/>
              <a:gd name="connsiteY68" fmla="*/ 2021574 h 3301376"/>
              <a:gd name="connsiteX69" fmla="*/ 902494 w 5507832"/>
              <a:gd name="connsiteY69" fmla="*/ 2026337 h 3301376"/>
              <a:gd name="connsiteX70" fmla="*/ 921544 w 5507832"/>
              <a:gd name="connsiteY70" fmla="*/ 2054912 h 3301376"/>
              <a:gd name="connsiteX71" fmla="*/ 935832 w 5507832"/>
              <a:gd name="connsiteY71" fmla="*/ 2059674 h 3301376"/>
              <a:gd name="connsiteX72" fmla="*/ 1040607 w 5507832"/>
              <a:gd name="connsiteY72" fmla="*/ 2054912 h 3301376"/>
              <a:gd name="connsiteX73" fmla="*/ 1069182 w 5507832"/>
              <a:gd name="connsiteY73" fmla="*/ 2040624 h 3301376"/>
              <a:gd name="connsiteX74" fmla="*/ 1092994 w 5507832"/>
              <a:gd name="connsiteY74" fmla="*/ 2035862 h 3301376"/>
              <a:gd name="connsiteX75" fmla="*/ 1107282 w 5507832"/>
              <a:gd name="connsiteY75" fmla="*/ 2031099 h 3301376"/>
              <a:gd name="connsiteX76" fmla="*/ 1126332 w 5507832"/>
              <a:gd name="connsiteY76" fmla="*/ 2026337 h 3301376"/>
              <a:gd name="connsiteX77" fmla="*/ 1154907 w 5507832"/>
              <a:gd name="connsiteY77" fmla="*/ 2016812 h 3301376"/>
              <a:gd name="connsiteX78" fmla="*/ 1159669 w 5507832"/>
              <a:gd name="connsiteY78" fmla="*/ 1983474 h 3301376"/>
              <a:gd name="connsiteX79" fmla="*/ 1188244 w 5507832"/>
              <a:gd name="connsiteY79" fmla="*/ 1964424 h 3301376"/>
              <a:gd name="connsiteX80" fmla="*/ 1197769 w 5507832"/>
              <a:gd name="connsiteY80" fmla="*/ 1950137 h 3301376"/>
              <a:gd name="connsiteX81" fmla="*/ 1226344 w 5507832"/>
              <a:gd name="connsiteY81" fmla="*/ 1931087 h 3301376"/>
              <a:gd name="connsiteX82" fmla="*/ 1240632 w 5507832"/>
              <a:gd name="connsiteY82" fmla="*/ 1916799 h 3301376"/>
              <a:gd name="connsiteX83" fmla="*/ 1278732 w 5507832"/>
              <a:gd name="connsiteY83" fmla="*/ 1921562 h 3301376"/>
              <a:gd name="connsiteX84" fmla="*/ 1307307 w 5507832"/>
              <a:gd name="connsiteY84" fmla="*/ 1940612 h 3301376"/>
              <a:gd name="connsiteX85" fmla="*/ 1335882 w 5507832"/>
              <a:gd name="connsiteY85" fmla="*/ 1950137 h 3301376"/>
              <a:gd name="connsiteX86" fmla="*/ 1335882 w 5507832"/>
              <a:gd name="connsiteY86" fmla="*/ 1950137 h 3301376"/>
              <a:gd name="connsiteX87" fmla="*/ 1407319 w 5507832"/>
              <a:gd name="connsiteY87" fmla="*/ 1959662 h 3301376"/>
              <a:gd name="connsiteX88" fmla="*/ 1459707 w 5507832"/>
              <a:gd name="connsiteY88" fmla="*/ 1983474 h 3301376"/>
              <a:gd name="connsiteX89" fmla="*/ 1478757 w 5507832"/>
              <a:gd name="connsiteY89" fmla="*/ 1978712 h 3301376"/>
              <a:gd name="connsiteX90" fmla="*/ 1459707 w 5507832"/>
              <a:gd name="connsiteY90" fmla="*/ 1926324 h 3301376"/>
              <a:gd name="connsiteX91" fmla="*/ 1445419 w 5507832"/>
              <a:gd name="connsiteY91" fmla="*/ 1921562 h 3301376"/>
              <a:gd name="connsiteX92" fmla="*/ 1426369 w 5507832"/>
              <a:gd name="connsiteY92" fmla="*/ 1892987 h 3301376"/>
              <a:gd name="connsiteX93" fmla="*/ 1402557 w 5507832"/>
              <a:gd name="connsiteY93" fmla="*/ 1869174 h 3301376"/>
              <a:gd name="connsiteX94" fmla="*/ 1397794 w 5507832"/>
              <a:gd name="connsiteY94" fmla="*/ 1835837 h 3301376"/>
              <a:gd name="connsiteX95" fmla="*/ 1383507 w 5507832"/>
              <a:gd name="connsiteY95" fmla="*/ 1831074 h 3301376"/>
              <a:gd name="connsiteX96" fmla="*/ 1373982 w 5507832"/>
              <a:gd name="connsiteY96" fmla="*/ 1816787 h 3301376"/>
              <a:gd name="connsiteX97" fmla="*/ 1378744 w 5507832"/>
              <a:gd name="connsiteY97" fmla="*/ 1754874 h 3301376"/>
              <a:gd name="connsiteX98" fmla="*/ 1383507 w 5507832"/>
              <a:gd name="connsiteY98" fmla="*/ 1735824 h 3301376"/>
              <a:gd name="connsiteX99" fmla="*/ 1416844 w 5507832"/>
              <a:gd name="connsiteY99" fmla="*/ 1721537 h 3301376"/>
              <a:gd name="connsiteX100" fmla="*/ 1426369 w 5507832"/>
              <a:gd name="connsiteY100" fmla="*/ 1707249 h 3301376"/>
              <a:gd name="connsiteX101" fmla="*/ 1440657 w 5507832"/>
              <a:gd name="connsiteY101" fmla="*/ 1692962 h 3301376"/>
              <a:gd name="connsiteX102" fmla="*/ 1445419 w 5507832"/>
              <a:gd name="connsiteY102" fmla="*/ 1678674 h 3301376"/>
              <a:gd name="connsiteX103" fmla="*/ 1440657 w 5507832"/>
              <a:gd name="connsiteY103" fmla="*/ 1650099 h 3301376"/>
              <a:gd name="connsiteX104" fmla="*/ 1435894 w 5507832"/>
              <a:gd name="connsiteY104" fmla="*/ 1583424 h 3301376"/>
              <a:gd name="connsiteX105" fmla="*/ 1454944 w 5507832"/>
              <a:gd name="connsiteY105" fmla="*/ 1578662 h 3301376"/>
              <a:gd name="connsiteX106" fmla="*/ 1483519 w 5507832"/>
              <a:gd name="connsiteY106" fmla="*/ 1564374 h 3301376"/>
              <a:gd name="connsiteX107" fmla="*/ 1759744 w 5507832"/>
              <a:gd name="connsiteY107" fmla="*/ 1569137 h 3301376"/>
              <a:gd name="connsiteX108" fmla="*/ 1793082 w 5507832"/>
              <a:gd name="connsiteY108" fmla="*/ 1554849 h 3301376"/>
              <a:gd name="connsiteX109" fmla="*/ 1807369 w 5507832"/>
              <a:gd name="connsiteY109" fmla="*/ 1550087 h 3301376"/>
              <a:gd name="connsiteX110" fmla="*/ 1821657 w 5507832"/>
              <a:gd name="connsiteY110" fmla="*/ 1540562 h 3301376"/>
              <a:gd name="connsiteX111" fmla="*/ 1835944 w 5507832"/>
              <a:gd name="connsiteY111" fmla="*/ 1535799 h 3301376"/>
              <a:gd name="connsiteX112" fmla="*/ 1869282 w 5507832"/>
              <a:gd name="connsiteY112" fmla="*/ 1526274 h 3301376"/>
              <a:gd name="connsiteX113" fmla="*/ 1907382 w 5507832"/>
              <a:gd name="connsiteY113" fmla="*/ 1511987 h 3301376"/>
              <a:gd name="connsiteX114" fmla="*/ 1935957 w 5507832"/>
              <a:gd name="connsiteY114" fmla="*/ 1492937 h 3301376"/>
              <a:gd name="connsiteX115" fmla="*/ 1945482 w 5507832"/>
              <a:gd name="connsiteY115" fmla="*/ 1473887 h 3301376"/>
              <a:gd name="connsiteX116" fmla="*/ 1959769 w 5507832"/>
              <a:gd name="connsiteY116" fmla="*/ 1469124 h 3301376"/>
              <a:gd name="connsiteX117" fmla="*/ 1988344 w 5507832"/>
              <a:gd name="connsiteY117" fmla="*/ 1450074 h 3301376"/>
              <a:gd name="connsiteX118" fmla="*/ 2002632 w 5507832"/>
              <a:gd name="connsiteY118" fmla="*/ 1440549 h 3301376"/>
              <a:gd name="connsiteX119" fmla="*/ 2016919 w 5507832"/>
              <a:gd name="connsiteY119" fmla="*/ 1426262 h 3301376"/>
              <a:gd name="connsiteX120" fmla="*/ 2040732 w 5507832"/>
              <a:gd name="connsiteY120" fmla="*/ 1397687 h 3301376"/>
              <a:gd name="connsiteX121" fmla="*/ 2059782 w 5507832"/>
              <a:gd name="connsiteY121" fmla="*/ 1388162 h 3301376"/>
              <a:gd name="connsiteX122" fmla="*/ 2074069 w 5507832"/>
              <a:gd name="connsiteY122" fmla="*/ 1392924 h 3301376"/>
              <a:gd name="connsiteX123" fmla="*/ 2121694 w 5507832"/>
              <a:gd name="connsiteY123" fmla="*/ 1397687 h 3301376"/>
              <a:gd name="connsiteX124" fmla="*/ 2150269 w 5507832"/>
              <a:gd name="connsiteY124" fmla="*/ 1421499 h 3301376"/>
              <a:gd name="connsiteX125" fmla="*/ 2235994 w 5507832"/>
              <a:gd name="connsiteY125" fmla="*/ 1435787 h 3301376"/>
              <a:gd name="connsiteX126" fmla="*/ 2255044 w 5507832"/>
              <a:gd name="connsiteY126" fmla="*/ 1440549 h 3301376"/>
              <a:gd name="connsiteX127" fmla="*/ 2283619 w 5507832"/>
              <a:gd name="connsiteY127" fmla="*/ 1450074 h 3301376"/>
              <a:gd name="connsiteX128" fmla="*/ 2416969 w 5507832"/>
              <a:gd name="connsiteY128" fmla="*/ 1450074 h 3301376"/>
              <a:gd name="connsiteX129" fmla="*/ 2431257 w 5507832"/>
              <a:gd name="connsiteY129" fmla="*/ 1454837 h 3301376"/>
              <a:gd name="connsiteX130" fmla="*/ 2450307 w 5507832"/>
              <a:gd name="connsiteY130" fmla="*/ 1459599 h 3301376"/>
              <a:gd name="connsiteX131" fmla="*/ 2516982 w 5507832"/>
              <a:gd name="connsiteY131" fmla="*/ 1454837 h 3301376"/>
              <a:gd name="connsiteX132" fmla="*/ 2512219 w 5507832"/>
              <a:gd name="connsiteY132" fmla="*/ 1416737 h 3301376"/>
              <a:gd name="connsiteX133" fmla="*/ 2497932 w 5507832"/>
              <a:gd name="connsiteY133" fmla="*/ 1388162 h 3301376"/>
              <a:gd name="connsiteX134" fmla="*/ 2483644 w 5507832"/>
              <a:gd name="connsiteY134" fmla="*/ 1373874 h 3301376"/>
              <a:gd name="connsiteX135" fmla="*/ 2488407 w 5507832"/>
              <a:gd name="connsiteY135" fmla="*/ 1326249 h 3301376"/>
              <a:gd name="connsiteX136" fmla="*/ 2502694 w 5507832"/>
              <a:gd name="connsiteY136" fmla="*/ 1311962 h 3301376"/>
              <a:gd name="connsiteX137" fmla="*/ 2516982 w 5507832"/>
              <a:gd name="connsiteY137" fmla="*/ 1302437 h 3301376"/>
              <a:gd name="connsiteX138" fmla="*/ 2597944 w 5507832"/>
              <a:gd name="connsiteY138" fmla="*/ 1288149 h 3301376"/>
              <a:gd name="connsiteX139" fmla="*/ 2631282 w 5507832"/>
              <a:gd name="connsiteY139" fmla="*/ 1264337 h 3301376"/>
              <a:gd name="connsiteX140" fmla="*/ 2650332 w 5507832"/>
              <a:gd name="connsiteY140" fmla="*/ 1254812 h 3301376"/>
              <a:gd name="connsiteX141" fmla="*/ 2578894 w 5507832"/>
              <a:gd name="connsiteY141" fmla="*/ 1245287 h 3301376"/>
              <a:gd name="connsiteX142" fmla="*/ 2550319 w 5507832"/>
              <a:gd name="connsiteY142" fmla="*/ 1235762 h 3301376"/>
              <a:gd name="connsiteX143" fmla="*/ 2536032 w 5507832"/>
              <a:gd name="connsiteY143" fmla="*/ 1230999 h 3301376"/>
              <a:gd name="connsiteX144" fmla="*/ 2512219 w 5507832"/>
              <a:gd name="connsiteY144" fmla="*/ 1221474 h 3301376"/>
              <a:gd name="connsiteX145" fmla="*/ 2488407 w 5507832"/>
              <a:gd name="connsiteY145" fmla="*/ 1216712 h 3301376"/>
              <a:gd name="connsiteX146" fmla="*/ 2478882 w 5507832"/>
              <a:gd name="connsiteY146" fmla="*/ 1197662 h 3301376"/>
              <a:gd name="connsiteX147" fmla="*/ 2469357 w 5507832"/>
              <a:gd name="connsiteY147" fmla="*/ 1183374 h 3301376"/>
              <a:gd name="connsiteX148" fmla="*/ 2474119 w 5507832"/>
              <a:gd name="connsiteY148" fmla="*/ 1154799 h 3301376"/>
              <a:gd name="connsiteX149" fmla="*/ 2540794 w 5507832"/>
              <a:gd name="connsiteY149" fmla="*/ 1140512 h 3301376"/>
              <a:gd name="connsiteX150" fmla="*/ 2559844 w 5507832"/>
              <a:gd name="connsiteY150" fmla="*/ 1135749 h 3301376"/>
              <a:gd name="connsiteX151" fmla="*/ 2597944 w 5507832"/>
              <a:gd name="connsiteY151" fmla="*/ 1092887 h 3301376"/>
              <a:gd name="connsiteX152" fmla="*/ 2626519 w 5507832"/>
              <a:gd name="connsiteY152" fmla="*/ 1083362 h 3301376"/>
              <a:gd name="connsiteX153" fmla="*/ 2674144 w 5507832"/>
              <a:gd name="connsiteY153" fmla="*/ 1073837 h 3301376"/>
              <a:gd name="connsiteX154" fmla="*/ 2693194 w 5507832"/>
              <a:gd name="connsiteY154" fmla="*/ 1069074 h 3301376"/>
              <a:gd name="connsiteX155" fmla="*/ 2712244 w 5507832"/>
              <a:gd name="connsiteY155" fmla="*/ 1059549 h 3301376"/>
              <a:gd name="connsiteX156" fmla="*/ 2726532 w 5507832"/>
              <a:gd name="connsiteY156" fmla="*/ 1054787 h 3301376"/>
              <a:gd name="connsiteX157" fmla="*/ 2774157 w 5507832"/>
              <a:gd name="connsiteY157" fmla="*/ 1030974 h 3301376"/>
              <a:gd name="connsiteX158" fmla="*/ 2788444 w 5507832"/>
              <a:gd name="connsiteY158" fmla="*/ 1021449 h 3301376"/>
              <a:gd name="connsiteX159" fmla="*/ 2807494 w 5507832"/>
              <a:gd name="connsiteY159" fmla="*/ 1016687 h 3301376"/>
              <a:gd name="connsiteX160" fmla="*/ 2864644 w 5507832"/>
              <a:gd name="connsiteY160" fmla="*/ 1007162 h 3301376"/>
              <a:gd name="connsiteX161" fmla="*/ 2878932 w 5507832"/>
              <a:gd name="connsiteY161" fmla="*/ 1002399 h 3301376"/>
              <a:gd name="connsiteX162" fmla="*/ 3117057 w 5507832"/>
              <a:gd name="connsiteY162" fmla="*/ 1016687 h 3301376"/>
              <a:gd name="connsiteX163" fmla="*/ 3150394 w 5507832"/>
              <a:gd name="connsiteY163" fmla="*/ 1035737 h 3301376"/>
              <a:gd name="connsiteX164" fmla="*/ 3164682 w 5507832"/>
              <a:gd name="connsiteY164" fmla="*/ 1040499 h 3301376"/>
              <a:gd name="connsiteX165" fmla="*/ 3212307 w 5507832"/>
              <a:gd name="connsiteY165" fmla="*/ 1069074 h 3301376"/>
              <a:gd name="connsiteX166" fmla="*/ 3240882 w 5507832"/>
              <a:gd name="connsiteY166" fmla="*/ 1088124 h 3301376"/>
              <a:gd name="connsiteX167" fmla="*/ 3255169 w 5507832"/>
              <a:gd name="connsiteY167" fmla="*/ 1083362 h 3301376"/>
              <a:gd name="connsiteX168" fmla="*/ 3264694 w 5507832"/>
              <a:gd name="connsiteY168" fmla="*/ 1069074 h 3301376"/>
              <a:gd name="connsiteX169" fmla="*/ 3278982 w 5507832"/>
              <a:gd name="connsiteY169" fmla="*/ 1054787 h 3301376"/>
              <a:gd name="connsiteX170" fmla="*/ 3288507 w 5507832"/>
              <a:gd name="connsiteY170" fmla="*/ 1040499 h 3301376"/>
              <a:gd name="connsiteX171" fmla="*/ 3302794 w 5507832"/>
              <a:gd name="connsiteY171" fmla="*/ 1035737 h 3301376"/>
              <a:gd name="connsiteX172" fmla="*/ 3398044 w 5507832"/>
              <a:gd name="connsiteY172" fmla="*/ 1030974 h 3301376"/>
              <a:gd name="connsiteX173" fmla="*/ 3426619 w 5507832"/>
              <a:gd name="connsiteY173" fmla="*/ 1040499 h 3301376"/>
              <a:gd name="connsiteX174" fmla="*/ 3536157 w 5507832"/>
              <a:gd name="connsiteY174" fmla="*/ 1035737 h 3301376"/>
              <a:gd name="connsiteX175" fmla="*/ 3579019 w 5507832"/>
              <a:gd name="connsiteY175" fmla="*/ 1007162 h 3301376"/>
              <a:gd name="connsiteX176" fmla="*/ 3593307 w 5507832"/>
              <a:gd name="connsiteY176" fmla="*/ 997637 h 3301376"/>
              <a:gd name="connsiteX177" fmla="*/ 3598069 w 5507832"/>
              <a:gd name="connsiteY177" fmla="*/ 983349 h 3301376"/>
              <a:gd name="connsiteX178" fmla="*/ 3607594 w 5507832"/>
              <a:gd name="connsiteY178" fmla="*/ 969062 h 3301376"/>
              <a:gd name="connsiteX179" fmla="*/ 3650457 w 5507832"/>
              <a:gd name="connsiteY179" fmla="*/ 930962 h 3301376"/>
              <a:gd name="connsiteX180" fmla="*/ 3664744 w 5507832"/>
              <a:gd name="connsiteY180" fmla="*/ 926199 h 3301376"/>
              <a:gd name="connsiteX181" fmla="*/ 3693319 w 5507832"/>
              <a:gd name="connsiteY181" fmla="*/ 902387 h 3301376"/>
              <a:gd name="connsiteX182" fmla="*/ 3707607 w 5507832"/>
              <a:gd name="connsiteY182" fmla="*/ 897624 h 3301376"/>
              <a:gd name="connsiteX183" fmla="*/ 3721894 w 5507832"/>
              <a:gd name="connsiteY183" fmla="*/ 888099 h 3301376"/>
              <a:gd name="connsiteX184" fmla="*/ 3764757 w 5507832"/>
              <a:gd name="connsiteY184" fmla="*/ 878574 h 3301376"/>
              <a:gd name="connsiteX185" fmla="*/ 3821907 w 5507832"/>
              <a:gd name="connsiteY185" fmla="*/ 883337 h 3301376"/>
              <a:gd name="connsiteX186" fmla="*/ 3850482 w 5507832"/>
              <a:gd name="connsiteY186" fmla="*/ 892862 h 3301376"/>
              <a:gd name="connsiteX187" fmla="*/ 3879057 w 5507832"/>
              <a:gd name="connsiteY187" fmla="*/ 897624 h 3301376"/>
              <a:gd name="connsiteX188" fmla="*/ 3888582 w 5507832"/>
              <a:gd name="connsiteY188" fmla="*/ 911912 h 3301376"/>
              <a:gd name="connsiteX189" fmla="*/ 3931444 w 5507832"/>
              <a:gd name="connsiteY189" fmla="*/ 935724 h 3301376"/>
              <a:gd name="connsiteX190" fmla="*/ 3955257 w 5507832"/>
              <a:gd name="connsiteY190" fmla="*/ 940487 h 3301376"/>
              <a:gd name="connsiteX191" fmla="*/ 3979069 w 5507832"/>
              <a:gd name="connsiteY191" fmla="*/ 964299 h 3301376"/>
              <a:gd name="connsiteX192" fmla="*/ 3993357 w 5507832"/>
              <a:gd name="connsiteY192" fmla="*/ 973824 h 3301376"/>
              <a:gd name="connsiteX193" fmla="*/ 4036219 w 5507832"/>
              <a:gd name="connsiteY193" fmla="*/ 969062 h 3301376"/>
              <a:gd name="connsiteX194" fmla="*/ 4064794 w 5507832"/>
              <a:gd name="connsiteY194" fmla="*/ 954774 h 3301376"/>
              <a:gd name="connsiteX195" fmla="*/ 4079082 w 5507832"/>
              <a:gd name="connsiteY195" fmla="*/ 950012 h 3301376"/>
              <a:gd name="connsiteX196" fmla="*/ 4093369 w 5507832"/>
              <a:gd name="connsiteY196" fmla="*/ 940487 h 3301376"/>
              <a:gd name="connsiteX197" fmla="*/ 4126707 w 5507832"/>
              <a:gd name="connsiteY197" fmla="*/ 930962 h 3301376"/>
              <a:gd name="connsiteX198" fmla="*/ 4136232 w 5507832"/>
              <a:gd name="connsiteY198" fmla="*/ 916674 h 3301376"/>
              <a:gd name="connsiteX199" fmla="*/ 4140994 w 5507832"/>
              <a:gd name="connsiteY199" fmla="*/ 902387 h 3301376"/>
              <a:gd name="connsiteX200" fmla="*/ 4198144 w 5507832"/>
              <a:gd name="connsiteY200" fmla="*/ 873812 h 3301376"/>
              <a:gd name="connsiteX201" fmla="*/ 4221957 w 5507832"/>
              <a:gd name="connsiteY201" fmla="*/ 869049 h 3301376"/>
              <a:gd name="connsiteX202" fmla="*/ 4236244 w 5507832"/>
              <a:gd name="connsiteY202" fmla="*/ 864287 h 3301376"/>
              <a:gd name="connsiteX203" fmla="*/ 4255294 w 5507832"/>
              <a:gd name="connsiteY203" fmla="*/ 859524 h 3301376"/>
              <a:gd name="connsiteX204" fmla="*/ 4269582 w 5507832"/>
              <a:gd name="connsiteY204" fmla="*/ 849999 h 3301376"/>
              <a:gd name="connsiteX205" fmla="*/ 4298157 w 5507832"/>
              <a:gd name="connsiteY205" fmla="*/ 840474 h 3301376"/>
              <a:gd name="connsiteX206" fmla="*/ 4326732 w 5507832"/>
              <a:gd name="connsiteY206" fmla="*/ 826187 h 3301376"/>
              <a:gd name="connsiteX207" fmla="*/ 4341019 w 5507832"/>
              <a:gd name="connsiteY207" fmla="*/ 816662 h 3301376"/>
              <a:gd name="connsiteX208" fmla="*/ 4364832 w 5507832"/>
              <a:gd name="connsiteY208" fmla="*/ 811899 h 3301376"/>
              <a:gd name="connsiteX209" fmla="*/ 4379119 w 5507832"/>
              <a:gd name="connsiteY209" fmla="*/ 807137 h 3301376"/>
              <a:gd name="connsiteX210" fmla="*/ 4545807 w 5507832"/>
              <a:gd name="connsiteY210" fmla="*/ 802374 h 3301376"/>
              <a:gd name="connsiteX211" fmla="*/ 4555332 w 5507832"/>
              <a:gd name="connsiteY211" fmla="*/ 788087 h 3301376"/>
              <a:gd name="connsiteX212" fmla="*/ 4569619 w 5507832"/>
              <a:gd name="connsiteY212" fmla="*/ 778562 h 3301376"/>
              <a:gd name="connsiteX213" fmla="*/ 4574382 w 5507832"/>
              <a:gd name="connsiteY213" fmla="*/ 764274 h 3301376"/>
              <a:gd name="connsiteX214" fmla="*/ 4583907 w 5507832"/>
              <a:gd name="connsiteY214" fmla="*/ 749987 h 3301376"/>
              <a:gd name="connsiteX215" fmla="*/ 4588669 w 5507832"/>
              <a:gd name="connsiteY215" fmla="*/ 735699 h 3301376"/>
              <a:gd name="connsiteX216" fmla="*/ 4602957 w 5507832"/>
              <a:gd name="connsiteY216" fmla="*/ 730937 h 3301376"/>
              <a:gd name="connsiteX217" fmla="*/ 4641057 w 5507832"/>
              <a:gd name="connsiteY217" fmla="*/ 721412 h 3301376"/>
              <a:gd name="connsiteX218" fmla="*/ 4655344 w 5507832"/>
              <a:gd name="connsiteY218" fmla="*/ 716649 h 3301376"/>
              <a:gd name="connsiteX219" fmla="*/ 4669632 w 5507832"/>
              <a:gd name="connsiteY219" fmla="*/ 707124 h 3301376"/>
              <a:gd name="connsiteX220" fmla="*/ 4745832 w 5507832"/>
              <a:gd name="connsiteY220" fmla="*/ 730937 h 3301376"/>
              <a:gd name="connsiteX221" fmla="*/ 4736307 w 5507832"/>
              <a:gd name="connsiteY221" fmla="*/ 745224 h 3301376"/>
              <a:gd name="connsiteX222" fmla="*/ 4783932 w 5507832"/>
              <a:gd name="connsiteY222" fmla="*/ 769037 h 3301376"/>
              <a:gd name="connsiteX223" fmla="*/ 4841082 w 5507832"/>
              <a:gd name="connsiteY223" fmla="*/ 783324 h 3301376"/>
              <a:gd name="connsiteX224" fmla="*/ 4860132 w 5507832"/>
              <a:gd name="connsiteY224" fmla="*/ 788087 h 3301376"/>
              <a:gd name="connsiteX225" fmla="*/ 4879182 w 5507832"/>
              <a:gd name="connsiteY225" fmla="*/ 797612 h 3301376"/>
              <a:gd name="connsiteX226" fmla="*/ 4888707 w 5507832"/>
              <a:gd name="connsiteY226" fmla="*/ 816662 h 3301376"/>
              <a:gd name="connsiteX227" fmla="*/ 4893469 w 5507832"/>
              <a:gd name="connsiteY227" fmla="*/ 835712 h 3301376"/>
              <a:gd name="connsiteX228" fmla="*/ 4936332 w 5507832"/>
              <a:gd name="connsiteY228" fmla="*/ 826187 h 3301376"/>
              <a:gd name="connsiteX229" fmla="*/ 4964907 w 5507832"/>
              <a:gd name="connsiteY229" fmla="*/ 807137 h 3301376"/>
              <a:gd name="connsiteX230" fmla="*/ 4974432 w 5507832"/>
              <a:gd name="connsiteY230" fmla="*/ 821424 h 3301376"/>
              <a:gd name="connsiteX231" fmla="*/ 5050632 w 5507832"/>
              <a:gd name="connsiteY231" fmla="*/ 840474 h 3301376"/>
              <a:gd name="connsiteX232" fmla="*/ 5093494 w 5507832"/>
              <a:gd name="connsiteY232" fmla="*/ 845237 h 3301376"/>
              <a:gd name="connsiteX233" fmla="*/ 5107782 w 5507832"/>
              <a:gd name="connsiteY233" fmla="*/ 840474 h 3301376"/>
              <a:gd name="connsiteX234" fmla="*/ 5117307 w 5507832"/>
              <a:gd name="connsiteY234" fmla="*/ 802374 h 3301376"/>
              <a:gd name="connsiteX235" fmla="*/ 5126832 w 5507832"/>
              <a:gd name="connsiteY235" fmla="*/ 788087 h 3301376"/>
              <a:gd name="connsiteX236" fmla="*/ 5131594 w 5507832"/>
              <a:gd name="connsiteY236" fmla="*/ 764274 h 3301376"/>
              <a:gd name="connsiteX237" fmla="*/ 5160169 w 5507832"/>
              <a:gd name="connsiteY237" fmla="*/ 740462 h 3301376"/>
              <a:gd name="connsiteX238" fmla="*/ 5179219 w 5507832"/>
              <a:gd name="connsiteY238" fmla="*/ 721412 h 3301376"/>
              <a:gd name="connsiteX239" fmla="*/ 5207794 w 5507832"/>
              <a:gd name="connsiteY239" fmla="*/ 697599 h 3301376"/>
              <a:gd name="connsiteX240" fmla="*/ 5241132 w 5507832"/>
              <a:gd name="connsiteY240" fmla="*/ 688074 h 3301376"/>
              <a:gd name="connsiteX241" fmla="*/ 5312569 w 5507832"/>
              <a:gd name="connsiteY241" fmla="*/ 678549 h 3301376"/>
              <a:gd name="connsiteX242" fmla="*/ 5355432 w 5507832"/>
              <a:gd name="connsiteY242" fmla="*/ 645212 h 3301376"/>
              <a:gd name="connsiteX243" fmla="*/ 5369719 w 5507832"/>
              <a:gd name="connsiteY243" fmla="*/ 635687 h 3301376"/>
              <a:gd name="connsiteX244" fmla="*/ 5384007 w 5507832"/>
              <a:gd name="connsiteY244" fmla="*/ 630924 h 3301376"/>
              <a:gd name="connsiteX245" fmla="*/ 5412582 w 5507832"/>
              <a:gd name="connsiteY245" fmla="*/ 602349 h 3301376"/>
              <a:gd name="connsiteX246" fmla="*/ 5426869 w 5507832"/>
              <a:gd name="connsiteY246" fmla="*/ 588062 h 3301376"/>
              <a:gd name="connsiteX247" fmla="*/ 5455444 w 5507832"/>
              <a:gd name="connsiteY247" fmla="*/ 573774 h 3301376"/>
              <a:gd name="connsiteX248" fmla="*/ 5484019 w 5507832"/>
              <a:gd name="connsiteY248" fmla="*/ 559487 h 3301376"/>
              <a:gd name="connsiteX249" fmla="*/ 5493544 w 5507832"/>
              <a:gd name="connsiteY249" fmla="*/ 545199 h 3301376"/>
              <a:gd name="connsiteX250" fmla="*/ 5493544 w 5507832"/>
              <a:gd name="connsiteY250" fmla="*/ 478524 h 3301376"/>
              <a:gd name="connsiteX251" fmla="*/ 5484019 w 5507832"/>
              <a:gd name="connsiteY251" fmla="*/ 430899 h 3301376"/>
              <a:gd name="connsiteX252" fmla="*/ 5479257 w 5507832"/>
              <a:gd name="connsiteY252" fmla="*/ 264212 h 3301376"/>
              <a:gd name="connsiteX253" fmla="*/ 5469732 w 5507832"/>
              <a:gd name="connsiteY253" fmla="*/ 207062 h 3301376"/>
              <a:gd name="connsiteX254" fmla="*/ 5464969 w 5507832"/>
              <a:gd name="connsiteY254" fmla="*/ 173724 h 3301376"/>
              <a:gd name="connsiteX255" fmla="*/ 5488782 w 5507832"/>
              <a:gd name="connsiteY255" fmla="*/ 35612 h 3301376"/>
              <a:gd name="connsiteX256" fmla="*/ 5498307 w 5507832"/>
              <a:gd name="connsiteY256" fmla="*/ 49899 h 3301376"/>
              <a:gd name="connsiteX257" fmla="*/ 5503069 w 5507832"/>
              <a:gd name="connsiteY257" fmla="*/ 83237 h 3301376"/>
              <a:gd name="connsiteX258" fmla="*/ 5507832 w 5507832"/>
              <a:gd name="connsiteY258" fmla="*/ 107049 h 3301376"/>
              <a:gd name="connsiteX259" fmla="*/ 5503069 w 5507832"/>
              <a:gd name="connsiteY259" fmla="*/ 192774 h 3301376"/>
              <a:gd name="connsiteX260" fmla="*/ 5493544 w 5507832"/>
              <a:gd name="connsiteY260" fmla="*/ 211824 h 3301376"/>
              <a:gd name="connsiteX261" fmla="*/ 5484019 w 5507832"/>
              <a:gd name="connsiteY261" fmla="*/ 226112 h 3301376"/>
              <a:gd name="connsiteX262" fmla="*/ 5450682 w 5507832"/>
              <a:gd name="connsiteY262" fmla="*/ 259449 h 3301376"/>
              <a:gd name="connsiteX263" fmla="*/ 5417344 w 5507832"/>
              <a:gd name="connsiteY263" fmla="*/ 264212 h 3301376"/>
              <a:gd name="connsiteX264" fmla="*/ 3964782 w 5507832"/>
              <a:gd name="connsiteY264" fmla="*/ 259449 h 3301376"/>
              <a:gd name="connsiteX265" fmla="*/ 3921919 w 5507832"/>
              <a:gd name="connsiteY265" fmla="*/ 264212 h 3301376"/>
              <a:gd name="connsiteX266" fmla="*/ 3864769 w 5507832"/>
              <a:gd name="connsiteY266" fmla="*/ 268974 h 3301376"/>
              <a:gd name="connsiteX267" fmla="*/ 3798094 w 5507832"/>
              <a:gd name="connsiteY267" fmla="*/ 278499 h 3301376"/>
              <a:gd name="connsiteX268" fmla="*/ 3764757 w 5507832"/>
              <a:gd name="connsiteY268" fmla="*/ 283262 h 3301376"/>
              <a:gd name="connsiteX269" fmla="*/ 3698082 w 5507832"/>
              <a:gd name="connsiteY269" fmla="*/ 288024 h 3301376"/>
              <a:gd name="connsiteX270" fmla="*/ 3650457 w 5507832"/>
              <a:gd name="connsiteY270" fmla="*/ 302312 h 3301376"/>
              <a:gd name="connsiteX271" fmla="*/ 3564732 w 5507832"/>
              <a:gd name="connsiteY271" fmla="*/ 316599 h 3301376"/>
              <a:gd name="connsiteX272" fmla="*/ 3536157 w 5507832"/>
              <a:gd name="connsiteY272" fmla="*/ 326124 h 3301376"/>
              <a:gd name="connsiteX273" fmla="*/ 3421857 w 5507832"/>
              <a:gd name="connsiteY273" fmla="*/ 340412 h 3301376"/>
              <a:gd name="connsiteX274" fmla="*/ 3388519 w 5507832"/>
              <a:gd name="connsiteY274" fmla="*/ 349937 h 3301376"/>
              <a:gd name="connsiteX275" fmla="*/ 3336132 w 5507832"/>
              <a:gd name="connsiteY275" fmla="*/ 359462 h 3301376"/>
              <a:gd name="connsiteX276" fmla="*/ 3293269 w 5507832"/>
              <a:gd name="connsiteY276" fmla="*/ 373749 h 3301376"/>
              <a:gd name="connsiteX277" fmla="*/ 3174207 w 5507832"/>
              <a:gd name="connsiteY277" fmla="*/ 383274 h 3301376"/>
              <a:gd name="connsiteX278" fmla="*/ 3064669 w 5507832"/>
              <a:gd name="connsiteY278" fmla="*/ 397562 h 3301376"/>
              <a:gd name="connsiteX279" fmla="*/ 3040857 w 5507832"/>
              <a:gd name="connsiteY279" fmla="*/ 402324 h 3301376"/>
              <a:gd name="connsiteX280" fmla="*/ 2917032 w 5507832"/>
              <a:gd name="connsiteY280" fmla="*/ 421374 h 3301376"/>
              <a:gd name="connsiteX281" fmla="*/ 2874169 w 5507832"/>
              <a:gd name="connsiteY281" fmla="*/ 426137 h 3301376"/>
              <a:gd name="connsiteX282" fmla="*/ 2731294 w 5507832"/>
              <a:gd name="connsiteY282" fmla="*/ 449949 h 3301376"/>
              <a:gd name="connsiteX283" fmla="*/ 2674144 w 5507832"/>
              <a:gd name="connsiteY283" fmla="*/ 468999 h 3301376"/>
              <a:gd name="connsiteX284" fmla="*/ 2545557 w 5507832"/>
              <a:gd name="connsiteY284" fmla="*/ 492812 h 3301376"/>
              <a:gd name="connsiteX285" fmla="*/ 2402682 w 5507832"/>
              <a:gd name="connsiteY285" fmla="*/ 530912 h 3301376"/>
              <a:gd name="connsiteX286" fmla="*/ 2326482 w 5507832"/>
              <a:gd name="connsiteY286" fmla="*/ 549962 h 3301376"/>
              <a:gd name="connsiteX287" fmla="*/ 2150269 w 5507832"/>
              <a:gd name="connsiteY287" fmla="*/ 592824 h 3301376"/>
              <a:gd name="connsiteX288" fmla="*/ 1997869 w 5507832"/>
              <a:gd name="connsiteY288" fmla="*/ 649974 h 3301376"/>
              <a:gd name="connsiteX289" fmla="*/ 1935957 w 5507832"/>
              <a:gd name="connsiteY289" fmla="*/ 659499 h 3301376"/>
              <a:gd name="connsiteX290" fmla="*/ 1869282 w 5507832"/>
              <a:gd name="connsiteY290" fmla="*/ 678549 h 3301376"/>
              <a:gd name="connsiteX291" fmla="*/ 1745457 w 5507832"/>
              <a:gd name="connsiteY291" fmla="*/ 726174 h 3301376"/>
              <a:gd name="connsiteX292" fmla="*/ 1693069 w 5507832"/>
              <a:gd name="connsiteY292" fmla="*/ 735699 h 3301376"/>
              <a:gd name="connsiteX293" fmla="*/ 1569244 w 5507832"/>
              <a:gd name="connsiteY293" fmla="*/ 778562 h 3301376"/>
              <a:gd name="connsiteX294" fmla="*/ 1512094 w 5507832"/>
              <a:gd name="connsiteY294" fmla="*/ 792849 h 3301376"/>
              <a:gd name="connsiteX295" fmla="*/ 1464469 w 5507832"/>
              <a:gd name="connsiteY295" fmla="*/ 807137 h 3301376"/>
              <a:gd name="connsiteX296" fmla="*/ 1412082 w 5507832"/>
              <a:gd name="connsiteY296" fmla="*/ 816662 h 3301376"/>
              <a:gd name="connsiteX297" fmla="*/ 1288257 w 5507832"/>
              <a:gd name="connsiteY297" fmla="*/ 859524 h 3301376"/>
              <a:gd name="connsiteX298" fmla="*/ 1254919 w 5507832"/>
              <a:gd name="connsiteY298" fmla="*/ 869049 h 3301376"/>
              <a:gd name="connsiteX299" fmla="*/ 1216819 w 5507832"/>
              <a:gd name="connsiteY299" fmla="*/ 883337 h 3301376"/>
              <a:gd name="connsiteX300" fmla="*/ 1188244 w 5507832"/>
              <a:gd name="connsiteY300" fmla="*/ 892862 h 3301376"/>
              <a:gd name="connsiteX301" fmla="*/ 1164432 w 5507832"/>
              <a:gd name="connsiteY301" fmla="*/ 907149 h 3301376"/>
              <a:gd name="connsiteX302" fmla="*/ 1059657 w 5507832"/>
              <a:gd name="connsiteY302" fmla="*/ 950012 h 3301376"/>
              <a:gd name="connsiteX303" fmla="*/ 1012032 w 5507832"/>
              <a:gd name="connsiteY303" fmla="*/ 978587 h 3301376"/>
              <a:gd name="connsiteX304" fmla="*/ 988219 w 5507832"/>
              <a:gd name="connsiteY304" fmla="*/ 992874 h 3301376"/>
              <a:gd name="connsiteX305" fmla="*/ 969169 w 5507832"/>
              <a:gd name="connsiteY305" fmla="*/ 1007162 h 3301376"/>
              <a:gd name="connsiteX306" fmla="*/ 935832 w 5507832"/>
              <a:gd name="connsiteY306" fmla="*/ 1021449 h 3301376"/>
              <a:gd name="connsiteX307" fmla="*/ 921544 w 5507832"/>
              <a:gd name="connsiteY307" fmla="*/ 1035737 h 3301376"/>
              <a:gd name="connsiteX308" fmla="*/ 883444 w 5507832"/>
              <a:gd name="connsiteY308" fmla="*/ 1045262 h 3301376"/>
              <a:gd name="connsiteX309" fmla="*/ 869157 w 5507832"/>
              <a:gd name="connsiteY309" fmla="*/ 1059549 h 3301376"/>
              <a:gd name="connsiteX310" fmla="*/ 826294 w 5507832"/>
              <a:gd name="connsiteY310" fmla="*/ 1078599 h 3301376"/>
              <a:gd name="connsiteX311" fmla="*/ 802482 w 5507832"/>
              <a:gd name="connsiteY311" fmla="*/ 1097649 h 3301376"/>
              <a:gd name="connsiteX312" fmla="*/ 788194 w 5507832"/>
              <a:gd name="connsiteY312" fmla="*/ 1107174 h 3301376"/>
              <a:gd name="connsiteX313" fmla="*/ 764382 w 5507832"/>
              <a:gd name="connsiteY313" fmla="*/ 1126224 h 3301376"/>
              <a:gd name="connsiteX314" fmla="*/ 745332 w 5507832"/>
              <a:gd name="connsiteY314" fmla="*/ 1135749 h 3301376"/>
              <a:gd name="connsiteX315" fmla="*/ 726282 w 5507832"/>
              <a:gd name="connsiteY315" fmla="*/ 1150037 h 3301376"/>
              <a:gd name="connsiteX316" fmla="*/ 683419 w 5507832"/>
              <a:gd name="connsiteY316" fmla="*/ 1178612 h 3301376"/>
              <a:gd name="connsiteX317" fmla="*/ 645319 w 5507832"/>
              <a:gd name="connsiteY317" fmla="*/ 1216712 h 3301376"/>
              <a:gd name="connsiteX318" fmla="*/ 621507 w 5507832"/>
              <a:gd name="connsiteY318" fmla="*/ 1235762 h 3301376"/>
              <a:gd name="connsiteX319" fmla="*/ 564357 w 5507832"/>
              <a:gd name="connsiteY319" fmla="*/ 1278624 h 3301376"/>
              <a:gd name="connsiteX320" fmla="*/ 550069 w 5507832"/>
              <a:gd name="connsiteY320" fmla="*/ 1292912 h 3301376"/>
              <a:gd name="connsiteX321" fmla="*/ 483394 w 5507832"/>
              <a:gd name="connsiteY321" fmla="*/ 1345299 h 3301376"/>
              <a:gd name="connsiteX322" fmla="*/ 464344 w 5507832"/>
              <a:gd name="connsiteY322" fmla="*/ 1373874 h 3301376"/>
              <a:gd name="connsiteX323" fmla="*/ 450057 w 5507832"/>
              <a:gd name="connsiteY323" fmla="*/ 1397687 h 3301376"/>
              <a:gd name="connsiteX324" fmla="*/ 407194 w 5507832"/>
              <a:gd name="connsiteY324" fmla="*/ 1454837 h 3301376"/>
              <a:gd name="connsiteX325" fmla="*/ 383382 w 5507832"/>
              <a:gd name="connsiteY325" fmla="*/ 1497699 h 3301376"/>
              <a:gd name="connsiteX326" fmla="*/ 369094 w 5507832"/>
              <a:gd name="connsiteY326" fmla="*/ 1521512 h 3301376"/>
              <a:gd name="connsiteX327" fmla="*/ 364332 w 5507832"/>
              <a:gd name="connsiteY327" fmla="*/ 1535799 h 3301376"/>
              <a:gd name="connsiteX328" fmla="*/ 350044 w 5507832"/>
              <a:gd name="connsiteY328" fmla="*/ 1573899 h 3301376"/>
              <a:gd name="connsiteX329" fmla="*/ 330994 w 5507832"/>
              <a:gd name="connsiteY329" fmla="*/ 1631049 h 3301376"/>
              <a:gd name="connsiteX330" fmla="*/ 311944 w 5507832"/>
              <a:gd name="connsiteY330" fmla="*/ 1692962 h 3301376"/>
              <a:gd name="connsiteX331" fmla="*/ 307182 w 5507832"/>
              <a:gd name="connsiteY331" fmla="*/ 1788212 h 3301376"/>
              <a:gd name="connsiteX332" fmla="*/ 297657 w 5507832"/>
              <a:gd name="connsiteY332" fmla="*/ 1850124 h 3301376"/>
              <a:gd name="connsiteX333" fmla="*/ 288132 w 5507832"/>
              <a:gd name="connsiteY333" fmla="*/ 1912037 h 3301376"/>
              <a:gd name="connsiteX334" fmla="*/ 273844 w 5507832"/>
              <a:gd name="connsiteY334" fmla="*/ 1931087 h 3301376"/>
              <a:gd name="connsiteX335" fmla="*/ 259557 w 5507832"/>
              <a:gd name="connsiteY335" fmla="*/ 1969187 h 3301376"/>
              <a:gd name="connsiteX336" fmla="*/ 254794 w 5507832"/>
              <a:gd name="connsiteY336" fmla="*/ 1983474 h 3301376"/>
              <a:gd name="connsiteX337" fmla="*/ 230982 w 5507832"/>
              <a:gd name="connsiteY337" fmla="*/ 2021574 h 3301376"/>
              <a:gd name="connsiteX338" fmla="*/ 207169 w 5507832"/>
              <a:gd name="connsiteY338" fmla="*/ 2083487 h 3301376"/>
              <a:gd name="connsiteX339" fmla="*/ 202407 w 5507832"/>
              <a:gd name="connsiteY339" fmla="*/ 2102537 h 3301376"/>
              <a:gd name="connsiteX340" fmla="*/ 188119 w 5507832"/>
              <a:gd name="connsiteY340" fmla="*/ 2126349 h 3301376"/>
              <a:gd name="connsiteX341" fmla="*/ 164307 w 5507832"/>
              <a:gd name="connsiteY341" fmla="*/ 2178737 h 3301376"/>
              <a:gd name="connsiteX342" fmla="*/ 150019 w 5507832"/>
              <a:gd name="connsiteY342" fmla="*/ 2216837 h 3301376"/>
              <a:gd name="connsiteX343" fmla="*/ 145257 w 5507832"/>
              <a:gd name="connsiteY343" fmla="*/ 2235887 h 3301376"/>
              <a:gd name="connsiteX0" fmla="*/ 145257 w 5507832"/>
              <a:gd name="connsiteY0" fmla="*/ 2235887 h 3301375"/>
              <a:gd name="connsiteX1" fmla="*/ 7144 w 5507832"/>
              <a:gd name="connsiteY1" fmla="*/ 3231249 h 3301375"/>
              <a:gd name="connsiteX2" fmla="*/ 21432 w 5507832"/>
              <a:gd name="connsiteY2" fmla="*/ 3216962 h 3301375"/>
              <a:gd name="connsiteX3" fmla="*/ 50007 w 5507832"/>
              <a:gd name="connsiteY3" fmla="*/ 3174099 h 3301375"/>
              <a:gd name="connsiteX4" fmla="*/ 54769 w 5507832"/>
              <a:gd name="connsiteY4" fmla="*/ 3159812 h 3301375"/>
              <a:gd name="connsiteX5" fmla="*/ 64294 w 5507832"/>
              <a:gd name="connsiteY5" fmla="*/ 3078849 h 3301375"/>
              <a:gd name="connsiteX6" fmla="*/ 78582 w 5507832"/>
              <a:gd name="connsiteY6" fmla="*/ 3074087 h 3301375"/>
              <a:gd name="connsiteX7" fmla="*/ 111919 w 5507832"/>
              <a:gd name="connsiteY7" fmla="*/ 3069324 h 3301375"/>
              <a:gd name="connsiteX8" fmla="*/ 140494 w 5507832"/>
              <a:gd name="connsiteY8" fmla="*/ 3064562 h 3301375"/>
              <a:gd name="connsiteX9" fmla="*/ 207169 w 5507832"/>
              <a:gd name="connsiteY9" fmla="*/ 3064562 h 3301375"/>
              <a:gd name="connsiteX10" fmla="*/ 221457 w 5507832"/>
              <a:gd name="connsiteY10" fmla="*/ 3074087 h 3301375"/>
              <a:gd name="connsiteX11" fmla="*/ 235744 w 5507832"/>
              <a:gd name="connsiteY11" fmla="*/ 3078849 h 3301375"/>
              <a:gd name="connsiteX12" fmla="*/ 264319 w 5507832"/>
              <a:gd name="connsiteY12" fmla="*/ 3107424 h 3301375"/>
              <a:gd name="connsiteX13" fmla="*/ 278607 w 5507832"/>
              <a:gd name="connsiteY13" fmla="*/ 3097899 h 3301375"/>
              <a:gd name="connsiteX14" fmla="*/ 273844 w 5507832"/>
              <a:gd name="connsiteY14" fmla="*/ 3050274 h 3301375"/>
              <a:gd name="connsiteX15" fmla="*/ 269082 w 5507832"/>
              <a:gd name="connsiteY15" fmla="*/ 3035987 h 3301375"/>
              <a:gd name="connsiteX16" fmla="*/ 254794 w 5507832"/>
              <a:gd name="connsiteY16" fmla="*/ 3031224 h 3301375"/>
              <a:gd name="connsiteX17" fmla="*/ 169069 w 5507832"/>
              <a:gd name="connsiteY17" fmla="*/ 3026462 h 3301375"/>
              <a:gd name="connsiteX18" fmla="*/ 164307 w 5507832"/>
              <a:gd name="connsiteY18" fmla="*/ 2950262 h 3301375"/>
              <a:gd name="connsiteX19" fmla="*/ 150019 w 5507832"/>
              <a:gd name="connsiteY19" fmla="*/ 2940737 h 3301375"/>
              <a:gd name="connsiteX20" fmla="*/ 145257 w 5507832"/>
              <a:gd name="connsiteY20" fmla="*/ 2921687 h 3301375"/>
              <a:gd name="connsiteX21" fmla="*/ 150019 w 5507832"/>
              <a:gd name="connsiteY21" fmla="*/ 2897874 h 3301375"/>
              <a:gd name="connsiteX22" fmla="*/ 178594 w 5507832"/>
              <a:gd name="connsiteY22" fmla="*/ 2888349 h 3301375"/>
              <a:gd name="connsiteX23" fmla="*/ 183357 w 5507832"/>
              <a:gd name="connsiteY23" fmla="*/ 2874062 h 3301375"/>
              <a:gd name="connsiteX24" fmla="*/ 211932 w 5507832"/>
              <a:gd name="connsiteY24" fmla="*/ 2855012 h 3301375"/>
              <a:gd name="connsiteX25" fmla="*/ 216694 w 5507832"/>
              <a:gd name="connsiteY25" fmla="*/ 2840724 h 3301375"/>
              <a:gd name="connsiteX26" fmla="*/ 221457 w 5507832"/>
              <a:gd name="connsiteY26" fmla="*/ 2816912 h 3301375"/>
              <a:gd name="connsiteX27" fmla="*/ 250032 w 5507832"/>
              <a:gd name="connsiteY27" fmla="*/ 2788337 h 3301375"/>
              <a:gd name="connsiteX28" fmla="*/ 292894 w 5507832"/>
              <a:gd name="connsiteY28" fmla="*/ 2764524 h 3301375"/>
              <a:gd name="connsiteX29" fmla="*/ 326232 w 5507832"/>
              <a:gd name="connsiteY29" fmla="*/ 2759762 h 3301375"/>
              <a:gd name="connsiteX30" fmla="*/ 345282 w 5507832"/>
              <a:gd name="connsiteY30" fmla="*/ 2731187 h 3301375"/>
              <a:gd name="connsiteX31" fmla="*/ 354807 w 5507832"/>
              <a:gd name="connsiteY31" fmla="*/ 2716899 h 3301375"/>
              <a:gd name="connsiteX32" fmla="*/ 383382 w 5507832"/>
              <a:gd name="connsiteY32" fmla="*/ 2688324 h 3301375"/>
              <a:gd name="connsiteX33" fmla="*/ 407194 w 5507832"/>
              <a:gd name="connsiteY33" fmla="*/ 2664512 h 3301375"/>
              <a:gd name="connsiteX34" fmla="*/ 411957 w 5507832"/>
              <a:gd name="connsiteY34" fmla="*/ 2635937 h 3301375"/>
              <a:gd name="connsiteX35" fmla="*/ 421482 w 5507832"/>
              <a:gd name="connsiteY35" fmla="*/ 2621649 h 3301375"/>
              <a:gd name="connsiteX36" fmla="*/ 440532 w 5507832"/>
              <a:gd name="connsiteY36" fmla="*/ 2616887 h 3301375"/>
              <a:gd name="connsiteX37" fmla="*/ 511969 w 5507832"/>
              <a:gd name="connsiteY37" fmla="*/ 2612124 h 3301375"/>
              <a:gd name="connsiteX38" fmla="*/ 507207 w 5507832"/>
              <a:gd name="connsiteY38" fmla="*/ 2531162 h 3301375"/>
              <a:gd name="connsiteX39" fmla="*/ 502444 w 5507832"/>
              <a:gd name="connsiteY39" fmla="*/ 2516874 h 3301375"/>
              <a:gd name="connsiteX40" fmla="*/ 497682 w 5507832"/>
              <a:gd name="connsiteY40" fmla="*/ 2478774 h 3301375"/>
              <a:gd name="connsiteX41" fmla="*/ 469107 w 5507832"/>
              <a:gd name="connsiteY41" fmla="*/ 2464487 h 3301375"/>
              <a:gd name="connsiteX42" fmla="*/ 445294 w 5507832"/>
              <a:gd name="connsiteY42" fmla="*/ 2426387 h 3301375"/>
              <a:gd name="connsiteX43" fmla="*/ 435769 w 5507832"/>
              <a:gd name="connsiteY43" fmla="*/ 2397812 h 3301375"/>
              <a:gd name="connsiteX44" fmla="*/ 421482 w 5507832"/>
              <a:gd name="connsiteY44" fmla="*/ 2388287 h 3301375"/>
              <a:gd name="connsiteX45" fmla="*/ 416719 w 5507832"/>
              <a:gd name="connsiteY45" fmla="*/ 2373999 h 3301375"/>
              <a:gd name="connsiteX46" fmla="*/ 469107 w 5507832"/>
              <a:gd name="connsiteY46" fmla="*/ 2321612 h 3301375"/>
              <a:gd name="connsiteX47" fmla="*/ 483394 w 5507832"/>
              <a:gd name="connsiteY47" fmla="*/ 2312087 h 3301375"/>
              <a:gd name="connsiteX48" fmla="*/ 497682 w 5507832"/>
              <a:gd name="connsiteY48" fmla="*/ 2283512 h 3301375"/>
              <a:gd name="connsiteX49" fmla="*/ 511969 w 5507832"/>
              <a:gd name="connsiteY49" fmla="*/ 2273987 h 3301375"/>
              <a:gd name="connsiteX50" fmla="*/ 540544 w 5507832"/>
              <a:gd name="connsiteY50" fmla="*/ 2264462 h 3301375"/>
              <a:gd name="connsiteX51" fmla="*/ 554832 w 5507832"/>
              <a:gd name="connsiteY51" fmla="*/ 2254937 h 3301375"/>
              <a:gd name="connsiteX52" fmla="*/ 569119 w 5507832"/>
              <a:gd name="connsiteY52" fmla="*/ 2250174 h 3301375"/>
              <a:gd name="connsiteX53" fmla="*/ 683419 w 5507832"/>
              <a:gd name="connsiteY53" fmla="*/ 2240649 h 3301375"/>
              <a:gd name="connsiteX54" fmla="*/ 721519 w 5507832"/>
              <a:gd name="connsiteY54" fmla="*/ 2235887 h 3301375"/>
              <a:gd name="connsiteX55" fmla="*/ 726282 w 5507832"/>
              <a:gd name="connsiteY55" fmla="*/ 2221599 h 3301375"/>
              <a:gd name="connsiteX56" fmla="*/ 711994 w 5507832"/>
              <a:gd name="connsiteY56" fmla="*/ 2216837 h 3301375"/>
              <a:gd name="connsiteX57" fmla="*/ 702469 w 5507832"/>
              <a:gd name="connsiteY57" fmla="*/ 2202549 h 3301375"/>
              <a:gd name="connsiteX58" fmla="*/ 692944 w 5507832"/>
              <a:gd name="connsiteY58" fmla="*/ 2164449 h 3301375"/>
              <a:gd name="connsiteX59" fmla="*/ 688182 w 5507832"/>
              <a:gd name="connsiteY59" fmla="*/ 2150162 h 3301375"/>
              <a:gd name="connsiteX60" fmla="*/ 678657 w 5507832"/>
              <a:gd name="connsiteY60" fmla="*/ 2135874 h 3301375"/>
              <a:gd name="connsiteX61" fmla="*/ 683419 w 5507832"/>
              <a:gd name="connsiteY61" fmla="*/ 2097774 h 3301375"/>
              <a:gd name="connsiteX62" fmla="*/ 711994 w 5507832"/>
              <a:gd name="connsiteY62" fmla="*/ 2088249 h 3301375"/>
              <a:gd name="connsiteX63" fmla="*/ 754857 w 5507832"/>
              <a:gd name="connsiteY63" fmla="*/ 2097774 h 3301375"/>
              <a:gd name="connsiteX64" fmla="*/ 788194 w 5507832"/>
              <a:gd name="connsiteY64" fmla="*/ 2093012 h 3301375"/>
              <a:gd name="connsiteX65" fmla="*/ 816769 w 5507832"/>
              <a:gd name="connsiteY65" fmla="*/ 2073962 h 3301375"/>
              <a:gd name="connsiteX66" fmla="*/ 835819 w 5507832"/>
              <a:gd name="connsiteY66" fmla="*/ 2031099 h 3301375"/>
              <a:gd name="connsiteX67" fmla="*/ 850107 w 5507832"/>
              <a:gd name="connsiteY67" fmla="*/ 2021574 h 3301375"/>
              <a:gd name="connsiteX68" fmla="*/ 902494 w 5507832"/>
              <a:gd name="connsiteY68" fmla="*/ 2026337 h 3301375"/>
              <a:gd name="connsiteX69" fmla="*/ 921544 w 5507832"/>
              <a:gd name="connsiteY69" fmla="*/ 2054912 h 3301375"/>
              <a:gd name="connsiteX70" fmla="*/ 935832 w 5507832"/>
              <a:gd name="connsiteY70" fmla="*/ 2059674 h 3301375"/>
              <a:gd name="connsiteX71" fmla="*/ 1040607 w 5507832"/>
              <a:gd name="connsiteY71" fmla="*/ 2054912 h 3301375"/>
              <a:gd name="connsiteX72" fmla="*/ 1069182 w 5507832"/>
              <a:gd name="connsiteY72" fmla="*/ 2040624 h 3301375"/>
              <a:gd name="connsiteX73" fmla="*/ 1092994 w 5507832"/>
              <a:gd name="connsiteY73" fmla="*/ 2035862 h 3301375"/>
              <a:gd name="connsiteX74" fmla="*/ 1107282 w 5507832"/>
              <a:gd name="connsiteY74" fmla="*/ 2031099 h 3301375"/>
              <a:gd name="connsiteX75" fmla="*/ 1126332 w 5507832"/>
              <a:gd name="connsiteY75" fmla="*/ 2026337 h 3301375"/>
              <a:gd name="connsiteX76" fmla="*/ 1154907 w 5507832"/>
              <a:gd name="connsiteY76" fmla="*/ 2016812 h 3301375"/>
              <a:gd name="connsiteX77" fmla="*/ 1159669 w 5507832"/>
              <a:gd name="connsiteY77" fmla="*/ 1983474 h 3301375"/>
              <a:gd name="connsiteX78" fmla="*/ 1188244 w 5507832"/>
              <a:gd name="connsiteY78" fmla="*/ 1964424 h 3301375"/>
              <a:gd name="connsiteX79" fmla="*/ 1197769 w 5507832"/>
              <a:gd name="connsiteY79" fmla="*/ 1950137 h 3301375"/>
              <a:gd name="connsiteX80" fmla="*/ 1226344 w 5507832"/>
              <a:gd name="connsiteY80" fmla="*/ 1931087 h 3301375"/>
              <a:gd name="connsiteX81" fmla="*/ 1240632 w 5507832"/>
              <a:gd name="connsiteY81" fmla="*/ 1916799 h 3301375"/>
              <a:gd name="connsiteX82" fmla="*/ 1278732 w 5507832"/>
              <a:gd name="connsiteY82" fmla="*/ 1921562 h 3301375"/>
              <a:gd name="connsiteX83" fmla="*/ 1307307 w 5507832"/>
              <a:gd name="connsiteY83" fmla="*/ 1940612 h 3301375"/>
              <a:gd name="connsiteX84" fmla="*/ 1335882 w 5507832"/>
              <a:gd name="connsiteY84" fmla="*/ 1950137 h 3301375"/>
              <a:gd name="connsiteX85" fmla="*/ 1335882 w 5507832"/>
              <a:gd name="connsiteY85" fmla="*/ 1950137 h 3301375"/>
              <a:gd name="connsiteX86" fmla="*/ 1407319 w 5507832"/>
              <a:gd name="connsiteY86" fmla="*/ 1959662 h 3301375"/>
              <a:gd name="connsiteX87" fmla="*/ 1459707 w 5507832"/>
              <a:gd name="connsiteY87" fmla="*/ 1983474 h 3301375"/>
              <a:gd name="connsiteX88" fmla="*/ 1478757 w 5507832"/>
              <a:gd name="connsiteY88" fmla="*/ 1978712 h 3301375"/>
              <a:gd name="connsiteX89" fmla="*/ 1459707 w 5507832"/>
              <a:gd name="connsiteY89" fmla="*/ 1926324 h 3301375"/>
              <a:gd name="connsiteX90" fmla="*/ 1445419 w 5507832"/>
              <a:gd name="connsiteY90" fmla="*/ 1921562 h 3301375"/>
              <a:gd name="connsiteX91" fmla="*/ 1426369 w 5507832"/>
              <a:gd name="connsiteY91" fmla="*/ 1892987 h 3301375"/>
              <a:gd name="connsiteX92" fmla="*/ 1402557 w 5507832"/>
              <a:gd name="connsiteY92" fmla="*/ 1869174 h 3301375"/>
              <a:gd name="connsiteX93" fmla="*/ 1397794 w 5507832"/>
              <a:gd name="connsiteY93" fmla="*/ 1835837 h 3301375"/>
              <a:gd name="connsiteX94" fmla="*/ 1383507 w 5507832"/>
              <a:gd name="connsiteY94" fmla="*/ 1831074 h 3301375"/>
              <a:gd name="connsiteX95" fmla="*/ 1373982 w 5507832"/>
              <a:gd name="connsiteY95" fmla="*/ 1816787 h 3301375"/>
              <a:gd name="connsiteX96" fmla="*/ 1378744 w 5507832"/>
              <a:gd name="connsiteY96" fmla="*/ 1754874 h 3301375"/>
              <a:gd name="connsiteX97" fmla="*/ 1383507 w 5507832"/>
              <a:gd name="connsiteY97" fmla="*/ 1735824 h 3301375"/>
              <a:gd name="connsiteX98" fmla="*/ 1416844 w 5507832"/>
              <a:gd name="connsiteY98" fmla="*/ 1721537 h 3301375"/>
              <a:gd name="connsiteX99" fmla="*/ 1426369 w 5507832"/>
              <a:gd name="connsiteY99" fmla="*/ 1707249 h 3301375"/>
              <a:gd name="connsiteX100" fmla="*/ 1440657 w 5507832"/>
              <a:gd name="connsiteY100" fmla="*/ 1692962 h 3301375"/>
              <a:gd name="connsiteX101" fmla="*/ 1445419 w 5507832"/>
              <a:gd name="connsiteY101" fmla="*/ 1678674 h 3301375"/>
              <a:gd name="connsiteX102" fmla="*/ 1440657 w 5507832"/>
              <a:gd name="connsiteY102" fmla="*/ 1650099 h 3301375"/>
              <a:gd name="connsiteX103" fmla="*/ 1435894 w 5507832"/>
              <a:gd name="connsiteY103" fmla="*/ 1583424 h 3301375"/>
              <a:gd name="connsiteX104" fmla="*/ 1454944 w 5507832"/>
              <a:gd name="connsiteY104" fmla="*/ 1578662 h 3301375"/>
              <a:gd name="connsiteX105" fmla="*/ 1483519 w 5507832"/>
              <a:gd name="connsiteY105" fmla="*/ 1564374 h 3301375"/>
              <a:gd name="connsiteX106" fmla="*/ 1759744 w 5507832"/>
              <a:gd name="connsiteY106" fmla="*/ 1569137 h 3301375"/>
              <a:gd name="connsiteX107" fmla="*/ 1793082 w 5507832"/>
              <a:gd name="connsiteY107" fmla="*/ 1554849 h 3301375"/>
              <a:gd name="connsiteX108" fmla="*/ 1807369 w 5507832"/>
              <a:gd name="connsiteY108" fmla="*/ 1550087 h 3301375"/>
              <a:gd name="connsiteX109" fmla="*/ 1821657 w 5507832"/>
              <a:gd name="connsiteY109" fmla="*/ 1540562 h 3301375"/>
              <a:gd name="connsiteX110" fmla="*/ 1835944 w 5507832"/>
              <a:gd name="connsiteY110" fmla="*/ 1535799 h 3301375"/>
              <a:gd name="connsiteX111" fmla="*/ 1869282 w 5507832"/>
              <a:gd name="connsiteY111" fmla="*/ 1526274 h 3301375"/>
              <a:gd name="connsiteX112" fmla="*/ 1907382 w 5507832"/>
              <a:gd name="connsiteY112" fmla="*/ 1511987 h 3301375"/>
              <a:gd name="connsiteX113" fmla="*/ 1935957 w 5507832"/>
              <a:gd name="connsiteY113" fmla="*/ 1492937 h 3301375"/>
              <a:gd name="connsiteX114" fmla="*/ 1945482 w 5507832"/>
              <a:gd name="connsiteY114" fmla="*/ 1473887 h 3301375"/>
              <a:gd name="connsiteX115" fmla="*/ 1959769 w 5507832"/>
              <a:gd name="connsiteY115" fmla="*/ 1469124 h 3301375"/>
              <a:gd name="connsiteX116" fmla="*/ 1988344 w 5507832"/>
              <a:gd name="connsiteY116" fmla="*/ 1450074 h 3301375"/>
              <a:gd name="connsiteX117" fmla="*/ 2002632 w 5507832"/>
              <a:gd name="connsiteY117" fmla="*/ 1440549 h 3301375"/>
              <a:gd name="connsiteX118" fmla="*/ 2016919 w 5507832"/>
              <a:gd name="connsiteY118" fmla="*/ 1426262 h 3301375"/>
              <a:gd name="connsiteX119" fmla="*/ 2040732 w 5507832"/>
              <a:gd name="connsiteY119" fmla="*/ 1397687 h 3301375"/>
              <a:gd name="connsiteX120" fmla="*/ 2059782 w 5507832"/>
              <a:gd name="connsiteY120" fmla="*/ 1388162 h 3301375"/>
              <a:gd name="connsiteX121" fmla="*/ 2074069 w 5507832"/>
              <a:gd name="connsiteY121" fmla="*/ 1392924 h 3301375"/>
              <a:gd name="connsiteX122" fmla="*/ 2121694 w 5507832"/>
              <a:gd name="connsiteY122" fmla="*/ 1397687 h 3301375"/>
              <a:gd name="connsiteX123" fmla="*/ 2150269 w 5507832"/>
              <a:gd name="connsiteY123" fmla="*/ 1421499 h 3301375"/>
              <a:gd name="connsiteX124" fmla="*/ 2235994 w 5507832"/>
              <a:gd name="connsiteY124" fmla="*/ 1435787 h 3301375"/>
              <a:gd name="connsiteX125" fmla="*/ 2255044 w 5507832"/>
              <a:gd name="connsiteY125" fmla="*/ 1440549 h 3301375"/>
              <a:gd name="connsiteX126" fmla="*/ 2283619 w 5507832"/>
              <a:gd name="connsiteY126" fmla="*/ 1450074 h 3301375"/>
              <a:gd name="connsiteX127" fmla="*/ 2416969 w 5507832"/>
              <a:gd name="connsiteY127" fmla="*/ 1450074 h 3301375"/>
              <a:gd name="connsiteX128" fmla="*/ 2431257 w 5507832"/>
              <a:gd name="connsiteY128" fmla="*/ 1454837 h 3301375"/>
              <a:gd name="connsiteX129" fmla="*/ 2450307 w 5507832"/>
              <a:gd name="connsiteY129" fmla="*/ 1459599 h 3301375"/>
              <a:gd name="connsiteX130" fmla="*/ 2516982 w 5507832"/>
              <a:gd name="connsiteY130" fmla="*/ 1454837 h 3301375"/>
              <a:gd name="connsiteX131" fmla="*/ 2512219 w 5507832"/>
              <a:gd name="connsiteY131" fmla="*/ 1416737 h 3301375"/>
              <a:gd name="connsiteX132" fmla="*/ 2497932 w 5507832"/>
              <a:gd name="connsiteY132" fmla="*/ 1388162 h 3301375"/>
              <a:gd name="connsiteX133" fmla="*/ 2483644 w 5507832"/>
              <a:gd name="connsiteY133" fmla="*/ 1373874 h 3301375"/>
              <a:gd name="connsiteX134" fmla="*/ 2488407 w 5507832"/>
              <a:gd name="connsiteY134" fmla="*/ 1326249 h 3301375"/>
              <a:gd name="connsiteX135" fmla="*/ 2502694 w 5507832"/>
              <a:gd name="connsiteY135" fmla="*/ 1311962 h 3301375"/>
              <a:gd name="connsiteX136" fmla="*/ 2516982 w 5507832"/>
              <a:gd name="connsiteY136" fmla="*/ 1302437 h 3301375"/>
              <a:gd name="connsiteX137" fmla="*/ 2597944 w 5507832"/>
              <a:gd name="connsiteY137" fmla="*/ 1288149 h 3301375"/>
              <a:gd name="connsiteX138" fmla="*/ 2631282 w 5507832"/>
              <a:gd name="connsiteY138" fmla="*/ 1264337 h 3301375"/>
              <a:gd name="connsiteX139" fmla="*/ 2650332 w 5507832"/>
              <a:gd name="connsiteY139" fmla="*/ 1254812 h 3301375"/>
              <a:gd name="connsiteX140" fmla="*/ 2578894 w 5507832"/>
              <a:gd name="connsiteY140" fmla="*/ 1245287 h 3301375"/>
              <a:gd name="connsiteX141" fmla="*/ 2550319 w 5507832"/>
              <a:gd name="connsiteY141" fmla="*/ 1235762 h 3301375"/>
              <a:gd name="connsiteX142" fmla="*/ 2536032 w 5507832"/>
              <a:gd name="connsiteY142" fmla="*/ 1230999 h 3301375"/>
              <a:gd name="connsiteX143" fmla="*/ 2512219 w 5507832"/>
              <a:gd name="connsiteY143" fmla="*/ 1221474 h 3301375"/>
              <a:gd name="connsiteX144" fmla="*/ 2488407 w 5507832"/>
              <a:gd name="connsiteY144" fmla="*/ 1216712 h 3301375"/>
              <a:gd name="connsiteX145" fmla="*/ 2478882 w 5507832"/>
              <a:gd name="connsiteY145" fmla="*/ 1197662 h 3301375"/>
              <a:gd name="connsiteX146" fmla="*/ 2469357 w 5507832"/>
              <a:gd name="connsiteY146" fmla="*/ 1183374 h 3301375"/>
              <a:gd name="connsiteX147" fmla="*/ 2474119 w 5507832"/>
              <a:gd name="connsiteY147" fmla="*/ 1154799 h 3301375"/>
              <a:gd name="connsiteX148" fmla="*/ 2540794 w 5507832"/>
              <a:gd name="connsiteY148" fmla="*/ 1140512 h 3301375"/>
              <a:gd name="connsiteX149" fmla="*/ 2559844 w 5507832"/>
              <a:gd name="connsiteY149" fmla="*/ 1135749 h 3301375"/>
              <a:gd name="connsiteX150" fmla="*/ 2597944 w 5507832"/>
              <a:gd name="connsiteY150" fmla="*/ 1092887 h 3301375"/>
              <a:gd name="connsiteX151" fmla="*/ 2626519 w 5507832"/>
              <a:gd name="connsiteY151" fmla="*/ 1083362 h 3301375"/>
              <a:gd name="connsiteX152" fmla="*/ 2674144 w 5507832"/>
              <a:gd name="connsiteY152" fmla="*/ 1073837 h 3301375"/>
              <a:gd name="connsiteX153" fmla="*/ 2693194 w 5507832"/>
              <a:gd name="connsiteY153" fmla="*/ 1069074 h 3301375"/>
              <a:gd name="connsiteX154" fmla="*/ 2712244 w 5507832"/>
              <a:gd name="connsiteY154" fmla="*/ 1059549 h 3301375"/>
              <a:gd name="connsiteX155" fmla="*/ 2726532 w 5507832"/>
              <a:gd name="connsiteY155" fmla="*/ 1054787 h 3301375"/>
              <a:gd name="connsiteX156" fmla="*/ 2774157 w 5507832"/>
              <a:gd name="connsiteY156" fmla="*/ 1030974 h 3301375"/>
              <a:gd name="connsiteX157" fmla="*/ 2788444 w 5507832"/>
              <a:gd name="connsiteY157" fmla="*/ 1021449 h 3301375"/>
              <a:gd name="connsiteX158" fmla="*/ 2807494 w 5507832"/>
              <a:gd name="connsiteY158" fmla="*/ 1016687 h 3301375"/>
              <a:gd name="connsiteX159" fmla="*/ 2864644 w 5507832"/>
              <a:gd name="connsiteY159" fmla="*/ 1007162 h 3301375"/>
              <a:gd name="connsiteX160" fmla="*/ 2878932 w 5507832"/>
              <a:gd name="connsiteY160" fmla="*/ 1002399 h 3301375"/>
              <a:gd name="connsiteX161" fmla="*/ 3117057 w 5507832"/>
              <a:gd name="connsiteY161" fmla="*/ 1016687 h 3301375"/>
              <a:gd name="connsiteX162" fmla="*/ 3150394 w 5507832"/>
              <a:gd name="connsiteY162" fmla="*/ 1035737 h 3301375"/>
              <a:gd name="connsiteX163" fmla="*/ 3164682 w 5507832"/>
              <a:gd name="connsiteY163" fmla="*/ 1040499 h 3301375"/>
              <a:gd name="connsiteX164" fmla="*/ 3212307 w 5507832"/>
              <a:gd name="connsiteY164" fmla="*/ 1069074 h 3301375"/>
              <a:gd name="connsiteX165" fmla="*/ 3240882 w 5507832"/>
              <a:gd name="connsiteY165" fmla="*/ 1088124 h 3301375"/>
              <a:gd name="connsiteX166" fmla="*/ 3255169 w 5507832"/>
              <a:gd name="connsiteY166" fmla="*/ 1083362 h 3301375"/>
              <a:gd name="connsiteX167" fmla="*/ 3264694 w 5507832"/>
              <a:gd name="connsiteY167" fmla="*/ 1069074 h 3301375"/>
              <a:gd name="connsiteX168" fmla="*/ 3278982 w 5507832"/>
              <a:gd name="connsiteY168" fmla="*/ 1054787 h 3301375"/>
              <a:gd name="connsiteX169" fmla="*/ 3288507 w 5507832"/>
              <a:gd name="connsiteY169" fmla="*/ 1040499 h 3301375"/>
              <a:gd name="connsiteX170" fmla="*/ 3302794 w 5507832"/>
              <a:gd name="connsiteY170" fmla="*/ 1035737 h 3301375"/>
              <a:gd name="connsiteX171" fmla="*/ 3398044 w 5507832"/>
              <a:gd name="connsiteY171" fmla="*/ 1030974 h 3301375"/>
              <a:gd name="connsiteX172" fmla="*/ 3426619 w 5507832"/>
              <a:gd name="connsiteY172" fmla="*/ 1040499 h 3301375"/>
              <a:gd name="connsiteX173" fmla="*/ 3536157 w 5507832"/>
              <a:gd name="connsiteY173" fmla="*/ 1035737 h 3301375"/>
              <a:gd name="connsiteX174" fmla="*/ 3579019 w 5507832"/>
              <a:gd name="connsiteY174" fmla="*/ 1007162 h 3301375"/>
              <a:gd name="connsiteX175" fmla="*/ 3593307 w 5507832"/>
              <a:gd name="connsiteY175" fmla="*/ 997637 h 3301375"/>
              <a:gd name="connsiteX176" fmla="*/ 3598069 w 5507832"/>
              <a:gd name="connsiteY176" fmla="*/ 983349 h 3301375"/>
              <a:gd name="connsiteX177" fmla="*/ 3607594 w 5507832"/>
              <a:gd name="connsiteY177" fmla="*/ 969062 h 3301375"/>
              <a:gd name="connsiteX178" fmla="*/ 3650457 w 5507832"/>
              <a:gd name="connsiteY178" fmla="*/ 930962 h 3301375"/>
              <a:gd name="connsiteX179" fmla="*/ 3664744 w 5507832"/>
              <a:gd name="connsiteY179" fmla="*/ 926199 h 3301375"/>
              <a:gd name="connsiteX180" fmla="*/ 3693319 w 5507832"/>
              <a:gd name="connsiteY180" fmla="*/ 902387 h 3301375"/>
              <a:gd name="connsiteX181" fmla="*/ 3707607 w 5507832"/>
              <a:gd name="connsiteY181" fmla="*/ 897624 h 3301375"/>
              <a:gd name="connsiteX182" fmla="*/ 3721894 w 5507832"/>
              <a:gd name="connsiteY182" fmla="*/ 888099 h 3301375"/>
              <a:gd name="connsiteX183" fmla="*/ 3764757 w 5507832"/>
              <a:gd name="connsiteY183" fmla="*/ 878574 h 3301375"/>
              <a:gd name="connsiteX184" fmla="*/ 3821907 w 5507832"/>
              <a:gd name="connsiteY184" fmla="*/ 883337 h 3301375"/>
              <a:gd name="connsiteX185" fmla="*/ 3850482 w 5507832"/>
              <a:gd name="connsiteY185" fmla="*/ 892862 h 3301375"/>
              <a:gd name="connsiteX186" fmla="*/ 3879057 w 5507832"/>
              <a:gd name="connsiteY186" fmla="*/ 897624 h 3301375"/>
              <a:gd name="connsiteX187" fmla="*/ 3888582 w 5507832"/>
              <a:gd name="connsiteY187" fmla="*/ 911912 h 3301375"/>
              <a:gd name="connsiteX188" fmla="*/ 3931444 w 5507832"/>
              <a:gd name="connsiteY188" fmla="*/ 935724 h 3301375"/>
              <a:gd name="connsiteX189" fmla="*/ 3955257 w 5507832"/>
              <a:gd name="connsiteY189" fmla="*/ 940487 h 3301375"/>
              <a:gd name="connsiteX190" fmla="*/ 3979069 w 5507832"/>
              <a:gd name="connsiteY190" fmla="*/ 964299 h 3301375"/>
              <a:gd name="connsiteX191" fmla="*/ 3993357 w 5507832"/>
              <a:gd name="connsiteY191" fmla="*/ 973824 h 3301375"/>
              <a:gd name="connsiteX192" fmla="*/ 4036219 w 5507832"/>
              <a:gd name="connsiteY192" fmla="*/ 969062 h 3301375"/>
              <a:gd name="connsiteX193" fmla="*/ 4064794 w 5507832"/>
              <a:gd name="connsiteY193" fmla="*/ 954774 h 3301375"/>
              <a:gd name="connsiteX194" fmla="*/ 4079082 w 5507832"/>
              <a:gd name="connsiteY194" fmla="*/ 950012 h 3301375"/>
              <a:gd name="connsiteX195" fmla="*/ 4093369 w 5507832"/>
              <a:gd name="connsiteY195" fmla="*/ 940487 h 3301375"/>
              <a:gd name="connsiteX196" fmla="*/ 4126707 w 5507832"/>
              <a:gd name="connsiteY196" fmla="*/ 930962 h 3301375"/>
              <a:gd name="connsiteX197" fmla="*/ 4136232 w 5507832"/>
              <a:gd name="connsiteY197" fmla="*/ 916674 h 3301375"/>
              <a:gd name="connsiteX198" fmla="*/ 4140994 w 5507832"/>
              <a:gd name="connsiteY198" fmla="*/ 902387 h 3301375"/>
              <a:gd name="connsiteX199" fmla="*/ 4198144 w 5507832"/>
              <a:gd name="connsiteY199" fmla="*/ 873812 h 3301375"/>
              <a:gd name="connsiteX200" fmla="*/ 4221957 w 5507832"/>
              <a:gd name="connsiteY200" fmla="*/ 869049 h 3301375"/>
              <a:gd name="connsiteX201" fmla="*/ 4236244 w 5507832"/>
              <a:gd name="connsiteY201" fmla="*/ 864287 h 3301375"/>
              <a:gd name="connsiteX202" fmla="*/ 4255294 w 5507832"/>
              <a:gd name="connsiteY202" fmla="*/ 859524 h 3301375"/>
              <a:gd name="connsiteX203" fmla="*/ 4269582 w 5507832"/>
              <a:gd name="connsiteY203" fmla="*/ 849999 h 3301375"/>
              <a:gd name="connsiteX204" fmla="*/ 4298157 w 5507832"/>
              <a:gd name="connsiteY204" fmla="*/ 840474 h 3301375"/>
              <a:gd name="connsiteX205" fmla="*/ 4326732 w 5507832"/>
              <a:gd name="connsiteY205" fmla="*/ 826187 h 3301375"/>
              <a:gd name="connsiteX206" fmla="*/ 4341019 w 5507832"/>
              <a:gd name="connsiteY206" fmla="*/ 816662 h 3301375"/>
              <a:gd name="connsiteX207" fmla="*/ 4364832 w 5507832"/>
              <a:gd name="connsiteY207" fmla="*/ 811899 h 3301375"/>
              <a:gd name="connsiteX208" fmla="*/ 4379119 w 5507832"/>
              <a:gd name="connsiteY208" fmla="*/ 807137 h 3301375"/>
              <a:gd name="connsiteX209" fmla="*/ 4545807 w 5507832"/>
              <a:gd name="connsiteY209" fmla="*/ 802374 h 3301375"/>
              <a:gd name="connsiteX210" fmla="*/ 4555332 w 5507832"/>
              <a:gd name="connsiteY210" fmla="*/ 788087 h 3301375"/>
              <a:gd name="connsiteX211" fmla="*/ 4569619 w 5507832"/>
              <a:gd name="connsiteY211" fmla="*/ 778562 h 3301375"/>
              <a:gd name="connsiteX212" fmla="*/ 4574382 w 5507832"/>
              <a:gd name="connsiteY212" fmla="*/ 764274 h 3301375"/>
              <a:gd name="connsiteX213" fmla="*/ 4583907 w 5507832"/>
              <a:gd name="connsiteY213" fmla="*/ 749987 h 3301375"/>
              <a:gd name="connsiteX214" fmla="*/ 4588669 w 5507832"/>
              <a:gd name="connsiteY214" fmla="*/ 735699 h 3301375"/>
              <a:gd name="connsiteX215" fmla="*/ 4602957 w 5507832"/>
              <a:gd name="connsiteY215" fmla="*/ 730937 h 3301375"/>
              <a:gd name="connsiteX216" fmla="*/ 4641057 w 5507832"/>
              <a:gd name="connsiteY216" fmla="*/ 721412 h 3301375"/>
              <a:gd name="connsiteX217" fmla="*/ 4655344 w 5507832"/>
              <a:gd name="connsiteY217" fmla="*/ 716649 h 3301375"/>
              <a:gd name="connsiteX218" fmla="*/ 4669632 w 5507832"/>
              <a:gd name="connsiteY218" fmla="*/ 707124 h 3301375"/>
              <a:gd name="connsiteX219" fmla="*/ 4745832 w 5507832"/>
              <a:gd name="connsiteY219" fmla="*/ 730937 h 3301375"/>
              <a:gd name="connsiteX220" fmla="*/ 4736307 w 5507832"/>
              <a:gd name="connsiteY220" fmla="*/ 745224 h 3301375"/>
              <a:gd name="connsiteX221" fmla="*/ 4783932 w 5507832"/>
              <a:gd name="connsiteY221" fmla="*/ 769037 h 3301375"/>
              <a:gd name="connsiteX222" fmla="*/ 4841082 w 5507832"/>
              <a:gd name="connsiteY222" fmla="*/ 783324 h 3301375"/>
              <a:gd name="connsiteX223" fmla="*/ 4860132 w 5507832"/>
              <a:gd name="connsiteY223" fmla="*/ 788087 h 3301375"/>
              <a:gd name="connsiteX224" fmla="*/ 4879182 w 5507832"/>
              <a:gd name="connsiteY224" fmla="*/ 797612 h 3301375"/>
              <a:gd name="connsiteX225" fmla="*/ 4888707 w 5507832"/>
              <a:gd name="connsiteY225" fmla="*/ 816662 h 3301375"/>
              <a:gd name="connsiteX226" fmla="*/ 4893469 w 5507832"/>
              <a:gd name="connsiteY226" fmla="*/ 835712 h 3301375"/>
              <a:gd name="connsiteX227" fmla="*/ 4936332 w 5507832"/>
              <a:gd name="connsiteY227" fmla="*/ 826187 h 3301375"/>
              <a:gd name="connsiteX228" fmla="*/ 4964907 w 5507832"/>
              <a:gd name="connsiteY228" fmla="*/ 807137 h 3301375"/>
              <a:gd name="connsiteX229" fmla="*/ 4974432 w 5507832"/>
              <a:gd name="connsiteY229" fmla="*/ 821424 h 3301375"/>
              <a:gd name="connsiteX230" fmla="*/ 5050632 w 5507832"/>
              <a:gd name="connsiteY230" fmla="*/ 840474 h 3301375"/>
              <a:gd name="connsiteX231" fmla="*/ 5093494 w 5507832"/>
              <a:gd name="connsiteY231" fmla="*/ 845237 h 3301375"/>
              <a:gd name="connsiteX232" fmla="*/ 5107782 w 5507832"/>
              <a:gd name="connsiteY232" fmla="*/ 840474 h 3301375"/>
              <a:gd name="connsiteX233" fmla="*/ 5117307 w 5507832"/>
              <a:gd name="connsiteY233" fmla="*/ 802374 h 3301375"/>
              <a:gd name="connsiteX234" fmla="*/ 5126832 w 5507832"/>
              <a:gd name="connsiteY234" fmla="*/ 788087 h 3301375"/>
              <a:gd name="connsiteX235" fmla="*/ 5131594 w 5507832"/>
              <a:gd name="connsiteY235" fmla="*/ 764274 h 3301375"/>
              <a:gd name="connsiteX236" fmla="*/ 5160169 w 5507832"/>
              <a:gd name="connsiteY236" fmla="*/ 740462 h 3301375"/>
              <a:gd name="connsiteX237" fmla="*/ 5179219 w 5507832"/>
              <a:gd name="connsiteY237" fmla="*/ 721412 h 3301375"/>
              <a:gd name="connsiteX238" fmla="*/ 5207794 w 5507832"/>
              <a:gd name="connsiteY238" fmla="*/ 697599 h 3301375"/>
              <a:gd name="connsiteX239" fmla="*/ 5241132 w 5507832"/>
              <a:gd name="connsiteY239" fmla="*/ 688074 h 3301375"/>
              <a:gd name="connsiteX240" fmla="*/ 5312569 w 5507832"/>
              <a:gd name="connsiteY240" fmla="*/ 678549 h 3301375"/>
              <a:gd name="connsiteX241" fmla="*/ 5355432 w 5507832"/>
              <a:gd name="connsiteY241" fmla="*/ 645212 h 3301375"/>
              <a:gd name="connsiteX242" fmla="*/ 5369719 w 5507832"/>
              <a:gd name="connsiteY242" fmla="*/ 635687 h 3301375"/>
              <a:gd name="connsiteX243" fmla="*/ 5384007 w 5507832"/>
              <a:gd name="connsiteY243" fmla="*/ 630924 h 3301375"/>
              <a:gd name="connsiteX244" fmla="*/ 5412582 w 5507832"/>
              <a:gd name="connsiteY244" fmla="*/ 602349 h 3301375"/>
              <a:gd name="connsiteX245" fmla="*/ 5426869 w 5507832"/>
              <a:gd name="connsiteY245" fmla="*/ 588062 h 3301375"/>
              <a:gd name="connsiteX246" fmla="*/ 5455444 w 5507832"/>
              <a:gd name="connsiteY246" fmla="*/ 573774 h 3301375"/>
              <a:gd name="connsiteX247" fmla="*/ 5484019 w 5507832"/>
              <a:gd name="connsiteY247" fmla="*/ 559487 h 3301375"/>
              <a:gd name="connsiteX248" fmla="*/ 5493544 w 5507832"/>
              <a:gd name="connsiteY248" fmla="*/ 545199 h 3301375"/>
              <a:gd name="connsiteX249" fmla="*/ 5493544 w 5507832"/>
              <a:gd name="connsiteY249" fmla="*/ 478524 h 3301375"/>
              <a:gd name="connsiteX250" fmla="*/ 5484019 w 5507832"/>
              <a:gd name="connsiteY250" fmla="*/ 430899 h 3301375"/>
              <a:gd name="connsiteX251" fmla="*/ 5479257 w 5507832"/>
              <a:gd name="connsiteY251" fmla="*/ 264212 h 3301375"/>
              <a:gd name="connsiteX252" fmla="*/ 5469732 w 5507832"/>
              <a:gd name="connsiteY252" fmla="*/ 207062 h 3301375"/>
              <a:gd name="connsiteX253" fmla="*/ 5464969 w 5507832"/>
              <a:gd name="connsiteY253" fmla="*/ 173724 h 3301375"/>
              <a:gd name="connsiteX254" fmla="*/ 5488782 w 5507832"/>
              <a:gd name="connsiteY254" fmla="*/ 35612 h 3301375"/>
              <a:gd name="connsiteX255" fmla="*/ 5498307 w 5507832"/>
              <a:gd name="connsiteY255" fmla="*/ 49899 h 3301375"/>
              <a:gd name="connsiteX256" fmla="*/ 5503069 w 5507832"/>
              <a:gd name="connsiteY256" fmla="*/ 83237 h 3301375"/>
              <a:gd name="connsiteX257" fmla="*/ 5507832 w 5507832"/>
              <a:gd name="connsiteY257" fmla="*/ 107049 h 3301375"/>
              <a:gd name="connsiteX258" fmla="*/ 5503069 w 5507832"/>
              <a:gd name="connsiteY258" fmla="*/ 192774 h 3301375"/>
              <a:gd name="connsiteX259" fmla="*/ 5493544 w 5507832"/>
              <a:gd name="connsiteY259" fmla="*/ 211824 h 3301375"/>
              <a:gd name="connsiteX260" fmla="*/ 5484019 w 5507832"/>
              <a:gd name="connsiteY260" fmla="*/ 226112 h 3301375"/>
              <a:gd name="connsiteX261" fmla="*/ 5450682 w 5507832"/>
              <a:gd name="connsiteY261" fmla="*/ 259449 h 3301375"/>
              <a:gd name="connsiteX262" fmla="*/ 5417344 w 5507832"/>
              <a:gd name="connsiteY262" fmla="*/ 264212 h 3301375"/>
              <a:gd name="connsiteX263" fmla="*/ 3964782 w 5507832"/>
              <a:gd name="connsiteY263" fmla="*/ 259449 h 3301375"/>
              <a:gd name="connsiteX264" fmla="*/ 3921919 w 5507832"/>
              <a:gd name="connsiteY264" fmla="*/ 264212 h 3301375"/>
              <a:gd name="connsiteX265" fmla="*/ 3864769 w 5507832"/>
              <a:gd name="connsiteY265" fmla="*/ 268974 h 3301375"/>
              <a:gd name="connsiteX266" fmla="*/ 3798094 w 5507832"/>
              <a:gd name="connsiteY266" fmla="*/ 278499 h 3301375"/>
              <a:gd name="connsiteX267" fmla="*/ 3764757 w 5507832"/>
              <a:gd name="connsiteY267" fmla="*/ 283262 h 3301375"/>
              <a:gd name="connsiteX268" fmla="*/ 3698082 w 5507832"/>
              <a:gd name="connsiteY268" fmla="*/ 288024 h 3301375"/>
              <a:gd name="connsiteX269" fmla="*/ 3650457 w 5507832"/>
              <a:gd name="connsiteY269" fmla="*/ 302312 h 3301375"/>
              <a:gd name="connsiteX270" fmla="*/ 3564732 w 5507832"/>
              <a:gd name="connsiteY270" fmla="*/ 316599 h 3301375"/>
              <a:gd name="connsiteX271" fmla="*/ 3536157 w 5507832"/>
              <a:gd name="connsiteY271" fmla="*/ 326124 h 3301375"/>
              <a:gd name="connsiteX272" fmla="*/ 3421857 w 5507832"/>
              <a:gd name="connsiteY272" fmla="*/ 340412 h 3301375"/>
              <a:gd name="connsiteX273" fmla="*/ 3388519 w 5507832"/>
              <a:gd name="connsiteY273" fmla="*/ 349937 h 3301375"/>
              <a:gd name="connsiteX274" fmla="*/ 3336132 w 5507832"/>
              <a:gd name="connsiteY274" fmla="*/ 359462 h 3301375"/>
              <a:gd name="connsiteX275" fmla="*/ 3293269 w 5507832"/>
              <a:gd name="connsiteY275" fmla="*/ 373749 h 3301375"/>
              <a:gd name="connsiteX276" fmla="*/ 3174207 w 5507832"/>
              <a:gd name="connsiteY276" fmla="*/ 383274 h 3301375"/>
              <a:gd name="connsiteX277" fmla="*/ 3064669 w 5507832"/>
              <a:gd name="connsiteY277" fmla="*/ 397562 h 3301375"/>
              <a:gd name="connsiteX278" fmla="*/ 3040857 w 5507832"/>
              <a:gd name="connsiteY278" fmla="*/ 402324 h 3301375"/>
              <a:gd name="connsiteX279" fmla="*/ 2917032 w 5507832"/>
              <a:gd name="connsiteY279" fmla="*/ 421374 h 3301375"/>
              <a:gd name="connsiteX280" fmla="*/ 2874169 w 5507832"/>
              <a:gd name="connsiteY280" fmla="*/ 426137 h 3301375"/>
              <a:gd name="connsiteX281" fmla="*/ 2731294 w 5507832"/>
              <a:gd name="connsiteY281" fmla="*/ 449949 h 3301375"/>
              <a:gd name="connsiteX282" fmla="*/ 2674144 w 5507832"/>
              <a:gd name="connsiteY282" fmla="*/ 468999 h 3301375"/>
              <a:gd name="connsiteX283" fmla="*/ 2545557 w 5507832"/>
              <a:gd name="connsiteY283" fmla="*/ 492812 h 3301375"/>
              <a:gd name="connsiteX284" fmla="*/ 2402682 w 5507832"/>
              <a:gd name="connsiteY284" fmla="*/ 530912 h 3301375"/>
              <a:gd name="connsiteX285" fmla="*/ 2326482 w 5507832"/>
              <a:gd name="connsiteY285" fmla="*/ 549962 h 3301375"/>
              <a:gd name="connsiteX286" fmla="*/ 2150269 w 5507832"/>
              <a:gd name="connsiteY286" fmla="*/ 592824 h 3301375"/>
              <a:gd name="connsiteX287" fmla="*/ 1997869 w 5507832"/>
              <a:gd name="connsiteY287" fmla="*/ 649974 h 3301375"/>
              <a:gd name="connsiteX288" fmla="*/ 1935957 w 5507832"/>
              <a:gd name="connsiteY288" fmla="*/ 659499 h 3301375"/>
              <a:gd name="connsiteX289" fmla="*/ 1869282 w 5507832"/>
              <a:gd name="connsiteY289" fmla="*/ 678549 h 3301375"/>
              <a:gd name="connsiteX290" fmla="*/ 1745457 w 5507832"/>
              <a:gd name="connsiteY290" fmla="*/ 726174 h 3301375"/>
              <a:gd name="connsiteX291" fmla="*/ 1693069 w 5507832"/>
              <a:gd name="connsiteY291" fmla="*/ 735699 h 3301375"/>
              <a:gd name="connsiteX292" fmla="*/ 1569244 w 5507832"/>
              <a:gd name="connsiteY292" fmla="*/ 778562 h 3301375"/>
              <a:gd name="connsiteX293" fmla="*/ 1512094 w 5507832"/>
              <a:gd name="connsiteY293" fmla="*/ 792849 h 3301375"/>
              <a:gd name="connsiteX294" fmla="*/ 1464469 w 5507832"/>
              <a:gd name="connsiteY294" fmla="*/ 807137 h 3301375"/>
              <a:gd name="connsiteX295" fmla="*/ 1412082 w 5507832"/>
              <a:gd name="connsiteY295" fmla="*/ 816662 h 3301375"/>
              <a:gd name="connsiteX296" fmla="*/ 1288257 w 5507832"/>
              <a:gd name="connsiteY296" fmla="*/ 859524 h 3301375"/>
              <a:gd name="connsiteX297" fmla="*/ 1254919 w 5507832"/>
              <a:gd name="connsiteY297" fmla="*/ 869049 h 3301375"/>
              <a:gd name="connsiteX298" fmla="*/ 1216819 w 5507832"/>
              <a:gd name="connsiteY298" fmla="*/ 883337 h 3301375"/>
              <a:gd name="connsiteX299" fmla="*/ 1188244 w 5507832"/>
              <a:gd name="connsiteY299" fmla="*/ 892862 h 3301375"/>
              <a:gd name="connsiteX300" fmla="*/ 1164432 w 5507832"/>
              <a:gd name="connsiteY300" fmla="*/ 907149 h 3301375"/>
              <a:gd name="connsiteX301" fmla="*/ 1059657 w 5507832"/>
              <a:gd name="connsiteY301" fmla="*/ 950012 h 3301375"/>
              <a:gd name="connsiteX302" fmla="*/ 1012032 w 5507832"/>
              <a:gd name="connsiteY302" fmla="*/ 978587 h 3301375"/>
              <a:gd name="connsiteX303" fmla="*/ 988219 w 5507832"/>
              <a:gd name="connsiteY303" fmla="*/ 992874 h 3301375"/>
              <a:gd name="connsiteX304" fmla="*/ 969169 w 5507832"/>
              <a:gd name="connsiteY304" fmla="*/ 1007162 h 3301375"/>
              <a:gd name="connsiteX305" fmla="*/ 935832 w 5507832"/>
              <a:gd name="connsiteY305" fmla="*/ 1021449 h 3301375"/>
              <a:gd name="connsiteX306" fmla="*/ 921544 w 5507832"/>
              <a:gd name="connsiteY306" fmla="*/ 1035737 h 3301375"/>
              <a:gd name="connsiteX307" fmla="*/ 883444 w 5507832"/>
              <a:gd name="connsiteY307" fmla="*/ 1045262 h 3301375"/>
              <a:gd name="connsiteX308" fmla="*/ 869157 w 5507832"/>
              <a:gd name="connsiteY308" fmla="*/ 1059549 h 3301375"/>
              <a:gd name="connsiteX309" fmla="*/ 826294 w 5507832"/>
              <a:gd name="connsiteY309" fmla="*/ 1078599 h 3301375"/>
              <a:gd name="connsiteX310" fmla="*/ 802482 w 5507832"/>
              <a:gd name="connsiteY310" fmla="*/ 1097649 h 3301375"/>
              <a:gd name="connsiteX311" fmla="*/ 788194 w 5507832"/>
              <a:gd name="connsiteY311" fmla="*/ 1107174 h 3301375"/>
              <a:gd name="connsiteX312" fmla="*/ 764382 w 5507832"/>
              <a:gd name="connsiteY312" fmla="*/ 1126224 h 3301375"/>
              <a:gd name="connsiteX313" fmla="*/ 745332 w 5507832"/>
              <a:gd name="connsiteY313" fmla="*/ 1135749 h 3301375"/>
              <a:gd name="connsiteX314" fmla="*/ 726282 w 5507832"/>
              <a:gd name="connsiteY314" fmla="*/ 1150037 h 3301375"/>
              <a:gd name="connsiteX315" fmla="*/ 683419 w 5507832"/>
              <a:gd name="connsiteY315" fmla="*/ 1178612 h 3301375"/>
              <a:gd name="connsiteX316" fmla="*/ 645319 w 5507832"/>
              <a:gd name="connsiteY316" fmla="*/ 1216712 h 3301375"/>
              <a:gd name="connsiteX317" fmla="*/ 621507 w 5507832"/>
              <a:gd name="connsiteY317" fmla="*/ 1235762 h 3301375"/>
              <a:gd name="connsiteX318" fmla="*/ 564357 w 5507832"/>
              <a:gd name="connsiteY318" fmla="*/ 1278624 h 3301375"/>
              <a:gd name="connsiteX319" fmla="*/ 550069 w 5507832"/>
              <a:gd name="connsiteY319" fmla="*/ 1292912 h 3301375"/>
              <a:gd name="connsiteX320" fmla="*/ 483394 w 5507832"/>
              <a:gd name="connsiteY320" fmla="*/ 1345299 h 3301375"/>
              <a:gd name="connsiteX321" fmla="*/ 464344 w 5507832"/>
              <a:gd name="connsiteY321" fmla="*/ 1373874 h 3301375"/>
              <a:gd name="connsiteX322" fmla="*/ 450057 w 5507832"/>
              <a:gd name="connsiteY322" fmla="*/ 1397687 h 3301375"/>
              <a:gd name="connsiteX323" fmla="*/ 407194 w 5507832"/>
              <a:gd name="connsiteY323" fmla="*/ 1454837 h 3301375"/>
              <a:gd name="connsiteX324" fmla="*/ 383382 w 5507832"/>
              <a:gd name="connsiteY324" fmla="*/ 1497699 h 3301375"/>
              <a:gd name="connsiteX325" fmla="*/ 369094 w 5507832"/>
              <a:gd name="connsiteY325" fmla="*/ 1521512 h 3301375"/>
              <a:gd name="connsiteX326" fmla="*/ 364332 w 5507832"/>
              <a:gd name="connsiteY326" fmla="*/ 1535799 h 3301375"/>
              <a:gd name="connsiteX327" fmla="*/ 350044 w 5507832"/>
              <a:gd name="connsiteY327" fmla="*/ 1573899 h 3301375"/>
              <a:gd name="connsiteX328" fmla="*/ 330994 w 5507832"/>
              <a:gd name="connsiteY328" fmla="*/ 1631049 h 3301375"/>
              <a:gd name="connsiteX329" fmla="*/ 311944 w 5507832"/>
              <a:gd name="connsiteY329" fmla="*/ 1692962 h 3301375"/>
              <a:gd name="connsiteX330" fmla="*/ 307182 w 5507832"/>
              <a:gd name="connsiteY330" fmla="*/ 1788212 h 3301375"/>
              <a:gd name="connsiteX331" fmla="*/ 297657 w 5507832"/>
              <a:gd name="connsiteY331" fmla="*/ 1850124 h 3301375"/>
              <a:gd name="connsiteX332" fmla="*/ 288132 w 5507832"/>
              <a:gd name="connsiteY332" fmla="*/ 1912037 h 3301375"/>
              <a:gd name="connsiteX333" fmla="*/ 273844 w 5507832"/>
              <a:gd name="connsiteY333" fmla="*/ 1931087 h 3301375"/>
              <a:gd name="connsiteX334" fmla="*/ 259557 w 5507832"/>
              <a:gd name="connsiteY334" fmla="*/ 1969187 h 3301375"/>
              <a:gd name="connsiteX335" fmla="*/ 254794 w 5507832"/>
              <a:gd name="connsiteY335" fmla="*/ 1983474 h 3301375"/>
              <a:gd name="connsiteX336" fmla="*/ 230982 w 5507832"/>
              <a:gd name="connsiteY336" fmla="*/ 2021574 h 3301375"/>
              <a:gd name="connsiteX337" fmla="*/ 207169 w 5507832"/>
              <a:gd name="connsiteY337" fmla="*/ 2083487 h 3301375"/>
              <a:gd name="connsiteX338" fmla="*/ 202407 w 5507832"/>
              <a:gd name="connsiteY338" fmla="*/ 2102537 h 3301375"/>
              <a:gd name="connsiteX339" fmla="*/ 188119 w 5507832"/>
              <a:gd name="connsiteY339" fmla="*/ 2126349 h 3301375"/>
              <a:gd name="connsiteX340" fmla="*/ 164307 w 5507832"/>
              <a:gd name="connsiteY340" fmla="*/ 2178737 h 3301375"/>
              <a:gd name="connsiteX341" fmla="*/ 150019 w 5507832"/>
              <a:gd name="connsiteY341" fmla="*/ 2216837 h 3301375"/>
              <a:gd name="connsiteX342" fmla="*/ 145257 w 5507832"/>
              <a:gd name="connsiteY342" fmla="*/ 2235887 h 3301375"/>
              <a:gd name="connsiteX0" fmla="*/ 123825 w 5486400"/>
              <a:gd name="connsiteY0" fmla="*/ 2235887 h 3216962"/>
              <a:gd name="connsiteX1" fmla="*/ 0 w 5486400"/>
              <a:gd name="connsiteY1" fmla="*/ 3216962 h 3216962"/>
              <a:gd name="connsiteX2" fmla="*/ 28575 w 5486400"/>
              <a:gd name="connsiteY2" fmla="*/ 3174099 h 3216962"/>
              <a:gd name="connsiteX3" fmla="*/ 33337 w 5486400"/>
              <a:gd name="connsiteY3" fmla="*/ 3159812 h 3216962"/>
              <a:gd name="connsiteX4" fmla="*/ 42862 w 5486400"/>
              <a:gd name="connsiteY4" fmla="*/ 3078849 h 3216962"/>
              <a:gd name="connsiteX5" fmla="*/ 57150 w 5486400"/>
              <a:gd name="connsiteY5" fmla="*/ 3074087 h 3216962"/>
              <a:gd name="connsiteX6" fmla="*/ 90487 w 5486400"/>
              <a:gd name="connsiteY6" fmla="*/ 3069324 h 3216962"/>
              <a:gd name="connsiteX7" fmla="*/ 119062 w 5486400"/>
              <a:gd name="connsiteY7" fmla="*/ 3064562 h 3216962"/>
              <a:gd name="connsiteX8" fmla="*/ 185737 w 5486400"/>
              <a:gd name="connsiteY8" fmla="*/ 3064562 h 3216962"/>
              <a:gd name="connsiteX9" fmla="*/ 200025 w 5486400"/>
              <a:gd name="connsiteY9" fmla="*/ 3074087 h 3216962"/>
              <a:gd name="connsiteX10" fmla="*/ 214312 w 5486400"/>
              <a:gd name="connsiteY10" fmla="*/ 3078849 h 3216962"/>
              <a:gd name="connsiteX11" fmla="*/ 242887 w 5486400"/>
              <a:gd name="connsiteY11" fmla="*/ 3107424 h 3216962"/>
              <a:gd name="connsiteX12" fmla="*/ 257175 w 5486400"/>
              <a:gd name="connsiteY12" fmla="*/ 3097899 h 3216962"/>
              <a:gd name="connsiteX13" fmla="*/ 252412 w 5486400"/>
              <a:gd name="connsiteY13" fmla="*/ 3050274 h 3216962"/>
              <a:gd name="connsiteX14" fmla="*/ 247650 w 5486400"/>
              <a:gd name="connsiteY14" fmla="*/ 3035987 h 3216962"/>
              <a:gd name="connsiteX15" fmla="*/ 233362 w 5486400"/>
              <a:gd name="connsiteY15" fmla="*/ 3031224 h 3216962"/>
              <a:gd name="connsiteX16" fmla="*/ 147637 w 5486400"/>
              <a:gd name="connsiteY16" fmla="*/ 3026462 h 3216962"/>
              <a:gd name="connsiteX17" fmla="*/ 142875 w 5486400"/>
              <a:gd name="connsiteY17" fmla="*/ 2950262 h 3216962"/>
              <a:gd name="connsiteX18" fmla="*/ 128587 w 5486400"/>
              <a:gd name="connsiteY18" fmla="*/ 2940737 h 3216962"/>
              <a:gd name="connsiteX19" fmla="*/ 123825 w 5486400"/>
              <a:gd name="connsiteY19" fmla="*/ 2921687 h 3216962"/>
              <a:gd name="connsiteX20" fmla="*/ 128587 w 5486400"/>
              <a:gd name="connsiteY20" fmla="*/ 2897874 h 3216962"/>
              <a:gd name="connsiteX21" fmla="*/ 157162 w 5486400"/>
              <a:gd name="connsiteY21" fmla="*/ 2888349 h 3216962"/>
              <a:gd name="connsiteX22" fmla="*/ 161925 w 5486400"/>
              <a:gd name="connsiteY22" fmla="*/ 2874062 h 3216962"/>
              <a:gd name="connsiteX23" fmla="*/ 190500 w 5486400"/>
              <a:gd name="connsiteY23" fmla="*/ 2855012 h 3216962"/>
              <a:gd name="connsiteX24" fmla="*/ 195262 w 5486400"/>
              <a:gd name="connsiteY24" fmla="*/ 2840724 h 3216962"/>
              <a:gd name="connsiteX25" fmla="*/ 200025 w 5486400"/>
              <a:gd name="connsiteY25" fmla="*/ 2816912 h 3216962"/>
              <a:gd name="connsiteX26" fmla="*/ 228600 w 5486400"/>
              <a:gd name="connsiteY26" fmla="*/ 2788337 h 3216962"/>
              <a:gd name="connsiteX27" fmla="*/ 271462 w 5486400"/>
              <a:gd name="connsiteY27" fmla="*/ 2764524 h 3216962"/>
              <a:gd name="connsiteX28" fmla="*/ 304800 w 5486400"/>
              <a:gd name="connsiteY28" fmla="*/ 2759762 h 3216962"/>
              <a:gd name="connsiteX29" fmla="*/ 323850 w 5486400"/>
              <a:gd name="connsiteY29" fmla="*/ 2731187 h 3216962"/>
              <a:gd name="connsiteX30" fmla="*/ 333375 w 5486400"/>
              <a:gd name="connsiteY30" fmla="*/ 2716899 h 3216962"/>
              <a:gd name="connsiteX31" fmla="*/ 361950 w 5486400"/>
              <a:gd name="connsiteY31" fmla="*/ 2688324 h 3216962"/>
              <a:gd name="connsiteX32" fmla="*/ 385762 w 5486400"/>
              <a:gd name="connsiteY32" fmla="*/ 2664512 h 3216962"/>
              <a:gd name="connsiteX33" fmla="*/ 390525 w 5486400"/>
              <a:gd name="connsiteY33" fmla="*/ 2635937 h 3216962"/>
              <a:gd name="connsiteX34" fmla="*/ 400050 w 5486400"/>
              <a:gd name="connsiteY34" fmla="*/ 2621649 h 3216962"/>
              <a:gd name="connsiteX35" fmla="*/ 419100 w 5486400"/>
              <a:gd name="connsiteY35" fmla="*/ 2616887 h 3216962"/>
              <a:gd name="connsiteX36" fmla="*/ 490537 w 5486400"/>
              <a:gd name="connsiteY36" fmla="*/ 2612124 h 3216962"/>
              <a:gd name="connsiteX37" fmla="*/ 485775 w 5486400"/>
              <a:gd name="connsiteY37" fmla="*/ 2531162 h 3216962"/>
              <a:gd name="connsiteX38" fmla="*/ 481012 w 5486400"/>
              <a:gd name="connsiteY38" fmla="*/ 2516874 h 3216962"/>
              <a:gd name="connsiteX39" fmla="*/ 476250 w 5486400"/>
              <a:gd name="connsiteY39" fmla="*/ 2478774 h 3216962"/>
              <a:gd name="connsiteX40" fmla="*/ 447675 w 5486400"/>
              <a:gd name="connsiteY40" fmla="*/ 2464487 h 3216962"/>
              <a:gd name="connsiteX41" fmla="*/ 423862 w 5486400"/>
              <a:gd name="connsiteY41" fmla="*/ 2426387 h 3216962"/>
              <a:gd name="connsiteX42" fmla="*/ 414337 w 5486400"/>
              <a:gd name="connsiteY42" fmla="*/ 2397812 h 3216962"/>
              <a:gd name="connsiteX43" fmla="*/ 400050 w 5486400"/>
              <a:gd name="connsiteY43" fmla="*/ 2388287 h 3216962"/>
              <a:gd name="connsiteX44" fmla="*/ 395287 w 5486400"/>
              <a:gd name="connsiteY44" fmla="*/ 2373999 h 3216962"/>
              <a:gd name="connsiteX45" fmla="*/ 447675 w 5486400"/>
              <a:gd name="connsiteY45" fmla="*/ 2321612 h 3216962"/>
              <a:gd name="connsiteX46" fmla="*/ 461962 w 5486400"/>
              <a:gd name="connsiteY46" fmla="*/ 2312087 h 3216962"/>
              <a:gd name="connsiteX47" fmla="*/ 476250 w 5486400"/>
              <a:gd name="connsiteY47" fmla="*/ 2283512 h 3216962"/>
              <a:gd name="connsiteX48" fmla="*/ 490537 w 5486400"/>
              <a:gd name="connsiteY48" fmla="*/ 2273987 h 3216962"/>
              <a:gd name="connsiteX49" fmla="*/ 519112 w 5486400"/>
              <a:gd name="connsiteY49" fmla="*/ 2264462 h 3216962"/>
              <a:gd name="connsiteX50" fmla="*/ 533400 w 5486400"/>
              <a:gd name="connsiteY50" fmla="*/ 2254937 h 3216962"/>
              <a:gd name="connsiteX51" fmla="*/ 547687 w 5486400"/>
              <a:gd name="connsiteY51" fmla="*/ 2250174 h 3216962"/>
              <a:gd name="connsiteX52" fmla="*/ 661987 w 5486400"/>
              <a:gd name="connsiteY52" fmla="*/ 2240649 h 3216962"/>
              <a:gd name="connsiteX53" fmla="*/ 700087 w 5486400"/>
              <a:gd name="connsiteY53" fmla="*/ 2235887 h 3216962"/>
              <a:gd name="connsiteX54" fmla="*/ 704850 w 5486400"/>
              <a:gd name="connsiteY54" fmla="*/ 2221599 h 3216962"/>
              <a:gd name="connsiteX55" fmla="*/ 690562 w 5486400"/>
              <a:gd name="connsiteY55" fmla="*/ 2216837 h 3216962"/>
              <a:gd name="connsiteX56" fmla="*/ 681037 w 5486400"/>
              <a:gd name="connsiteY56" fmla="*/ 2202549 h 3216962"/>
              <a:gd name="connsiteX57" fmla="*/ 671512 w 5486400"/>
              <a:gd name="connsiteY57" fmla="*/ 2164449 h 3216962"/>
              <a:gd name="connsiteX58" fmla="*/ 666750 w 5486400"/>
              <a:gd name="connsiteY58" fmla="*/ 2150162 h 3216962"/>
              <a:gd name="connsiteX59" fmla="*/ 657225 w 5486400"/>
              <a:gd name="connsiteY59" fmla="*/ 2135874 h 3216962"/>
              <a:gd name="connsiteX60" fmla="*/ 661987 w 5486400"/>
              <a:gd name="connsiteY60" fmla="*/ 2097774 h 3216962"/>
              <a:gd name="connsiteX61" fmla="*/ 690562 w 5486400"/>
              <a:gd name="connsiteY61" fmla="*/ 2088249 h 3216962"/>
              <a:gd name="connsiteX62" fmla="*/ 733425 w 5486400"/>
              <a:gd name="connsiteY62" fmla="*/ 2097774 h 3216962"/>
              <a:gd name="connsiteX63" fmla="*/ 766762 w 5486400"/>
              <a:gd name="connsiteY63" fmla="*/ 2093012 h 3216962"/>
              <a:gd name="connsiteX64" fmla="*/ 795337 w 5486400"/>
              <a:gd name="connsiteY64" fmla="*/ 2073962 h 3216962"/>
              <a:gd name="connsiteX65" fmla="*/ 814387 w 5486400"/>
              <a:gd name="connsiteY65" fmla="*/ 2031099 h 3216962"/>
              <a:gd name="connsiteX66" fmla="*/ 828675 w 5486400"/>
              <a:gd name="connsiteY66" fmla="*/ 2021574 h 3216962"/>
              <a:gd name="connsiteX67" fmla="*/ 881062 w 5486400"/>
              <a:gd name="connsiteY67" fmla="*/ 2026337 h 3216962"/>
              <a:gd name="connsiteX68" fmla="*/ 900112 w 5486400"/>
              <a:gd name="connsiteY68" fmla="*/ 2054912 h 3216962"/>
              <a:gd name="connsiteX69" fmla="*/ 914400 w 5486400"/>
              <a:gd name="connsiteY69" fmla="*/ 2059674 h 3216962"/>
              <a:gd name="connsiteX70" fmla="*/ 1019175 w 5486400"/>
              <a:gd name="connsiteY70" fmla="*/ 2054912 h 3216962"/>
              <a:gd name="connsiteX71" fmla="*/ 1047750 w 5486400"/>
              <a:gd name="connsiteY71" fmla="*/ 2040624 h 3216962"/>
              <a:gd name="connsiteX72" fmla="*/ 1071562 w 5486400"/>
              <a:gd name="connsiteY72" fmla="*/ 2035862 h 3216962"/>
              <a:gd name="connsiteX73" fmla="*/ 1085850 w 5486400"/>
              <a:gd name="connsiteY73" fmla="*/ 2031099 h 3216962"/>
              <a:gd name="connsiteX74" fmla="*/ 1104900 w 5486400"/>
              <a:gd name="connsiteY74" fmla="*/ 2026337 h 3216962"/>
              <a:gd name="connsiteX75" fmla="*/ 1133475 w 5486400"/>
              <a:gd name="connsiteY75" fmla="*/ 2016812 h 3216962"/>
              <a:gd name="connsiteX76" fmla="*/ 1138237 w 5486400"/>
              <a:gd name="connsiteY76" fmla="*/ 1983474 h 3216962"/>
              <a:gd name="connsiteX77" fmla="*/ 1166812 w 5486400"/>
              <a:gd name="connsiteY77" fmla="*/ 1964424 h 3216962"/>
              <a:gd name="connsiteX78" fmla="*/ 1176337 w 5486400"/>
              <a:gd name="connsiteY78" fmla="*/ 1950137 h 3216962"/>
              <a:gd name="connsiteX79" fmla="*/ 1204912 w 5486400"/>
              <a:gd name="connsiteY79" fmla="*/ 1931087 h 3216962"/>
              <a:gd name="connsiteX80" fmla="*/ 1219200 w 5486400"/>
              <a:gd name="connsiteY80" fmla="*/ 1916799 h 3216962"/>
              <a:gd name="connsiteX81" fmla="*/ 1257300 w 5486400"/>
              <a:gd name="connsiteY81" fmla="*/ 1921562 h 3216962"/>
              <a:gd name="connsiteX82" fmla="*/ 1285875 w 5486400"/>
              <a:gd name="connsiteY82" fmla="*/ 1940612 h 3216962"/>
              <a:gd name="connsiteX83" fmla="*/ 1314450 w 5486400"/>
              <a:gd name="connsiteY83" fmla="*/ 1950137 h 3216962"/>
              <a:gd name="connsiteX84" fmla="*/ 1314450 w 5486400"/>
              <a:gd name="connsiteY84" fmla="*/ 1950137 h 3216962"/>
              <a:gd name="connsiteX85" fmla="*/ 1385887 w 5486400"/>
              <a:gd name="connsiteY85" fmla="*/ 1959662 h 3216962"/>
              <a:gd name="connsiteX86" fmla="*/ 1438275 w 5486400"/>
              <a:gd name="connsiteY86" fmla="*/ 1983474 h 3216962"/>
              <a:gd name="connsiteX87" fmla="*/ 1457325 w 5486400"/>
              <a:gd name="connsiteY87" fmla="*/ 1978712 h 3216962"/>
              <a:gd name="connsiteX88" fmla="*/ 1438275 w 5486400"/>
              <a:gd name="connsiteY88" fmla="*/ 1926324 h 3216962"/>
              <a:gd name="connsiteX89" fmla="*/ 1423987 w 5486400"/>
              <a:gd name="connsiteY89" fmla="*/ 1921562 h 3216962"/>
              <a:gd name="connsiteX90" fmla="*/ 1404937 w 5486400"/>
              <a:gd name="connsiteY90" fmla="*/ 1892987 h 3216962"/>
              <a:gd name="connsiteX91" fmla="*/ 1381125 w 5486400"/>
              <a:gd name="connsiteY91" fmla="*/ 1869174 h 3216962"/>
              <a:gd name="connsiteX92" fmla="*/ 1376362 w 5486400"/>
              <a:gd name="connsiteY92" fmla="*/ 1835837 h 3216962"/>
              <a:gd name="connsiteX93" fmla="*/ 1362075 w 5486400"/>
              <a:gd name="connsiteY93" fmla="*/ 1831074 h 3216962"/>
              <a:gd name="connsiteX94" fmla="*/ 1352550 w 5486400"/>
              <a:gd name="connsiteY94" fmla="*/ 1816787 h 3216962"/>
              <a:gd name="connsiteX95" fmla="*/ 1357312 w 5486400"/>
              <a:gd name="connsiteY95" fmla="*/ 1754874 h 3216962"/>
              <a:gd name="connsiteX96" fmla="*/ 1362075 w 5486400"/>
              <a:gd name="connsiteY96" fmla="*/ 1735824 h 3216962"/>
              <a:gd name="connsiteX97" fmla="*/ 1395412 w 5486400"/>
              <a:gd name="connsiteY97" fmla="*/ 1721537 h 3216962"/>
              <a:gd name="connsiteX98" fmla="*/ 1404937 w 5486400"/>
              <a:gd name="connsiteY98" fmla="*/ 1707249 h 3216962"/>
              <a:gd name="connsiteX99" fmla="*/ 1419225 w 5486400"/>
              <a:gd name="connsiteY99" fmla="*/ 1692962 h 3216962"/>
              <a:gd name="connsiteX100" fmla="*/ 1423987 w 5486400"/>
              <a:gd name="connsiteY100" fmla="*/ 1678674 h 3216962"/>
              <a:gd name="connsiteX101" fmla="*/ 1419225 w 5486400"/>
              <a:gd name="connsiteY101" fmla="*/ 1650099 h 3216962"/>
              <a:gd name="connsiteX102" fmla="*/ 1414462 w 5486400"/>
              <a:gd name="connsiteY102" fmla="*/ 1583424 h 3216962"/>
              <a:gd name="connsiteX103" fmla="*/ 1433512 w 5486400"/>
              <a:gd name="connsiteY103" fmla="*/ 1578662 h 3216962"/>
              <a:gd name="connsiteX104" fmla="*/ 1462087 w 5486400"/>
              <a:gd name="connsiteY104" fmla="*/ 1564374 h 3216962"/>
              <a:gd name="connsiteX105" fmla="*/ 1738312 w 5486400"/>
              <a:gd name="connsiteY105" fmla="*/ 1569137 h 3216962"/>
              <a:gd name="connsiteX106" fmla="*/ 1771650 w 5486400"/>
              <a:gd name="connsiteY106" fmla="*/ 1554849 h 3216962"/>
              <a:gd name="connsiteX107" fmla="*/ 1785937 w 5486400"/>
              <a:gd name="connsiteY107" fmla="*/ 1550087 h 3216962"/>
              <a:gd name="connsiteX108" fmla="*/ 1800225 w 5486400"/>
              <a:gd name="connsiteY108" fmla="*/ 1540562 h 3216962"/>
              <a:gd name="connsiteX109" fmla="*/ 1814512 w 5486400"/>
              <a:gd name="connsiteY109" fmla="*/ 1535799 h 3216962"/>
              <a:gd name="connsiteX110" fmla="*/ 1847850 w 5486400"/>
              <a:gd name="connsiteY110" fmla="*/ 1526274 h 3216962"/>
              <a:gd name="connsiteX111" fmla="*/ 1885950 w 5486400"/>
              <a:gd name="connsiteY111" fmla="*/ 1511987 h 3216962"/>
              <a:gd name="connsiteX112" fmla="*/ 1914525 w 5486400"/>
              <a:gd name="connsiteY112" fmla="*/ 1492937 h 3216962"/>
              <a:gd name="connsiteX113" fmla="*/ 1924050 w 5486400"/>
              <a:gd name="connsiteY113" fmla="*/ 1473887 h 3216962"/>
              <a:gd name="connsiteX114" fmla="*/ 1938337 w 5486400"/>
              <a:gd name="connsiteY114" fmla="*/ 1469124 h 3216962"/>
              <a:gd name="connsiteX115" fmla="*/ 1966912 w 5486400"/>
              <a:gd name="connsiteY115" fmla="*/ 1450074 h 3216962"/>
              <a:gd name="connsiteX116" fmla="*/ 1981200 w 5486400"/>
              <a:gd name="connsiteY116" fmla="*/ 1440549 h 3216962"/>
              <a:gd name="connsiteX117" fmla="*/ 1995487 w 5486400"/>
              <a:gd name="connsiteY117" fmla="*/ 1426262 h 3216962"/>
              <a:gd name="connsiteX118" fmla="*/ 2019300 w 5486400"/>
              <a:gd name="connsiteY118" fmla="*/ 1397687 h 3216962"/>
              <a:gd name="connsiteX119" fmla="*/ 2038350 w 5486400"/>
              <a:gd name="connsiteY119" fmla="*/ 1388162 h 3216962"/>
              <a:gd name="connsiteX120" fmla="*/ 2052637 w 5486400"/>
              <a:gd name="connsiteY120" fmla="*/ 1392924 h 3216962"/>
              <a:gd name="connsiteX121" fmla="*/ 2100262 w 5486400"/>
              <a:gd name="connsiteY121" fmla="*/ 1397687 h 3216962"/>
              <a:gd name="connsiteX122" fmla="*/ 2128837 w 5486400"/>
              <a:gd name="connsiteY122" fmla="*/ 1421499 h 3216962"/>
              <a:gd name="connsiteX123" fmla="*/ 2214562 w 5486400"/>
              <a:gd name="connsiteY123" fmla="*/ 1435787 h 3216962"/>
              <a:gd name="connsiteX124" fmla="*/ 2233612 w 5486400"/>
              <a:gd name="connsiteY124" fmla="*/ 1440549 h 3216962"/>
              <a:gd name="connsiteX125" fmla="*/ 2262187 w 5486400"/>
              <a:gd name="connsiteY125" fmla="*/ 1450074 h 3216962"/>
              <a:gd name="connsiteX126" fmla="*/ 2395537 w 5486400"/>
              <a:gd name="connsiteY126" fmla="*/ 1450074 h 3216962"/>
              <a:gd name="connsiteX127" fmla="*/ 2409825 w 5486400"/>
              <a:gd name="connsiteY127" fmla="*/ 1454837 h 3216962"/>
              <a:gd name="connsiteX128" fmla="*/ 2428875 w 5486400"/>
              <a:gd name="connsiteY128" fmla="*/ 1459599 h 3216962"/>
              <a:gd name="connsiteX129" fmla="*/ 2495550 w 5486400"/>
              <a:gd name="connsiteY129" fmla="*/ 1454837 h 3216962"/>
              <a:gd name="connsiteX130" fmla="*/ 2490787 w 5486400"/>
              <a:gd name="connsiteY130" fmla="*/ 1416737 h 3216962"/>
              <a:gd name="connsiteX131" fmla="*/ 2476500 w 5486400"/>
              <a:gd name="connsiteY131" fmla="*/ 1388162 h 3216962"/>
              <a:gd name="connsiteX132" fmla="*/ 2462212 w 5486400"/>
              <a:gd name="connsiteY132" fmla="*/ 1373874 h 3216962"/>
              <a:gd name="connsiteX133" fmla="*/ 2466975 w 5486400"/>
              <a:gd name="connsiteY133" fmla="*/ 1326249 h 3216962"/>
              <a:gd name="connsiteX134" fmla="*/ 2481262 w 5486400"/>
              <a:gd name="connsiteY134" fmla="*/ 1311962 h 3216962"/>
              <a:gd name="connsiteX135" fmla="*/ 2495550 w 5486400"/>
              <a:gd name="connsiteY135" fmla="*/ 1302437 h 3216962"/>
              <a:gd name="connsiteX136" fmla="*/ 2576512 w 5486400"/>
              <a:gd name="connsiteY136" fmla="*/ 1288149 h 3216962"/>
              <a:gd name="connsiteX137" fmla="*/ 2609850 w 5486400"/>
              <a:gd name="connsiteY137" fmla="*/ 1264337 h 3216962"/>
              <a:gd name="connsiteX138" fmla="*/ 2628900 w 5486400"/>
              <a:gd name="connsiteY138" fmla="*/ 1254812 h 3216962"/>
              <a:gd name="connsiteX139" fmla="*/ 2557462 w 5486400"/>
              <a:gd name="connsiteY139" fmla="*/ 1245287 h 3216962"/>
              <a:gd name="connsiteX140" fmla="*/ 2528887 w 5486400"/>
              <a:gd name="connsiteY140" fmla="*/ 1235762 h 3216962"/>
              <a:gd name="connsiteX141" fmla="*/ 2514600 w 5486400"/>
              <a:gd name="connsiteY141" fmla="*/ 1230999 h 3216962"/>
              <a:gd name="connsiteX142" fmla="*/ 2490787 w 5486400"/>
              <a:gd name="connsiteY142" fmla="*/ 1221474 h 3216962"/>
              <a:gd name="connsiteX143" fmla="*/ 2466975 w 5486400"/>
              <a:gd name="connsiteY143" fmla="*/ 1216712 h 3216962"/>
              <a:gd name="connsiteX144" fmla="*/ 2457450 w 5486400"/>
              <a:gd name="connsiteY144" fmla="*/ 1197662 h 3216962"/>
              <a:gd name="connsiteX145" fmla="*/ 2447925 w 5486400"/>
              <a:gd name="connsiteY145" fmla="*/ 1183374 h 3216962"/>
              <a:gd name="connsiteX146" fmla="*/ 2452687 w 5486400"/>
              <a:gd name="connsiteY146" fmla="*/ 1154799 h 3216962"/>
              <a:gd name="connsiteX147" fmla="*/ 2519362 w 5486400"/>
              <a:gd name="connsiteY147" fmla="*/ 1140512 h 3216962"/>
              <a:gd name="connsiteX148" fmla="*/ 2538412 w 5486400"/>
              <a:gd name="connsiteY148" fmla="*/ 1135749 h 3216962"/>
              <a:gd name="connsiteX149" fmla="*/ 2576512 w 5486400"/>
              <a:gd name="connsiteY149" fmla="*/ 1092887 h 3216962"/>
              <a:gd name="connsiteX150" fmla="*/ 2605087 w 5486400"/>
              <a:gd name="connsiteY150" fmla="*/ 1083362 h 3216962"/>
              <a:gd name="connsiteX151" fmla="*/ 2652712 w 5486400"/>
              <a:gd name="connsiteY151" fmla="*/ 1073837 h 3216962"/>
              <a:gd name="connsiteX152" fmla="*/ 2671762 w 5486400"/>
              <a:gd name="connsiteY152" fmla="*/ 1069074 h 3216962"/>
              <a:gd name="connsiteX153" fmla="*/ 2690812 w 5486400"/>
              <a:gd name="connsiteY153" fmla="*/ 1059549 h 3216962"/>
              <a:gd name="connsiteX154" fmla="*/ 2705100 w 5486400"/>
              <a:gd name="connsiteY154" fmla="*/ 1054787 h 3216962"/>
              <a:gd name="connsiteX155" fmla="*/ 2752725 w 5486400"/>
              <a:gd name="connsiteY155" fmla="*/ 1030974 h 3216962"/>
              <a:gd name="connsiteX156" fmla="*/ 2767012 w 5486400"/>
              <a:gd name="connsiteY156" fmla="*/ 1021449 h 3216962"/>
              <a:gd name="connsiteX157" fmla="*/ 2786062 w 5486400"/>
              <a:gd name="connsiteY157" fmla="*/ 1016687 h 3216962"/>
              <a:gd name="connsiteX158" fmla="*/ 2843212 w 5486400"/>
              <a:gd name="connsiteY158" fmla="*/ 1007162 h 3216962"/>
              <a:gd name="connsiteX159" fmla="*/ 2857500 w 5486400"/>
              <a:gd name="connsiteY159" fmla="*/ 1002399 h 3216962"/>
              <a:gd name="connsiteX160" fmla="*/ 3095625 w 5486400"/>
              <a:gd name="connsiteY160" fmla="*/ 1016687 h 3216962"/>
              <a:gd name="connsiteX161" fmla="*/ 3128962 w 5486400"/>
              <a:gd name="connsiteY161" fmla="*/ 1035737 h 3216962"/>
              <a:gd name="connsiteX162" fmla="*/ 3143250 w 5486400"/>
              <a:gd name="connsiteY162" fmla="*/ 1040499 h 3216962"/>
              <a:gd name="connsiteX163" fmla="*/ 3190875 w 5486400"/>
              <a:gd name="connsiteY163" fmla="*/ 1069074 h 3216962"/>
              <a:gd name="connsiteX164" fmla="*/ 3219450 w 5486400"/>
              <a:gd name="connsiteY164" fmla="*/ 1088124 h 3216962"/>
              <a:gd name="connsiteX165" fmla="*/ 3233737 w 5486400"/>
              <a:gd name="connsiteY165" fmla="*/ 1083362 h 3216962"/>
              <a:gd name="connsiteX166" fmla="*/ 3243262 w 5486400"/>
              <a:gd name="connsiteY166" fmla="*/ 1069074 h 3216962"/>
              <a:gd name="connsiteX167" fmla="*/ 3257550 w 5486400"/>
              <a:gd name="connsiteY167" fmla="*/ 1054787 h 3216962"/>
              <a:gd name="connsiteX168" fmla="*/ 3267075 w 5486400"/>
              <a:gd name="connsiteY168" fmla="*/ 1040499 h 3216962"/>
              <a:gd name="connsiteX169" fmla="*/ 3281362 w 5486400"/>
              <a:gd name="connsiteY169" fmla="*/ 1035737 h 3216962"/>
              <a:gd name="connsiteX170" fmla="*/ 3376612 w 5486400"/>
              <a:gd name="connsiteY170" fmla="*/ 1030974 h 3216962"/>
              <a:gd name="connsiteX171" fmla="*/ 3405187 w 5486400"/>
              <a:gd name="connsiteY171" fmla="*/ 1040499 h 3216962"/>
              <a:gd name="connsiteX172" fmla="*/ 3514725 w 5486400"/>
              <a:gd name="connsiteY172" fmla="*/ 1035737 h 3216962"/>
              <a:gd name="connsiteX173" fmla="*/ 3557587 w 5486400"/>
              <a:gd name="connsiteY173" fmla="*/ 1007162 h 3216962"/>
              <a:gd name="connsiteX174" fmla="*/ 3571875 w 5486400"/>
              <a:gd name="connsiteY174" fmla="*/ 997637 h 3216962"/>
              <a:gd name="connsiteX175" fmla="*/ 3576637 w 5486400"/>
              <a:gd name="connsiteY175" fmla="*/ 983349 h 3216962"/>
              <a:gd name="connsiteX176" fmla="*/ 3586162 w 5486400"/>
              <a:gd name="connsiteY176" fmla="*/ 969062 h 3216962"/>
              <a:gd name="connsiteX177" fmla="*/ 3629025 w 5486400"/>
              <a:gd name="connsiteY177" fmla="*/ 930962 h 3216962"/>
              <a:gd name="connsiteX178" fmla="*/ 3643312 w 5486400"/>
              <a:gd name="connsiteY178" fmla="*/ 926199 h 3216962"/>
              <a:gd name="connsiteX179" fmla="*/ 3671887 w 5486400"/>
              <a:gd name="connsiteY179" fmla="*/ 902387 h 3216962"/>
              <a:gd name="connsiteX180" fmla="*/ 3686175 w 5486400"/>
              <a:gd name="connsiteY180" fmla="*/ 897624 h 3216962"/>
              <a:gd name="connsiteX181" fmla="*/ 3700462 w 5486400"/>
              <a:gd name="connsiteY181" fmla="*/ 888099 h 3216962"/>
              <a:gd name="connsiteX182" fmla="*/ 3743325 w 5486400"/>
              <a:gd name="connsiteY182" fmla="*/ 878574 h 3216962"/>
              <a:gd name="connsiteX183" fmla="*/ 3800475 w 5486400"/>
              <a:gd name="connsiteY183" fmla="*/ 883337 h 3216962"/>
              <a:gd name="connsiteX184" fmla="*/ 3829050 w 5486400"/>
              <a:gd name="connsiteY184" fmla="*/ 892862 h 3216962"/>
              <a:gd name="connsiteX185" fmla="*/ 3857625 w 5486400"/>
              <a:gd name="connsiteY185" fmla="*/ 897624 h 3216962"/>
              <a:gd name="connsiteX186" fmla="*/ 3867150 w 5486400"/>
              <a:gd name="connsiteY186" fmla="*/ 911912 h 3216962"/>
              <a:gd name="connsiteX187" fmla="*/ 3910012 w 5486400"/>
              <a:gd name="connsiteY187" fmla="*/ 935724 h 3216962"/>
              <a:gd name="connsiteX188" fmla="*/ 3933825 w 5486400"/>
              <a:gd name="connsiteY188" fmla="*/ 940487 h 3216962"/>
              <a:gd name="connsiteX189" fmla="*/ 3957637 w 5486400"/>
              <a:gd name="connsiteY189" fmla="*/ 964299 h 3216962"/>
              <a:gd name="connsiteX190" fmla="*/ 3971925 w 5486400"/>
              <a:gd name="connsiteY190" fmla="*/ 973824 h 3216962"/>
              <a:gd name="connsiteX191" fmla="*/ 4014787 w 5486400"/>
              <a:gd name="connsiteY191" fmla="*/ 969062 h 3216962"/>
              <a:gd name="connsiteX192" fmla="*/ 4043362 w 5486400"/>
              <a:gd name="connsiteY192" fmla="*/ 954774 h 3216962"/>
              <a:gd name="connsiteX193" fmla="*/ 4057650 w 5486400"/>
              <a:gd name="connsiteY193" fmla="*/ 950012 h 3216962"/>
              <a:gd name="connsiteX194" fmla="*/ 4071937 w 5486400"/>
              <a:gd name="connsiteY194" fmla="*/ 940487 h 3216962"/>
              <a:gd name="connsiteX195" fmla="*/ 4105275 w 5486400"/>
              <a:gd name="connsiteY195" fmla="*/ 930962 h 3216962"/>
              <a:gd name="connsiteX196" fmla="*/ 4114800 w 5486400"/>
              <a:gd name="connsiteY196" fmla="*/ 916674 h 3216962"/>
              <a:gd name="connsiteX197" fmla="*/ 4119562 w 5486400"/>
              <a:gd name="connsiteY197" fmla="*/ 902387 h 3216962"/>
              <a:gd name="connsiteX198" fmla="*/ 4176712 w 5486400"/>
              <a:gd name="connsiteY198" fmla="*/ 873812 h 3216962"/>
              <a:gd name="connsiteX199" fmla="*/ 4200525 w 5486400"/>
              <a:gd name="connsiteY199" fmla="*/ 869049 h 3216962"/>
              <a:gd name="connsiteX200" fmla="*/ 4214812 w 5486400"/>
              <a:gd name="connsiteY200" fmla="*/ 864287 h 3216962"/>
              <a:gd name="connsiteX201" fmla="*/ 4233862 w 5486400"/>
              <a:gd name="connsiteY201" fmla="*/ 859524 h 3216962"/>
              <a:gd name="connsiteX202" fmla="*/ 4248150 w 5486400"/>
              <a:gd name="connsiteY202" fmla="*/ 849999 h 3216962"/>
              <a:gd name="connsiteX203" fmla="*/ 4276725 w 5486400"/>
              <a:gd name="connsiteY203" fmla="*/ 840474 h 3216962"/>
              <a:gd name="connsiteX204" fmla="*/ 4305300 w 5486400"/>
              <a:gd name="connsiteY204" fmla="*/ 826187 h 3216962"/>
              <a:gd name="connsiteX205" fmla="*/ 4319587 w 5486400"/>
              <a:gd name="connsiteY205" fmla="*/ 816662 h 3216962"/>
              <a:gd name="connsiteX206" fmla="*/ 4343400 w 5486400"/>
              <a:gd name="connsiteY206" fmla="*/ 811899 h 3216962"/>
              <a:gd name="connsiteX207" fmla="*/ 4357687 w 5486400"/>
              <a:gd name="connsiteY207" fmla="*/ 807137 h 3216962"/>
              <a:gd name="connsiteX208" fmla="*/ 4524375 w 5486400"/>
              <a:gd name="connsiteY208" fmla="*/ 802374 h 3216962"/>
              <a:gd name="connsiteX209" fmla="*/ 4533900 w 5486400"/>
              <a:gd name="connsiteY209" fmla="*/ 788087 h 3216962"/>
              <a:gd name="connsiteX210" fmla="*/ 4548187 w 5486400"/>
              <a:gd name="connsiteY210" fmla="*/ 778562 h 3216962"/>
              <a:gd name="connsiteX211" fmla="*/ 4552950 w 5486400"/>
              <a:gd name="connsiteY211" fmla="*/ 764274 h 3216962"/>
              <a:gd name="connsiteX212" fmla="*/ 4562475 w 5486400"/>
              <a:gd name="connsiteY212" fmla="*/ 749987 h 3216962"/>
              <a:gd name="connsiteX213" fmla="*/ 4567237 w 5486400"/>
              <a:gd name="connsiteY213" fmla="*/ 735699 h 3216962"/>
              <a:gd name="connsiteX214" fmla="*/ 4581525 w 5486400"/>
              <a:gd name="connsiteY214" fmla="*/ 730937 h 3216962"/>
              <a:gd name="connsiteX215" fmla="*/ 4619625 w 5486400"/>
              <a:gd name="connsiteY215" fmla="*/ 721412 h 3216962"/>
              <a:gd name="connsiteX216" fmla="*/ 4633912 w 5486400"/>
              <a:gd name="connsiteY216" fmla="*/ 716649 h 3216962"/>
              <a:gd name="connsiteX217" fmla="*/ 4648200 w 5486400"/>
              <a:gd name="connsiteY217" fmla="*/ 707124 h 3216962"/>
              <a:gd name="connsiteX218" fmla="*/ 4724400 w 5486400"/>
              <a:gd name="connsiteY218" fmla="*/ 730937 h 3216962"/>
              <a:gd name="connsiteX219" fmla="*/ 4714875 w 5486400"/>
              <a:gd name="connsiteY219" fmla="*/ 745224 h 3216962"/>
              <a:gd name="connsiteX220" fmla="*/ 4762500 w 5486400"/>
              <a:gd name="connsiteY220" fmla="*/ 769037 h 3216962"/>
              <a:gd name="connsiteX221" fmla="*/ 4819650 w 5486400"/>
              <a:gd name="connsiteY221" fmla="*/ 783324 h 3216962"/>
              <a:gd name="connsiteX222" fmla="*/ 4838700 w 5486400"/>
              <a:gd name="connsiteY222" fmla="*/ 788087 h 3216962"/>
              <a:gd name="connsiteX223" fmla="*/ 4857750 w 5486400"/>
              <a:gd name="connsiteY223" fmla="*/ 797612 h 3216962"/>
              <a:gd name="connsiteX224" fmla="*/ 4867275 w 5486400"/>
              <a:gd name="connsiteY224" fmla="*/ 816662 h 3216962"/>
              <a:gd name="connsiteX225" fmla="*/ 4872037 w 5486400"/>
              <a:gd name="connsiteY225" fmla="*/ 835712 h 3216962"/>
              <a:gd name="connsiteX226" fmla="*/ 4914900 w 5486400"/>
              <a:gd name="connsiteY226" fmla="*/ 826187 h 3216962"/>
              <a:gd name="connsiteX227" fmla="*/ 4943475 w 5486400"/>
              <a:gd name="connsiteY227" fmla="*/ 807137 h 3216962"/>
              <a:gd name="connsiteX228" fmla="*/ 4953000 w 5486400"/>
              <a:gd name="connsiteY228" fmla="*/ 821424 h 3216962"/>
              <a:gd name="connsiteX229" fmla="*/ 5029200 w 5486400"/>
              <a:gd name="connsiteY229" fmla="*/ 840474 h 3216962"/>
              <a:gd name="connsiteX230" fmla="*/ 5072062 w 5486400"/>
              <a:gd name="connsiteY230" fmla="*/ 845237 h 3216962"/>
              <a:gd name="connsiteX231" fmla="*/ 5086350 w 5486400"/>
              <a:gd name="connsiteY231" fmla="*/ 840474 h 3216962"/>
              <a:gd name="connsiteX232" fmla="*/ 5095875 w 5486400"/>
              <a:gd name="connsiteY232" fmla="*/ 802374 h 3216962"/>
              <a:gd name="connsiteX233" fmla="*/ 5105400 w 5486400"/>
              <a:gd name="connsiteY233" fmla="*/ 788087 h 3216962"/>
              <a:gd name="connsiteX234" fmla="*/ 5110162 w 5486400"/>
              <a:gd name="connsiteY234" fmla="*/ 764274 h 3216962"/>
              <a:gd name="connsiteX235" fmla="*/ 5138737 w 5486400"/>
              <a:gd name="connsiteY235" fmla="*/ 740462 h 3216962"/>
              <a:gd name="connsiteX236" fmla="*/ 5157787 w 5486400"/>
              <a:gd name="connsiteY236" fmla="*/ 721412 h 3216962"/>
              <a:gd name="connsiteX237" fmla="*/ 5186362 w 5486400"/>
              <a:gd name="connsiteY237" fmla="*/ 697599 h 3216962"/>
              <a:gd name="connsiteX238" fmla="*/ 5219700 w 5486400"/>
              <a:gd name="connsiteY238" fmla="*/ 688074 h 3216962"/>
              <a:gd name="connsiteX239" fmla="*/ 5291137 w 5486400"/>
              <a:gd name="connsiteY239" fmla="*/ 678549 h 3216962"/>
              <a:gd name="connsiteX240" fmla="*/ 5334000 w 5486400"/>
              <a:gd name="connsiteY240" fmla="*/ 645212 h 3216962"/>
              <a:gd name="connsiteX241" fmla="*/ 5348287 w 5486400"/>
              <a:gd name="connsiteY241" fmla="*/ 635687 h 3216962"/>
              <a:gd name="connsiteX242" fmla="*/ 5362575 w 5486400"/>
              <a:gd name="connsiteY242" fmla="*/ 630924 h 3216962"/>
              <a:gd name="connsiteX243" fmla="*/ 5391150 w 5486400"/>
              <a:gd name="connsiteY243" fmla="*/ 602349 h 3216962"/>
              <a:gd name="connsiteX244" fmla="*/ 5405437 w 5486400"/>
              <a:gd name="connsiteY244" fmla="*/ 588062 h 3216962"/>
              <a:gd name="connsiteX245" fmla="*/ 5434012 w 5486400"/>
              <a:gd name="connsiteY245" fmla="*/ 573774 h 3216962"/>
              <a:gd name="connsiteX246" fmla="*/ 5462587 w 5486400"/>
              <a:gd name="connsiteY246" fmla="*/ 559487 h 3216962"/>
              <a:gd name="connsiteX247" fmla="*/ 5472112 w 5486400"/>
              <a:gd name="connsiteY247" fmla="*/ 545199 h 3216962"/>
              <a:gd name="connsiteX248" fmla="*/ 5472112 w 5486400"/>
              <a:gd name="connsiteY248" fmla="*/ 478524 h 3216962"/>
              <a:gd name="connsiteX249" fmla="*/ 5462587 w 5486400"/>
              <a:gd name="connsiteY249" fmla="*/ 430899 h 3216962"/>
              <a:gd name="connsiteX250" fmla="*/ 5457825 w 5486400"/>
              <a:gd name="connsiteY250" fmla="*/ 264212 h 3216962"/>
              <a:gd name="connsiteX251" fmla="*/ 5448300 w 5486400"/>
              <a:gd name="connsiteY251" fmla="*/ 207062 h 3216962"/>
              <a:gd name="connsiteX252" fmla="*/ 5443537 w 5486400"/>
              <a:gd name="connsiteY252" fmla="*/ 173724 h 3216962"/>
              <a:gd name="connsiteX253" fmla="*/ 5467350 w 5486400"/>
              <a:gd name="connsiteY253" fmla="*/ 35612 h 3216962"/>
              <a:gd name="connsiteX254" fmla="*/ 5476875 w 5486400"/>
              <a:gd name="connsiteY254" fmla="*/ 49899 h 3216962"/>
              <a:gd name="connsiteX255" fmla="*/ 5481637 w 5486400"/>
              <a:gd name="connsiteY255" fmla="*/ 83237 h 3216962"/>
              <a:gd name="connsiteX256" fmla="*/ 5486400 w 5486400"/>
              <a:gd name="connsiteY256" fmla="*/ 107049 h 3216962"/>
              <a:gd name="connsiteX257" fmla="*/ 5481637 w 5486400"/>
              <a:gd name="connsiteY257" fmla="*/ 192774 h 3216962"/>
              <a:gd name="connsiteX258" fmla="*/ 5472112 w 5486400"/>
              <a:gd name="connsiteY258" fmla="*/ 211824 h 3216962"/>
              <a:gd name="connsiteX259" fmla="*/ 5462587 w 5486400"/>
              <a:gd name="connsiteY259" fmla="*/ 226112 h 3216962"/>
              <a:gd name="connsiteX260" fmla="*/ 5429250 w 5486400"/>
              <a:gd name="connsiteY260" fmla="*/ 259449 h 3216962"/>
              <a:gd name="connsiteX261" fmla="*/ 5395912 w 5486400"/>
              <a:gd name="connsiteY261" fmla="*/ 264212 h 3216962"/>
              <a:gd name="connsiteX262" fmla="*/ 3943350 w 5486400"/>
              <a:gd name="connsiteY262" fmla="*/ 259449 h 3216962"/>
              <a:gd name="connsiteX263" fmla="*/ 3900487 w 5486400"/>
              <a:gd name="connsiteY263" fmla="*/ 264212 h 3216962"/>
              <a:gd name="connsiteX264" fmla="*/ 3843337 w 5486400"/>
              <a:gd name="connsiteY264" fmla="*/ 268974 h 3216962"/>
              <a:gd name="connsiteX265" fmla="*/ 3776662 w 5486400"/>
              <a:gd name="connsiteY265" fmla="*/ 278499 h 3216962"/>
              <a:gd name="connsiteX266" fmla="*/ 3743325 w 5486400"/>
              <a:gd name="connsiteY266" fmla="*/ 283262 h 3216962"/>
              <a:gd name="connsiteX267" fmla="*/ 3676650 w 5486400"/>
              <a:gd name="connsiteY267" fmla="*/ 288024 h 3216962"/>
              <a:gd name="connsiteX268" fmla="*/ 3629025 w 5486400"/>
              <a:gd name="connsiteY268" fmla="*/ 302312 h 3216962"/>
              <a:gd name="connsiteX269" fmla="*/ 3543300 w 5486400"/>
              <a:gd name="connsiteY269" fmla="*/ 316599 h 3216962"/>
              <a:gd name="connsiteX270" fmla="*/ 3514725 w 5486400"/>
              <a:gd name="connsiteY270" fmla="*/ 326124 h 3216962"/>
              <a:gd name="connsiteX271" fmla="*/ 3400425 w 5486400"/>
              <a:gd name="connsiteY271" fmla="*/ 340412 h 3216962"/>
              <a:gd name="connsiteX272" fmla="*/ 3367087 w 5486400"/>
              <a:gd name="connsiteY272" fmla="*/ 349937 h 3216962"/>
              <a:gd name="connsiteX273" fmla="*/ 3314700 w 5486400"/>
              <a:gd name="connsiteY273" fmla="*/ 359462 h 3216962"/>
              <a:gd name="connsiteX274" fmla="*/ 3271837 w 5486400"/>
              <a:gd name="connsiteY274" fmla="*/ 373749 h 3216962"/>
              <a:gd name="connsiteX275" fmla="*/ 3152775 w 5486400"/>
              <a:gd name="connsiteY275" fmla="*/ 383274 h 3216962"/>
              <a:gd name="connsiteX276" fmla="*/ 3043237 w 5486400"/>
              <a:gd name="connsiteY276" fmla="*/ 397562 h 3216962"/>
              <a:gd name="connsiteX277" fmla="*/ 3019425 w 5486400"/>
              <a:gd name="connsiteY277" fmla="*/ 402324 h 3216962"/>
              <a:gd name="connsiteX278" fmla="*/ 2895600 w 5486400"/>
              <a:gd name="connsiteY278" fmla="*/ 421374 h 3216962"/>
              <a:gd name="connsiteX279" fmla="*/ 2852737 w 5486400"/>
              <a:gd name="connsiteY279" fmla="*/ 426137 h 3216962"/>
              <a:gd name="connsiteX280" fmla="*/ 2709862 w 5486400"/>
              <a:gd name="connsiteY280" fmla="*/ 449949 h 3216962"/>
              <a:gd name="connsiteX281" fmla="*/ 2652712 w 5486400"/>
              <a:gd name="connsiteY281" fmla="*/ 468999 h 3216962"/>
              <a:gd name="connsiteX282" fmla="*/ 2524125 w 5486400"/>
              <a:gd name="connsiteY282" fmla="*/ 492812 h 3216962"/>
              <a:gd name="connsiteX283" fmla="*/ 2381250 w 5486400"/>
              <a:gd name="connsiteY283" fmla="*/ 530912 h 3216962"/>
              <a:gd name="connsiteX284" fmla="*/ 2305050 w 5486400"/>
              <a:gd name="connsiteY284" fmla="*/ 549962 h 3216962"/>
              <a:gd name="connsiteX285" fmla="*/ 2128837 w 5486400"/>
              <a:gd name="connsiteY285" fmla="*/ 592824 h 3216962"/>
              <a:gd name="connsiteX286" fmla="*/ 1976437 w 5486400"/>
              <a:gd name="connsiteY286" fmla="*/ 649974 h 3216962"/>
              <a:gd name="connsiteX287" fmla="*/ 1914525 w 5486400"/>
              <a:gd name="connsiteY287" fmla="*/ 659499 h 3216962"/>
              <a:gd name="connsiteX288" fmla="*/ 1847850 w 5486400"/>
              <a:gd name="connsiteY288" fmla="*/ 678549 h 3216962"/>
              <a:gd name="connsiteX289" fmla="*/ 1724025 w 5486400"/>
              <a:gd name="connsiteY289" fmla="*/ 726174 h 3216962"/>
              <a:gd name="connsiteX290" fmla="*/ 1671637 w 5486400"/>
              <a:gd name="connsiteY290" fmla="*/ 735699 h 3216962"/>
              <a:gd name="connsiteX291" fmla="*/ 1547812 w 5486400"/>
              <a:gd name="connsiteY291" fmla="*/ 778562 h 3216962"/>
              <a:gd name="connsiteX292" fmla="*/ 1490662 w 5486400"/>
              <a:gd name="connsiteY292" fmla="*/ 792849 h 3216962"/>
              <a:gd name="connsiteX293" fmla="*/ 1443037 w 5486400"/>
              <a:gd name="connsiteY293" fmla="*/ 807137 h 3216962"/>
              <a:gd name="connsiteX294" fmla="*/ 1390650 w 5486400"/>
              <a:gd name="connsiteY294" fmla="*/ 816662 h 3216962"/>
              <a:gd name="connsiteX295" fmla="*/ 1266825 w 5486400"/>
              <a:gd name="connsiteY295" fmla="*/ 859524 h 3216962"/>
              <a:gd name="connsiteX296" fmla="*/ 1233487 w 5486400"/>
              <a:gd name="connsiteY296" fmla="*/ 869049 h 3216962"/>
              <a:gd name="connsiteX297" fmla="*/ 1195387 w 5486400"/>
              <a:gd name="connsiteY297" fmla="*/ 883337 h 3216962"/>
              <a:gd name="connsiteX298" fmla="*/ 1166812 w 5486400"/>
              <a:gd name="connsiteY298" fmla="*/ 892862 h 3216962"/>
              <a:gd name="connsiteX299" fmla="*/ 1143000 w 5486400"/>
              <a:gd name="connsiteY299" fmla="*/ 907149 h 3216962"/>
              <a:gd name="connsiteX300" fmla="*/ 1038225 w 5486400"/>
              <a:gd name="connsiteY300" fmla="*/ 950012 h 3216962"/>
              <a:gd name="connsiteX301" fmla="*/ 990600 w 5486400"/>
              <a:gd name="connsiteY301" fmla="*/ 978587 h 3216962"/>
              <a:gd name="connsiteX302" fmla="*/ 966787 w 5486400"/>
              <a:gd name="connsiteY302" fmla="*/ 992874 h 3216962"/>
              <a:gd name="connsiteX303" fmla="*/ 947737 w 5486400"/>
              <a:gd name="connsiteY303" fmla="*/ 1007162 h 3216962"/>
              <a:gd name="connsiteX304" fmla="*/ 914400 w 5486400"/>
              <a:gd name="connsiteY304" fmla="*/ 1021449 h 3216962"/>
              <a:gd name="connsiteX305" fmla="*/ 900112 w 5486400"/>
              <a:gd name="connsiteY305" fmla="*/ 1035737 h 3216962"/>
              <a:gd name="connsiteX306" fmla="*/ 862012 w 5486400"/>
              <a:gd name="connsiteY306" fmla="*/ 1045262 h 3216962"/>
              <a:gd name="connsiteX307" fmla="*/ 847725 w 5486400"/>
              <a:gd name="connsiteY307" fmla="*/ 1059549 h 3216962"/>
              <a:gd name="connsiteX308" fmla="*/ 804862 w 5486400"/>
              <a:gd name="connsiteY308" fmla="*/ 1078599 h 3216962"/>
              <a:gd name="connsiteX309" fmla="*/ 781050 w 5486400"/>
              <a:gd name="connsiteY309" fmla="*/ 1097649 h 3216962"/>
              <a:gd name="connsiteX310" fmla="*/ 766762 w 5486400"/>
              <a:gd name="connsiteY310" fmla="*/ 1107174 h 3216962"/>
              <a:gd name="connsiteX311" fmla="*/ 742950 w 5486400"/>
              <a:gd name="connsiteY311" fmla="*/ 1126224 h 3216962"/>
              <a:gd name="connsiteX312" fmla="*/ 723900 w 5486400"/>
              <a:gd name="connsiteY312" fmla="*/ 1135749 h 3216962"/>
              <a:gd name="connsiteX313" fmla="*/ 704850 w 5486400"/>
              <a:gd name="connsiteY313" fmla="*/ 1150037 h 3216962"/>
              <a:gd name="connsiteX314" fmla="*/ 661987 w 5486400"/>
              <a:gd name="connsiteY314" fmla="*/ 1178612 h 3216962"/>
              <a:gd name="connsiteX315" fmla="*/ 623887 w 5486400"/>
              <a:gd name="connsiteY315" fmla="*/ 1216712 h 3216962"/>
              <a:gd name="connsiteX316" fmla="*/ 600075 w 5486400"/>
              <a:gd name="connsiteY316" fmla="*/ 1235762 h 3216962"/>
              <a:gd name="connsiteX317" fmla="*/ 542925 w 5486400"/>
              <a:gd name="connsiteY317" fmla="*/ 1278624 h 3216962"/>
              <a:gd name="connsiteX318" fmla="*/ 528637 w 5486400"/>
              <a:gd name="connsiteY318" fmla="*/ 1292912 h 3216962"/>
              <a:gd name="connsiteX319" fmla="*/ 461962 w 5486400"/>
              <a:gd name="connsiteY319" fmla="*/ 1345299 h 3216962"/>
              <a:gd name="connsiteX320" fmla="*/ 442912 w 5486400"/>
              <a:gd name="connsiteY320" fmla="*/ 1373874 h 3216962"/>
              <a:gd name="connsiteX321" fmla="*/ 428625 w 5486400"/>
              <a:gd name="connsiteY321" fmla="*/ 1397687 h 3216962"/>
              <a:gd name="connsiteX322" fmla="*/ 385762 w 5486400"/>
              <a:gd name="connsiteY322" fmla="*/ 1454837 h 3216962"/>
              <a:gd name="connsiteX323" fmla="*/ 361950 w 5486400"/>
              <a:gd name="connsiteY323" fmla="*/ 1497699 h 3216962"/>
              <a:gd name="connsiteX324" fmla="*/ 347662 w 5486400"/>
              <a:gd name="connsiteY324" fmla="*/ 1521512 h 3216962"/>
              <a:gd name="connsiteX325" fmla="*/ 342900 w 5486400"/>
              <a:gd name="connsiteY325" fmla="*/ 1535799 h 3216962"/>
              <a:gd name="connsiteX326" fmla="*/ 328612 w 5486400"/>
              <a:gd name="connsiteY326" fmla="*/ 1573899 h 3216962"/>
              <a:gd name="connsiteX327" fmla="*/ 309562 w 5486400"/>
              <a:gd name="connsiteY327" fmla="*/ 1631049 h 3216962"/>
              <a:gd name="connsiteX328" fmla="*/ 290512 w 5486400"/>
              <a:gd name="connsiteY328" fmla="*/ 1692962 h 3216962"/>
              <a:gd name="connsiteX329" fmla="*/ 285750 w 5486400"/>
              <a:gd name="connsiteY329" fmla="*/ 1788212 h 3216962"/>
              <a:gd name="connsiteX330" fmla="*/ 276225 w 5486400"/>
              <a:gd name="connsiteY330" fmla="*/ 1850124 h 3216962"/>
              <a:gd name="connsiteX331" fmla="*/ 266700 w 5486400"/>
              <a:gd name="connsiteY331" fmla="*/ 1912037 h 3216962"/>
              <a:gd name="connsiteX332" fmla="*/ 252412 w 5486400"/>
              <a:gd name="connsiteY332" fmla="*/ 1931087 h 3216962"/>
              <a:gd name="connsiteX333" fmla="*/ 238125 w 5486400"/>
              <a:gd name="connsiteY333" fmla="*/ 1969187 h 3216962"/>
              <a:gd name="connsiteX334" fmla="*/ 233362 w 5486400"/>
              <a:gd name="connsiteY334" fmla="*/ 1983474 h 3216962"/>
              <a:gd name="connsiteX335" fmla="*/ 209550 w 5486400"/>
              <a:gd name="connsiteY335" fmla="*/ 2021574 h 3216962"/>
              <a:gd name="connsiteX336" fmla="*/ 185737 w 5486400"/>
              <a:gd name="connsiteY336" fmla="*/ 2083487 h 3216962"/>
              <a:gd name="connsiteX337" fmla="*/ 180975 w 5486400"/>
              <a:gd name="connsiteY337" fmla="*/ 2102537 h 3216962"/>
              <a:gd name="connsiteX338" fmla="*/ 166687 w 5486400"/>
              <a:gd name="connsiteY338" fmla="*/ 2126349 h 3216962"/>
              <a:gd name="connsiteX339" fmla="*/ 142875 w 5486400"/>
              <a:gd name="connsiteY339" fmla="*/ 2178737 h 3216962"/>
              <a:gd name="connsiteX340" fmla="*/ 128587 w 5486400"/>
              <a:gd name="connsiteY340" fmla="*/ 2216837 h 3216962"/>
              <a:gd name="connsiteX341" fmla="*/ 123825 w 5486400"/>
              <a:gd name="connsiteY341" fmla="*/ 2235887 h 3216962"/>
              <a:gd name="connsiteX0" fmla="*/ 95250 w 5457825"/>
              <a:gd name="connsiteY0" fmla="*/ 2235887 h 3174099"/>
              <a:gd name="connsiteX1" fmla="*/ 0 w 5457825"/>
              <a:gd name="connsiteY1" fmla="*/ 3174099 h 3174099"/>
              <a:gd name="connsiteX2" fmla="*/ 4762 w 5457825"/>
              <a:gd name="connsiteY2" fmla="*/ 3159812 h 3174099"/>
              <a:gd name="connsiteX3" fmla="*/ 14287 w 5457825"/>
              <a:gd name="connsiteY3" fmla="*/ 3078849 h 3174099"/>
              <a:gd name="connsiteX4" fmla="*/ 28575 w 5457825"/>
              <a:gd name="connsiteY4" fmla="*/ 3074087 h 3174099"/>
              <a:gd name="connsiteX5" fmla="*/ 61912 w 5457825"/>
              <a:gd name="connsiteY5" fmla="*/ 3069324 h 3174099"/>
              <a:gd name="connsiteX6" fmla="*/ 90487 w 5457825"/>
              <a:gd name="connsiteY6" fmla="*/ 3064562 h 3174099"/>
              <a:gd name="connsiteX7" fmla="*/ 157162 w 5457825"/>
              <a:gd name="connsiteY7" fmla="*/ 3064562 h 3174099"/>
              <a:gd name="connsiteX8" fmla="*/ 171450 w 5457825"/>
              <a:gd name="connsiteY8" fmla="*/ 3074087 h 3174099"/>
              <a:gd name="connsiteX9" fmla="*/ 185737 w 5457825"/>
              <a:gd name="connsiteY9" fmla="*/ 3078849 h 3174099"/>
              <a:gd name="connsiteX10" fmla="*/ 214312 w 5457825"/>
              <a:gd name="connsiteY10" fmla="*/ 3107424 h 3174099"/>
              <a:gd name="connsiteX11" fmla="*/ 228600 w 5457825"/>
              <a:gd name="connsiteY11" fmla="*/ 3097899 h 3174099"/>
              <a:gd name="connsiteX12" fmla="*/ 223837 w 5457825"/>
              <a:gd name="connsiteY12" fmla="*/ 3050274 h 3174099"/>
              <a:gd name="connsiteX13" fmla="*/ 219075 w 5457825"/>
              <a:gd name="connsiteY13" fmla="*/ 3035987 h 3174099"/>
              <a:gd name="connsiteX14" fmla="*/ 204787 w 5457825"/>
              <a:gd name="connsiteY14" fmla="*/ 3031224 h 3174099"/>
              <a:gd name="connsiteX15" fmla="*/ 119062 w 5457825"/>
              <a:gd name="connsiteY15" fmla="*/ 3026462 h 3174099"/>
              <a:gd name="connsiteX16" fmla="*/ 114300 w 5457825"/>
              <a:gd name="connsiteY16" fmla="*/ 2950262 h 3174099"/>
              <a:gd name="connsiteX17" fmla="*/ 100012 w 5457825"/>
              <a:gd name="connsiteY17" fmla="*/ 2940737 h 3174099"/>
              <a:gd name="connsiteX18" fmla="*/ 95250 w 5457825"/>
              <a:gd name="connsiteY18" fmla="*/ 2921687 h 3174099"/>
              <a:gd name="connsiteX19" fmla="*/ 100012 w 5457825"/>
              <a:gd name="connsiteY19" fmla="*/ 2897874 h 3174099"/>
              <a:gd name="connsiteX20" fmla="*/ 128587 w 5457825"/>
              <a:gd name="connsiteY20" fmla="*/ 2888349 h 3174099"/>
              <a:gd name="connsiteX21" fmla="*/ 133350 w 5457825"/>
              <a:gd name="connsiteY21" fmla="*/ 2874062 h 3174099"/>
              <a:gd name="connsiteX22" fmla="*/ 161925 w 5457825"/>
              <a:gd name="connsiteY22" fmla="*/ 2855012 h 3174099"/>
              <a:gd name="connsiteX23" fmla="*/ 166687 w 5457825"/>
              <a:gd name="connsiteY23" fmla="*/ 2840724 h 3174099"/>
              <a:gd name="connsiteX24" fmla="*/ 171450 w 5457825"/>
              <a:gd name="connsiteY24" fmla="*/ 2816912 h 3174099"/>
              <a:gd name="connsiteX25" fmla="*/ 200025 w 5457825"/>
              <a:gd name="connsiteY25" fmla="*/ 2788337 h 3174099"/>
              <a:gd name="connsiteX26" fmla="*/ 242887 w 5457825"/>
              <a:gd name="connsiteY26" fmla="*/ 2764524 h 3174099"/>
              <a:gd name="connsiteX27" fmla="*/ 276225 w 5457825"/>
              <a:gd name="connsiteY27" fmla="*/ 2759762 h 3174099"/>
              <a:gd name="connsiteX28" fmla="*/ 295275 w 5457825"/>
              <a:gd name="connsiteY28" fmla="*/ 2731187 h 3174099"/>
              <a:gd name="connsiteX29" fmla="*/ 304800 w 5457825"/>
              <a:gd name="connsiteY29" fmla="*/ 2716899 h 3174099"/>
              <a:gd name="connsiteX30" fmla="*/ 333375 w 5457825"/>
              <a:gd name="connsiteY30" fmla="*/ 2688324 h 3174099"/>
              <a:gd name="connsiteX31" fmla="*/ 357187 w 5457825"/>
              <a:gd name="connsiteY31" fmla="*/ 2664512 h 3174099"/>
              <a:gd name="connsiteX32" fmla="*/ 361950 w 5457825"/>
              <a:gd name="connsiteY32" fmla="*/ 2635937 h 3174099"/>
              <a:gd name="connsiteX33" fmla="*/ 371475 w 5457825"/>
              <a:gd name="connsiteY33" fmla="*/ 2621649 h 3174099"/>
              <a:gd name="connsiteX34" fmla="*/ 390525 w 5457825"/>
              <a:gd name="connsiteY34" fmla="*/ 2616887 h 3174099"/>
              <a:gd name="connsiteX35" fmla="*/ 461962 w 5457825"/>
              <a:gd name="connsiteY35" fmla="*/ 2612124 h 3174099"/>
              <a:gd name="connsiteX36" fmla="*/ 457200 w 5457825"/>
              <a:gd name="connsiteY36" fmla="*/ 2531162 h 3174099"/>
              <a:gd name="connsiteX37" fmla="*/ 452437 w 5457825"/>
              <a:gd name="connsiteY37" fmla="*/ 2516874 h 3174099"/>
              <a:gd name="connsiteX38" fmla="*/ 447675 w 5457825"/>
              <a:gd name="connsiteY38" fmla="*/ 2478774 h 3174099"/>
              <a:gd name="connsiteX39" fmla="*/ 419100 w 5457825"/>
              <a:gd name="connsiteY39" fmla="*/ 2464487 h 3174099"/>
              <a:gd name="connsiteX40" fmla="*/ 395287 w 5457825"/>
              <a:gd name="connsiteY40" fmla="*/ 2426387 h 3174099"/>
              <a:gd name="connsiteX41" fmla="*/ 385762 w 5457825"/>
              <a:gd name="connsiteY41" fmla="*/ 2397812 h 3174099"/>
              <a:gd name="connsiteX42" fmla="*/ 371475 w 5457825"/>
              <a:gd name="connsiteY42" fmla="*/ 2388287 h 3174099"/>
              <a:gd name="connsiteX43" fmla="*/ 366712 w 5457825"/>
              <a:gd name="connsiteY43" fmla="*/ 2373999 h 3174099"/>
              <a:gd name="connsiteX44" fmla="*/ 419100 w 5457825"/>
              <a:gd name="connsiteY44" fmla="*/ 2321612 h 3174099"/>
              <a:gd name="connsiteX45" fmla="*/ 433387 w 5457825"/>
              <a:gd name="connsiteY45" fmla="*/ 2312087 h 3174099"/>
              <a:gd name="connsiteX46" fmla="*/ 447675 w 5457825"/>
              <a:gd name="connsiteY46" fmla="*/ 2283512 h 3174099"/>
              <a:gd name="connsiteX47" fmla="*/ 461962 w 5457825"/>
              <a:gd name="connsiteY47" fmla="*/ 2273987 h 3174099"/>
              <a:gd name="connsiteX48" fmla="*/ 490537 w 5457825"/>
              <a:gd name="connsiteY48" fmla="*/ 2264462 h 3174099"/>
              <a:gd name="connsiteX49" fmla="*/ 504825 w 5457825"/>
              <a:gd name="connsiteY49" fmla="*/ 2254937 h 3174099"/>
              <a:gd name="connsiteX50" fmla="*/ 519112 w 5457825"/>
              <a:gd name="connsiteY50" fmla="*/ 2250174 h 3174099"/>
              <a:gd name="connsiteX51" fmla="*/ 633412 w 5457825"/>
              <a:gd name="connsiteY51" fmla="*/ 2240649 h 3174099"/>
              <a:gd name="connsiteX52" fmla="*/ 671512 w 5457825"/>
              <a:gd name="connsiteY52" fmla="*/ 2235887 h 3174099"/>
              <a:gd name="connsiteX53" fmla="*/ 676275 w 5457825"/>
              <a:gd name="connsiteY53" fmla="*/ 2221599 h 3174099"/>
              <a:gd name="connsiteX54" fmla="*/ 661987 w 5457825"/>
              <a:gd name="connsiteY54" fmla="*/ 2216837 h 3174099"/>
              <a:gd name="connsiteX55" fmla="*/ 652462 w 5457825"/>
              <a:gd name="connsiteY55" fmla="*/ 2202549 h 3174099"/>
              <a:gd name="connsiteX56" fmla="*/ 642937 w 5457825"/>
              <a:gd name="connsiteY56" fmla="*/ 2164449 h 3174099"/>
              <a:gd name="connsiteX57" fmla="*/ 638175 w 5457825"/>
              <a:gd name="connsiteY57" fmla="*/ 2150162 h 3174099"/>
              <a:gd name="connsiteX58" fmla="*/ 628650 w 5457825"/>
              <a:gd name="connsiteY58" fmla="*/ 2135874 h 3174099"/>
              <a:gd name="connsiteX59" fmla="*/ 633412 w 5457825"/>
              <a:gd name="connsiteY59" fmla="*/ 2097774 h 3174099"/>
              <a:gd name="connsiteX60" fmla="*/ 661987 w 5457825"/>
              <a:gd name="connsiteY60" fmla="*/ 2088249 h 3174099"/>
              <a:gd name="connsiteX61" fmla="*/ 704850 w 5457825"/>
              <a:gd name="connsiteY61" fmla="*/ 2097774 h 3174099"/>
              <a:gd name="connsiteX62" fmla="*/ 738187 w 5457825"/>
              <a:gd name="connsiteY62" fmla="*/ 2093012 h 3174099"/>
              <a:gd name="connsiteX63" fmla="*/ 766762 w 5457825"/>
              <a:gd name="connsiteY63" fmla="*/ 2073962 h 3174099"/>
              <a:gd name="connsiteX64" fmla="*/ 785812 w 5457825"/>
              <a:gd name="connsiteY64" fmla="*/ 2031099 h 3174099"/>
              <a:gd name="connsiteX65" fmla="*/ 800100 w 5457825"/>
              <a:gd name="connsiteY65" fmla="*/ 2021574 h 3174099"/>
              <a:gd name="connsiteX66" fmla="*/ 852487 w 5457825"/>
              <a:gd name="connsiteY66" fmla="*/ 2026337 h 3174099"/>
              <a:gd name="connsiteX67" fmla="*/ 871537 w 5457825"/>
              <a:gd name="connsiteY67" fmla="*/ 2054912 h 3174099"/>
              <a:gd name="connsiteX68" fmla="*/ 885825 w 5457825"/>
              <a:gd name="connsiteY68" fmla="*/ 2059674 h 3174099"/>
              <a:gd name="connsiteX69" fmla="*/ 990600 w 5457825"/>
              <a:gd name="connsiteY69" fmla="*/ 2054912 h 3174099"/>
              <a:gd name="connsiteX70" fmla="*/ 1019175 w 5457825"/>
              <a:gd name="connsiteY70" fmla="*/ 2040624 h 3174099"/>
              <a:gd name="connsiteX71" fmla="*/ 1042987 w 5457825"/>
              <a:gd name="connsiteY71" fmla="*/ 2035862 h 3174099"/>
              <a:gd name="connsiteX72" fmla="*/ 1057275 w 5457825"/>
              <a:gd name="connsiteY72" fmla="*/ 2031099 h 3174099"/>
              <a:gd name="connsiteX73" fmla="*/ 1076325 w 5457825"/>
              <a:gd name="connsiteY73" fmla="*/ 2026337 h 3174099"/>
              <a:gd name="connsiteX74" fmla="*/ 1104900 w 5457825"/>
              <a:gd name="connsiteY74" fmla="*/ 2016812 h 3174099"/>
              <a:gd name="connsiteX75" fmla="*/ 1109662 w 5457825"/>
              <a:gd name="connsiteY75" fmla="*/ 1983474 h 3174099"/>
              <a:gd name="connsiteX76" fmla="*/ 1138237 w 5457825"/>
              <a:gd name="connsiteY76" fmla="*/ 1964424 h 3174099"/>
              <a:gd name="connsiteX77" fmla="*/ 1147762 w 5457825"/>
              <a:gd name="connsiteY77" fmla="*/ 1950137 h 3174099"/>
              <a:gd name="connsiteX78" fmla="*/ 1176337 w 5457825"/>
              <a:gd name="connsiteY78" fmla="*/ 1931087 h 3174099"/>
              <a:gd name="connsiteX79" fmla="*/ 1190625 w 5457825"/>
              <a:gd name="connsiteY79" fmla="*/ 1916799 h 3174099"/>
              <a:gd name="connsiteX80" fmla="*/ 1228725 w 5457825"/>
              <a:gd name="connsiteY80" fmla="*/ 1921562 h 3174099"/>
              <a:gd name="connsiteX81" fmla="*/ 1257300 w 5457825"/>
              <a:gd name="connsiteY81" fmla="*/ 1940612 h 3174099"/>
              <a:gd name="connsiteX82" fmla="*/ 1285875 w 5457825"/>
              <a:gd name="connsiteY82" fmla="*/ 1950137 h 3174099"/>
              <a:gd name="connsiteX83" fmla="*/ 1285875 w 5457825"/>
              <a:gd name="connsiteY83" fmla="*/ 1950137 h 3174099"/>
              <a:gd name="connsiteX84" fmla="*/ 1357312 w 5457825"/>
              <a:gd name="connsiteY84" fmla="*/ 1959662 h 3174099"/>
              <a:gd name="connsiteX85" fmla="*/ 1409700 w 5457825"/>
              <a:gd name="connsiteY85" fmla="*/ 1983474 h 3174099"/>
              <a:gd name="connsiteX86" fmla="*/ 1428750 w 5457825"/>
              <a:gd name="connsiteY86" fmla="*/ 1978712 h 3174099"/>
              <a:gd name="connsiteX87" fmla="*/ 1409700 w 5457825"/>
              <a:gd name="connsiteY87" fmla="*/ 1926324 h 3174099"/>
              <a:gd name="connsiteX88" fmla="*/ 1395412 w 5457825"/>
              <a:gd name="connsiteY88" fmla="*/ 1921562 h 3174099"/>
              <a:gd name="connsiteX89" fmla="*/ 1376362 w 5457825"/>
              <a:gd name="connsiteY89" fmla="*/ 1892987 h 3174099"/>
              <a:gd name="connsiteX90" fmla="*/ 1352550 w 5457825"/>
              <a:gd name="connsiteY90" fmla="*/ 1869174 h 3174099"/>
              <a:gd name="connsiteX91" fmla="*/ 1347787 w 5457825"/>
              <a:gd name="connsiteY91" fmla="*/ 1835837 h 3174099"/>
              <a:gd name="connsiteX92" fmla="*/ 1333500 w 5457825"/>
              <a:gd name="connsiteY92" fmla="*/ 1831074 h 3174099"/>
              <a:gd name="connsiteX93" fmla="*/ 1323975 w 5457825"/>
              <a:gd name="connsiteY93" fmla="*/ 1816787 h 3174099"/>
              <a:gd name="connsiteX94" fmla="*/ 1328737 w 5457825"/>
              <a:gd name="connsiteY94" fmla="*/ 1754874 h 3174099"/>
              <a:gd name="connsiteX95" fmla="*/ 1333500 w 5457825"/>
              <a:gd name="connsiteY95" fmla="*/ 1735824 h 3174099"/>
              <a:gd name="connsiteX96" fmla="*/ 1366837 w 5457825"/>
              <a:gd name="connsiteY96" fmla="*/ 1721537 h 3174099"/>
              <a:gd name="connsiteX97" fmla="*/ 1376362 w 5457825"/>
              <a:gd name="connsiteY97" fmla="*/ 1707249 h 3174099"/>
              <a:gd name="connsiteX98" fmla="*/ 1390650 w 5457825"/>
              <a:gd name="connsiteY98" fmla="*/ 1692962 h 3174099"/>
              <a:gd name="connsiteX99" fmla="*/ 1395412 w 5457825"/>
              <a:gd name="connsiteY99" fmla="*/ 1678674 h 3174099"/>
              <a:gd name="connsiteX100" fmla="*/ 1390650 w 5457825"/>
              <a:gd name="connsiteY100" fmla="*/ 1650099 h 3174099"/>
              <a:gd name="connsiteX101" fmla="*/ 1385887 w 5457825"/>
              <a:gd name="connsiteY101" fmla="*/ 1583424 h 3174099"/>
              <a:gd name="connsiteX102" fmla="*/ 1404937 w 5457825"/>
              <a:gd name="connsiteY102" fmla="*/ 1578662 h 3174099"/>
              <a:gd name="connsiteX103" fmla="*/ 1433512 w 5457825"/>
              <a:gd name="connsiteY103" fmla="*/ 1564374 h 3174099"/>
              <a:gd name="connsiteX104" fmla="*/ 1709737 w 5457825"/>
              <a:gd name="connsiteY104" fmla="*/ 1569137 h 3174099"/>
              <a:gd name="connsiteX105" fmla="*/ 1743075 w 5457825"/>
              <a:gd name="connsiteY105" fmla="*/ 1554849 h 3174099"/>
              <a:gd name="connsiteX106" fmla="*/ 1757362 w 5457825"/>
              <a:gd name="connsiteY106" fmla="*/ 1550087 h 3174099"/>
              <a:gd name="connsiteX107" fmla="*/ 1771650 w 5457825"/>
              <a:gd name="connsiteY107" fmla="*/ 1540562 h 3174099"/>
              <a:gd name="connsiteX108" fmla="*/ 1785937 w 5457825"/>
              <a:gd name="connsiteY108" fmla="*/ 1535799 h 3174099"/>
              <a:gd name="connsiteX109" fmla="*/ 1819275 w 5457825"/>
              <a:gd name="connsiteY109" fmla="*/ 1526274 h 3174099"/>
              <a:gd name="connsiteX110" fmla="*/ 1857375 w 5457825"/>
              <a:gd name="connsiteY110" fmla="*/ 1511987 h 3174099"/>
              <a:gd name="connsiteX111" fmla="*/ 1885950 w 5457825"/>
              <a:gd name="connsiteY111" fmla="*/ 1492937 h 3174099"/>
              <a:gd name="connsiteX112" fmla="*/ 1895475 w 5457825"/>
              <a:gd name="connsiteY112" fmla="*/ 1473887 h 3174099"/>
              <a:gd name="connsiteX113" fmla="*/ 1909762 w 5457825"/>
              <a:gd name="connsiteY113" fmla="*/ 1469124 h 3174099"/>
              <a:gd name="connsiteX114" fmla="*/ 1938337 w 5457825"/>
              <a:gd name="connsiteY114" fmla="*/ 1450074 h 3174099"/>
              <a:gd name="connsiteX115" fmla="*/ 1952625 w 5457825"/>
              <a:gd name="connsiteY115" fmla="*/ 1440549 h 3174099"/>
              <a:gd name="connsiteX116" fmla="*/ 1966912 w 5457825"/>
              <a:gd name="connsiteY116" fmla="*/ 1426262 h 3174099"/>
              <a:gd name="connsiteX117" fmla="*/ 1990725 w 5457825"/>
              <a:gd name="connsiteY117" fmla="*/ 1397687 h 3174099"/>
              <a:gd name="connsiteX118" fmla="*/ 2009775 w 5457825"/>
              <a:gd name="connsiteY118" fmla="*/ 1388162 h 3174099"/>
              <a:gd name="connsiteX119" fmla="*/ 2024062 w 5457825"/>
              <a:gd name="connsiteY119" fmla="*/ 1392924 h 3174099"/>
              <a:gd name="connsiteX120" fmla="*/ 2071687 w 5457825"/>
              <a:gd name="connsiteY120" fmla="*/ 1397687 h 3174099"/>
              <a:gd name="connsiteX121" fmla="*/ 2100262 w 5457825"/>
              <a:gd name="connsiteY121" fmla="*/ 1421499 h 3174099"/>
              <a:gd name="connsiteX122" fmla="*/ 2185987 w 5457825"/>
              <a:gd name="connsiteY122" fmla="*/ 1435787 h 3174099"/>
              <a:gd name="connsiteX123" fmla="*/ 2205037 w 5457825"/>
              <a:gd name="connsiteY123" fmla="*/ 1440549 h 3174099"/>
              <a:gd name="connsiteX124" fmla="*/ 2233612 w 5457825"/>
              <a:gd name="connsiteY124" fmla="*/ 1450074 h 3174099"/>
              <a:gd name="connsiteX125" fmla="*/ 2366962 w 5457825"/>
              <a:gd name="connsiteY125" fmla="*/ 1450074 h 3174099"/>
              <a:gd name="connsiteX126" fmla="*/ 2381250 w 5457825"/>
              <a:gd name="connsiteY126" fmla="*/ 1454837 h 3174099"/>
              <a:gd name="connsiteX127" fmla="*/ 2400300 w 5457825"/>
              <a:gd name="connsiteY127" fmla="*/ 1459599 h 3174099"/>
              <a:gd name="connsiteX128" fmla="*/ 2466975 w 5457825"/>
              <a:gd name="connsiteY128" fmla="*/ 1454837 h 3174099"/>
              <a:gd name="connsiteX129" fmla="*/ 2462212 w 5457825"/>
              <a:gd name="connsiteY129" fmla="*/ 1416737 h 3174099"/>
              <a:gd name="connsiteX130" fmla="*/ 2447925 w 5457825"/>
              <a:gd name="connsiteY130" fmla="*/ 1388162 h 3174099"/>
              <a:gd name="connsiteX131" fmla="*/ 2433637 w 5457825"/>
              <a:gd name="connsiteY131" fmla="*/ 1373874 h 3174099"/>
              <a:gd name="connsiteX132" fmla="*/ 2438400 w 5457825"/>
              <a:gd name="connsiteY132" fmla="*/ 1326249 h 3174099"/>
              <a:gd name="connsiteX133" fmla="*/ 2452687 w 5457825"/>
              <a:gd name="connsiteY133" fmla="*/ 1311962 h 3174099"/>
              <a:gd name="connsiteX134" fmla="*/ 2466975 w 5457825"/>
              <a:gd name="connsiteY134" fmla="*/ 1302437 h 3174099"/>
              <a:gd name="connsiteX135" fmla="*/ 2547937 w 5457825"/>
              <a:gd name="connsiteY135" fmla="*/ 1288149 h 3174099"/>
              <a:gd name="connsiteX136" fmla="*/ 2581275 w 5457825"/>
              <a:gd name="connsiteY136" fmla="*/ 1264337 h 3174099"/>
              <a:gd name="connsiteX137" fmla="*/ 2600325 w 5457825"/>
              <a:gd name="connsiteY137" fmla="*/ 1254812 h 3174099"/>
              <a:gd name="connsiteX138" fmla="*/ 2528887 w 5457825"/>
              <a:gd name="connsiteY138" fmla="*/ 1245287 h 3174099"/>
              <a:gd name="connsiteX139" fmla="*/ 2500312 w 5457825"/>
              <a:gd name="connsiteY139" fmla="*/ 1235762 h 3174099"/>
              <a:gd name="connsiteX140" fmla="*/ 2486025 w 5457825"/>
              <a:gd name="connsiteY140" fmla="*/ 1230999 h 3174099"/>
              <a:gd name="connsiteX141" fmla="*/ 2462212 w 5457825"/>
              <a:gd name="connsiteY141" fmla="*/ 1221474 h 3174099"/>
              <a:gd name="connsiteX142" fmla="*/ 2438400 w 5457825"/>
              <a:gd name="connsiteY142" fmla="*/ 1216712 h 3174099"/>
              <a:gd name="connsiteX143" fmla="*/ 2428875 w 5457825"/>
              <a:gd name="connsiteY143" fmla="*/ 1197662 h 3174099"/>
              <a:gd name="connsiteX144" fmla="*/ 2419350 w 5457825"/>
              <a:gd name="connsiteY144" fmla="*/ 1183374 h 3174099"/>
              <a:gd name="connsiteX145" fmla="*/ 2424112 w 5457825"/>
              <a:gd name="connsiteY145" fmla="*/ 1154799 h 3174099"/>
              <a:gd name="connsiteX146" fmla="*/ 2490787 w 5457825"/>
              <a:gd name="connsiteY146" fmla="*/ 1140512 h 3174099"/>
              <a:gd name="connsiteX147" fmla="*/ 2509837 w 5457825"/>
              <a:gd name="connsiteY147" fmla="*/ 1135749 h 3174099"/>
              <a:gd name="connsiteX148" fmla="*/ 2547937 w 5457825"/>
              <a:gd name="connsiteY148" fmla="*/ 1092887 h 3174099"/>
              <a:gd name="connsiteX149" fmla="*/ 2576512 w 5457825"/>
              <a:gd name="connsiteY149" fmla="*/ 1083362 h 3174099"/>
              <a:gd name="connsiteX150" fmla="*/ 2624137 w 5457825"/>
              <a:gd name="connsiteY150" fmla="*/ 1073837 h 3174099"/>
              <a:gd name="connsiteX151" fmla="*/ 2643187 w 5457825"/>
              <a:gd name="connsiteY151" fmla="*/ 1069074 h 3174099"/>
              <a:gd name="connsiteX152" fmla="*/ 2662237 w 5457825"/>
              <a:gd name="connsiteY152" fmla="*/ 1059549 h 3174099"/>
              <a:gd name="connsiteX153" fmla="*/ 2676525 w 5457825"/>
              <a:gd name="connsiteY153" fmla="*/ 1054787 h 3174099"/>
              <a:gd name="connsiteX154" fmla="*/ 2724150 w 5457825"/>
              <a:gd name="connsiteY154" fmla="*/ 1030974 h 3174099"/>
              <a:gd name="connsiteX155" fmla="*/ 2738437 w 5457825"/>
              <a:gd name="connsiteY155" fmla="*/ 1021449 h 3174099"/>
              <a:gd name="connsiteX156" fmla="*/ 2757487 w 5457825"/>
              <a:gd name="connsiteY156" fmla="*/ 1016687 h 3174099"/>
              <a:gd name="connsiteX157" fmla="*/ 2814637 w 5457825"/>
              <a:gd name="connsiteY157" fmla="*/ 1007162 h 3174099"/>
              <a:gd name="connsiteX158" fmla="*/ 2828925 w 5457825"/>
              <a:gd name="connsiteY158" fmla="*/ 1002399 h 3174099"/>
              <a:gd name="connsiteX159" fmla="*/ 3067050 w 5457825"/>
              <a:gd name="connsiteY159" fmla="*/ 1016687 h 3174099"/>
              <a:gd name="connsiteX160" fmla="*/ 3100387 w 5457825"/>
              <a:gd name="connsiteY160" fmla="*/ 1035737 h 3174099"/>
              <a:gd name="connsiteX161" fmla="*/ 3114675 w 5457825"/>
              <a:gd name="connsiteY161" fmla="*/ 1040499 h 3174099"/>
              <a:gd name="connsiteX162" fmla="*/ 3162300 w 5457825"/>
              <a:gd name="connsiteY162" fmla="*/ 1069074 h 3174099"/>
              <a:gd name="connsiteX163" fmla="*/ 3190875 w 5457825"/>
              <a:gd name="connsiteY163" fmla="*/ 1088124 h 3174099"/>
              <a:gd name="connsiteX164" fmla="*/ 3205162 w 5457825"/>
              <a:gd name="connsiteY164" fmla="*/ 1083362 h 3174099"/>
              <a:gd name="connsiteX165" fmla="*/ 3214687 w 5457825"/>
              <a:gd name="connsiteY165" fmla="*/ 1069074 h 3174099"/>
              <a:gd name="connsiteX166" fmla="*/ 3228975 w 5457825"/>
              <a:gd name="connsiteY166" fmla="*/ 1054787 h 3174099"/>
              <a:gd name="connsiteX167" fmla="*/ 3238500 w 5457825"/>
              <a:gd name="connsiteY167" fmla="*/ 1040499 h 3174099"/>
              <a:gd name="connsiteX168" fmla="*/ 3252787 w 5457825"/>
              <a:gd name="connsiteY168" fmla="*/ 1035737 h 3174099"/>
              <a:gd name="connsiteX169" fmla="*/ 3348037 w 5457825"/>
              <a:gd name="connsiteY169" fmla="*/ 1030974 h 3174099"/>
              <a:gd name="connsiteX170" fmla="*/ 3376612 w 5457825"/>
              <a:gd name="connsiteY170" fmla="*/ 1040499 h 3174099"/>
              <a:gd name="connsiteX171" fmla="*/ 3486150 w 5457825"/>
              <a:gd name="connsiteY171" fmla="*/ 1035737 h 3174099"/>
              <a:gd name="connsiteX172" fmla="*/ 3529012 w 5457825"/>
              <a:gd name="connsiteY172" fmla="*/ 1007162 h 3174099"/>
              <a:gd name="connsiteX173" fmla="*/ 3543300 w 5457825"/>
              <a:gd name="connsiteY173" fmla="*/ 997637 h 3174099"/>
              <a:gd name="connsiteX174" fmla="*/ 3548062 w 5457825"/>
              <a:gd name="connsiteY174" fmla="*/ 983349 h 3174099"/>
              <a:gd name="connsiteX175" fmla="*/ 3557587 w 5457825"/>
              <a:gd name="connsiteY175" fmla="*/ 969062 h 3174099"/>
              <a:gd name="connsiteX176" fmla="*/ 3600450 w 5457825"/>
              <a:gd name="connsiteY176" fmla="*/ 930962 h 3174099"/>
              <a:gd name="connsiteX177" fmla="*/ 3614737 w 5457825"/>
              <a:gd name="connsiteY177" fmla="*/ 926199 h 3174099"/>
              <a:gd name="connsiteX178" fmla="*/ 3643312 w 5457825"/>
              <a:gd name="connsiteY178" fmla="*/ 902387 h 3174099"/>
              <a:gd name="connsiteX179" fmla="*/ 3657600 w 5457825"/>
              <a:gd name="connsiteY179" fmla="*/ 897624 h 3174099"/>
              <a:gd name="connsiteX180" fmla="*/ 3671887 w 5457825"/>
              <a:gd name="connsiteY180" fmla="*/ 888099 h 3174099"/>
              <a:gd name="connsiteX181" fmla="*/ 3714750 w 5457825"/>
              <a:gd name="connsiteY181" fmla="*/ 878574 h 3174099"/>
              <a:gd name="connsiteX182" fmla="*/ 3771900 w 5457825"/>
              <a:gd name="connsiteY182" fmla="*/ 883337 h 3174099"/>
              <a:gd name="connsiteX183" fmla="*/ 3800475 w 5457825"/>
              <a:gd name="connsiteY183" fmla="*/ 892862 h 3174099"/>
              <a:gd name="connsiteX184" fmla="*/ 3829050 w 5457825"/>
              <a:gd name="connsiteY184" fmla="*/ 897624 h 3174099"/>
              <a:gd name="connsiteX185" fmla="*/ 3838575 w 5457825"/>
              <a:gd name="connsiteY185" fmla="*/ 911912 h 3174099"/>
              <a:gd name="connsiteX186" fmla="*/ 3881437 w 5457825"/>
              <a:gd name="connsiteY186" fmla="*/ 935724 h 3174099"/>
              <a:gd name="connsiteX187" fmla="*/ 3905250 w 5457825"/>
              <a:gd name="connsiteY187" fmla="*/ 940487 h 3174099"/>
              <a:gd name="connsiteX188" fmla="*/ 3929062 w 5457825"/>
              <a:gd name="connsiteY188" fmla="*/ 964299 h 3174099"/>
              <a:gd name="connsiteX189" fmla="*/ 3943350 w 5457825"/>
              <a:gd name="connsiteY189" fmla="*/ 973824 h 3174099"/>
              <a:gd name="connsiteX190" fmla="*/ 3986212 w 5457825"/>
              <a:gd name="connsiteY190" fmla="*/ 969062 h 3174099"/>
              <a:gd name="connsiteX191" fmla="*/ 4014787 w 5457825"/>
              <a:gd name="connsiteY191" fmla="*/ 954774 h 3174099"/>
              <a:gd name="connsiteX192" fmla="*/ 4029075 w 5457825"/>
              <a:gd name="connsiteY192" fmla="*/ 950012 h 3174099"/>
              <a:gd name="connsiteX193" fmla="*/ 4043362 w 5457825"/>
              <a:gd name="connsiteY193" fmla="*/ 940487 h 3174099"/>
              <a:gd name="connsiteX194" fmla="*/ 4076700 w 5457825"/>
              <a:gd name="connsiteY194" fmla="*/ 930962 h 3174099"/>
              <a:gd name="connsiteX195" fmla="*/ 4086225 w 5457825"/>
              <a:gd name="connsiteY195" fmla="*/ 916674 h 3174099"/>
              <a:gd name="connsiteX196" fmla="*/ 4090987 w 5457825"/>
              <a:gd name="connsiteY196" fmla="*/ 902387 h 3174099"/>
              <a:gd name="connsiteX197" fmla="*/ 4148137 w 5457825"/>
              <a:gd name="connsiteY197" fmla="*/ 873812 h 3174099"/>
              <a:gd name="connsiteX198" fmla="*/ 4171950 w 5457825"/>
              <a:gd name="connsiteY198" fmla="*/ 869049 h 3174099"/>
              <a:gd name="connsiteX199" fmla="*/ 4186237 w 5457825"/>
              <a:gd name="connsiteY199" fmla="*/ 864287 h 3174099"/>
              <a:gd name="connsiteX200" fmla="*/ 4205287 w 5457825"/>
              <a:gd name="connsiteY200" fmla="*/ 859524 h 3174099"/>
              <a:gd name="connsiteX201" fmla="*/ 4219575 w 5457825"/>
              <a:gd name="connsiteY201" fmla="*/ 849999 h 3174099"/>
              <a:gd name="connsiteX202" fmla="*/ 4248150 w 5457825"/>
              <a:gd name="connsiteY202" fmla="*/ 840474 h 3174099"/>
              <a:gd name="connsiteX203" fmla="*/ 4276725 w 5457825"/>
              <a:gd name="connsiteY203" fmla="*/ 826187 h 3174099"/>
              <a:gd name="connsiteX204" fmla="*/ 4291012 w 5457825"/>
              <a:gd name="connsiteY204" fmla="*/ 816662 h 3174099"/>
              <a:gd name="connsiteX205" fmla="*/ 4314825 w 5457825"/>
              <a:gd name="connsiteY205" fmla="*/ 811899 h 3174099"/>
              <a:gd name="connsiteX206" fmla="*/ 4329112 w 5457825"/>
              <a:gd name="connsiteY206" fmla="*/ 807137 h 3174099"/>
              <a:gd name="connsiteX207" fmla="*/ 4495800 w 5457825"/>
              <a:gd name="connsiteY207" fmla="*/ 802374 h 3174099"/>
              <a:gd name="connsiteX208" fmla="*/ 4505325 w 5457825"/>
              <a:gd name="connsiteY208" fmla="*/ 788087 h 3174099"/>
              <a:gd name="connsiteX209" fmla="*/ 4519612 w 5457825"/>
              <a:gd name="connsiteY209" fmla="*/ 778562 h 3174099"/>
              <a:gd name="connsiteX210" fmla="*/ 4524375 w 5457825"/>
              <a:gd name="connsiteY210" fmla="*/ 764274 h 3174099"/>
              <a:gd name="connsiteX211" fmla="*/ 4533900 w 5457825"/>
              <a:gd name="connsiteY211" fmla="*/ 749987 h 3174099"/>
              <a:gd name="connsiteX212" fmla="*/ 4538662 w 5457825"/>
              <a:gd name="connsiteY212" fmla="*/ 735699 h 3174099"/>
              <a:gd name="connsiteX213" fmla="*/ 4552950 w 5457825"/>
              <a:gd name="connsiteY213" fmla="*/ 730937 h 3174099"/>
              <a:gd name="connsiteX214" fmla="*/ 4591050 w 5457825"/>
              <a:gd name="connsiteY214" fmla="*/ 721412 h 3174099"/>
              <a:gd name="connsiteX215" fmla="*/ 4605337 w 5457825"/>
              <a:gd name="connsiteY215" fmla="*/ 716649 h 3174099"/>
              <a:gd name="connsiteX216" fmla="*/ 4619625 w 5457825"/>
              <a:gd name="connsiteY216" fmla="*/ 707124 h 3174099"/>
              <a:gd name="connsiteX217" fmla="*/ 4695825 w 5457825"/>
              <a:gd name="connsiteY217" fmla="*/ 730937 h 3174099"/>
              <a:gd name="connsiteX218" fmla="*/ 4686300 w 5457825"/>
              <a:gd name="connsiteY218" fmla="*/ 745224 h 3174099"/>
              <a:gd name="connsiteX219" fmla="*/ 4733925 w 5457825"/>
              <a:gd name="connsiteY219" fmla="*/ 769037 h 3174099"/>
              <a:gd name="connsiteX220" fmla="*/ 4791075 w 5457825"/>
              <a:gd name="connsiteY220" fmla="*/ 783324 h 3174099"/>
              <a:gd name="connsiteX221" fmla="*/ 4810125 w 5457825"/>
              <a:gd name="connsiteY221" fmla="*/ 788087 h 3174099"/>
              <a:gd name="connsiteX222" fmla="*/ 4829175 w 5457825"/>
              <a:gd name="connsiteY222" fmla="*/ 797612 h 3174099"/>
              <a:gd name="connsiteX223" fmla="*/ 4838700 w 5457825"/>
              <a:gd name="connsiteY223" fmla="*/ 816662 h 3174099"/>
              <a:gd name="connsiteX224" fmla="*/ 4843462 w 5457825"/>
              <a:gd name="connsiteY224" fmla="*/ 835712 h 3174099"/>
              <a:gd name="connsiteX225" fmla="*/ 4886325 w 5457825"/>
              <a:gd name="connsiteY225" fmla="*/ 826187 h 3174099"/>
              <a:gd name="connsiteX226" fmla="*/ 4914900 w 5457825"/>
              <a:gd name="connsiteY226" fmla="*/ 807137 h 3174099"/>
              <a:gd name="connsiteX227" fmla="*/ 4924425 w 5457825"/>
              <a:gd name="connsiteY227" fmla="*/ 821424 h 3174099"/>
              <a:gd name="connsiteX228" fmla="*/ 5000625 w 5457825"/>
              <a:gd name="connsiteY228" fmla="*/ 840474 h 3174099"/>
              <a:gd name="connsiteX229" fmla="*/ 5043487 w 5457825"/>
              <a:gd name="connsiteY229" fmla="*/ 845237 h 3174099"/>
              <a:gd name="connsiteX230" fmla="*/ 5057775 w 5457825"/>
              <a:gd name="connsiteY230" fmla="*/ 840474 h 3174099"/>
              <a:gd name="connsiteX231" fmla="*/ 5067300 w 5457825"/>
              <a:gd name="connsiteY231" fmla="*/ 802374 h 3174099"/>
              <a:gd name="connsiteX232" fmla="*/ 5076825 w 5457825"/>
              <a:gd name="connsiteY232" fmla="*/ 788087 h 3174099"/>
              <a:gd name="connsiteX233" fmla="*/ 5081587 w 5457825"/>
              <a:gd name="connsiteY233" fmla="*/ 764274 h 3174099"/>
              <a:gd name="connsiteX234" fmla="*/ 5110162 w 5457825"/>
              <a:gd name="connsiteY234" fmla="*/ 740462 h 3174099"/>
              <a:gd name="connsiteX235" fmla="*/ 5129212 w 5457825"/>
              <a:gd name="connsiteY235" fmla="*/ 721412 h 3174099"/>
              <a:gd name="connsiteX236" fmla="*/ 5157787 w 5457825"/>
              <a:gd name="connsiteY236" fmla="*/ 697599 h 3174099"/>
              <a:gd name="connsiteX237" fmla="*/ 5191125 w 5457825"/>
              <a:gd name="connsiteY237" fmla="*/ 688074 h 3174099"/>
              <a:gd name="connsiteX238" fmla="*/ 5262562 w 5457825"/>
              <a:gd name="connsiteY238" fmla="*/ 678549 h 3174099"/>
              <a:gd name="connsiteX239" fmla="*/ 5305425 w 5457825"/>
              <a:gd name="connsiteY239" fmla="*/ 645212 h 3174099"/>
              <a:gd name="connsiteX240" fmla="*/ 5319712 w 5457825"/>
              <a:gd name="connsiteY240" fmla="*/ 635687 h 3174099"/>
              <a:gd name="connsiteX241" fmla="*/ 5334000 w 5457825"/>
              <a:gd name="connsiteY241" fmla="*/ 630924 h 3174099"/>
              <a:gd name="connsiteX242" fmla="*/ 5362575 w 5457825"/>
              <a:gd name="connsiteY242" fmla="*/ 602349 h 3174099"/>
              <a:gd name="connsiteX243" fmla="*/ 5376862 w 5457825"/>
              <a:gd name="connsiteY243" fmla="*/ 588062 h 3174099"/>
              <a:gd name="connsiteX244" fmla="*/ 5405437 w 5457825"/>
              <a:gd name="connsiteY244" fmla="*/ 573774 h 3174099"/>
              <a:gd name="connsiteX245" fmla="*/ 5434012 w 5457825"/>
              <a:gd name="connsiteY245" fmla="*/ 559487 h 3174099"/>
              <a:gd name="connsiteX246" fmla="*/ 5443537 w 5457825"/>
              <a:gd name="connsiteY246" fmla="*/ 545199 h 3174099"/>
              <a:gd name="connsiteX247" fmla="*/ 5443537 w 5457825"/>
              <a:gd name="connsiteY247" fmla="*/ 478524 h 3174099"/>
              <a:gd name="connsiteX248" fmla="*/ 5434012 w 5457825"/>
              <a:gd name="connsiteY248" fmla="*/ 430899 h 3174099"/>
              <a:gd name="connsiteX249" fmla="*/ 5429250 w 5457825"/>
              <a:gd name="connsiteY249" fmla="*/ 264212 h 3174099"/>
              <a:gd name="connsiteX250" fmla="*/ 5419725 w 5457825"/>
              <a:gd name="connsiteY250" fmla="*/ 207062 h 3174099"/>
              <a:gd name="connsiteX251" fmla="*/ 5414962 w 5457825"/>
              <a:gd name="connsiteY251" fmla="*/ 173724 h 3174099"/>
              <a:gd name="connsiteX252" fmla="*/ 5438775 w 5457825"/>
              <a:gd name="connsiteY252" fmla="*/ 35612 h 3174099"/>
              <a:gd name="connsiteX253" fmla="*/ 5448300 w 5457825"/>
              <a:gd name="connsiteY253" fmla="*/ 49899 h 3174099"/>
              <a:gd name="connsiteX254" fmla="*/ 5453062 w 5457825"/>
              <a:gd name="connsiteY254" fmla="*/ 83237 h 3174099"/>
              <a:gd name="connsiteX255" fmla="*/ 5457825 w 5457825"/>
              <a:gd name="connsiteY255" fmla="*/ 107049 h 3174099"/>
              <a:gd name="connsiteX256" fmla="*/ 5453062 w 5457825"/>
              <a:gd name="connsiteY256" fmla="*/ 192774 h 3174099"/>
              <a:gd name="connsiteX257" fmla="*/ 5443537 w 5457825"/>
              <a:gd name="connsiteY257" fmla="*/ 211824 h 3174099"/>
              <a:gd name="connsiteX258" fmla="*/ 5434012 w 5457825"/>
              <a:gd name="connsiteY258" fmla="*/ 226112 h 3174099"/>
              <a:gd name="connsiteX259" fmla="*/ 5400675 w 5457825"/>
              <a:gd name="connsiteY259" fmla="*/ 259449 h 3174099"/>
              <a:gd name="connsiteX260" fmla="*/ 5367337 w 5457825"/>
              <a:gd name="connsiteY260" fmla="*/ 264212 h 3174099"/>
              <a:gd name="connsiteX261" fmla="*/ 3914775 w 5457825"/>
              <a:gd name="connsiteY261" fmla="*/ 259449 h 3174099"/>
              <a:gd name="connsiteX262" fmla="*/ 3871912 w 5457825"/>
              <a:gd name="connsiteY262" fmla="*/ 264212 h 3174099"/>
              <a:gd name="connsiteX263" fmla="*/ 3814762 w 5457825"/>
              <a:gd name="connsiteY263" fmla="*/ 268974 h 3174099"/>
              <a:gd name="connsiteX264" fmla="*/ 3748087 w 5457825"/>
              <a:gd name="connsiteY264" fmla="*/ 278499 h 3174099"/>
              <a:gd name="connsiteX265" fmla="*/ 3714750 w 5457825"/>
              <a:gd name="connsiteY265" fmla="*/ 283262 h 3174099"/>
              <a:gd name="connsiteX266" fmla="*/ 3648075 w 5457825"/>
              <a:gd name="connsiteY266" fmla="*/ 288024 h 3174099"/>
              <a:gd name="connsiteX267" fmla="*/ 3600450 w 5457825"/>
              <a:gd name="connsiteY267" fmla="*/ 302312 h 3174099"/>
              <a:gd name="connsiteX268" fmla="*/ 3514725 w 5457825"/>
              <a:gd name="connsiteY268" fmla="*/ 316599 h 3174099"/>
              <a:gd name="connsiteX269" fmla="*/ 3486150 w 5457825"/>
              <a:gd name="connsiteY269" fmla="*/ 326124 h 3174099"/>
              <a:gd name="connsiteX270" fmla="*/ 3371850 w 5457825"/>
              <a:gd name="connsiteY270" fmla="*/ 340412 h 3174099"/>
              <a:gd name="connsiteX271" fmla="*/ 3338512 w 5457825"/>
              <a:gd name="connsiteY271" fmla="*/ 349937 h 3174099"/>
              <a:gd name="connsiteX272" fmla="*/ 3286125 w 5457825"/>
              <a:gd name="connsiteY272" fmla="*/ 359462 h 3174099"/>
              <a:gd name="connsiteX273" fmla="*/ 3243262 w 5457825"/>
              <a:gd name="connsiteY273" fmla="*/ 373749 h 3174099"/>
              <a:gd name="connsiteX274" fmla="*/ 3124200 w 5457825"/>
              <a:gd name="connsiteY274" fmla="*/ 383274 h 3174099"/>
              <a:gd name="connsiteX275" fmla="*/ 3014662 w 5457825"/>
              <a:gd name="connsiteY275" fmla="*/ 397562 h 3174099"/>
              <a:gd name="connsiteX276" fmla="*/ 2990850 w 5457825"/>
              <a:gd name="connsiteY276" fmla="*/ 402324 h 3174099"/>
              <a:gd name="connsiteX277" fmla="*/ 2867025 w 5457825"/>
              <a:gd name="connsiteY277" fmla="*/ 421374 h 3174099"/>
              <a:gd name="connsiteX278" fmla="*/ 2824162 w 5457825"/>
              <a:gd name="connsiteY278" fmla="*/ 426137 h 3174099"/>
              <a:gd name="connsiteX279" fmla="*/ 2681287 w 5457825"/>
              <a:gd name="connsiteY279" fmla="*/ 449949 h 3174099"/>
              <a:gd name="connsiteX280" fmla="*/ 2624137 w 5457825"/>
              <a:gd name="connsiteY280" fmla="*/ 468999 h 3174099"/>
              <a:gd name="connsiteX281" fmla="*/ 2495550 w 5457825"/>
              <a:gd name="connsiteY281" fmla="*/ 492812 h 3174099"/>
              <a:gd name="connsiteX282" fmla="*/ 2352675 w 5457825"/>
              <a:gd name="connsiteY282" fmla="*/ 530912 h 3174099"/>
              <a:gd name="connsiteX283" fmla="*/ 2276475 w 5457825"/>
              <a:gd name="connsiteY283" fmla="*/ 549962 h 3174099"/>
              <a:gd name="connsiteX284" fmla="*/ 2100262 w 5457825"/>
              <a:gd name="connsiteY284" fmla="*/ 592824 h 3174099"/>
              <a:gd name="connsiteX285" fmla="*/ 1947862 w 5457825"/>
              <a:gd name="connsiteY285" fmla="*/ 649974 h 3174099"/>
              <a:gd name="connsiteX286" fmla="*/ 1885950 w 5457825"/>
              <a:gd name="connsiteY286" fmla="*/ 659499 h 3174099"/>
              <a:gd name="connsiteX287" fmla="*/ 1819275 w 5457825"/>
              <a:gd name="connsiteY287" fmla="*/ 678549 h 3174099"/>
              <a:gd name="connsiteX288" fmla="*/ 1695450 w 5457825"/>
              <a:gd name="connsiteY288" fmla="*/ 726174 h 3174099"/>
              <a:gd name="connsiteX289" fmla="*/ 1643062 w 5457825"/>
              <a:gd name="connsiteY289" fmla="*/ 735699 h 3174099"/>
              <a:gd name="connsiteX290" fmla="*/ 1519237 w 5457825"/>
              <a:gd name="connsiteY290" fmla="*/ 778562 h 3174099"/>
              <a:gd name="connsiteX291" fmla="*/ 1462087 w 5457825"/>
              <a:gd name="connsiteY291" fmla="*/ 792849 h 3174099"/>
              <a:gd name="connsiteX292" fmla="*/ 1414462 w 5457825"/>
              <a:gd name="connsiteY292" fmla="*/ 807137 h 3174099"/>
              <a:gd name="connsiteX293" fmla="*/ 1362075 w 5457825"/>
              <a:gd name="connsiteY293" fmla="*/ 816662 h 3174099"/>
              <a:gd name="connsiteX294" fmla="*/ 1238250 w 5457825"/>
              <a:gd name="connsiteY294" fmla="*/ 859524 h 3174099"/>
              <a:gd name="connsiteX295" fmla="*/ 1204912 w 5457825"/>
              <a:gd name="connsiteY295" fmla="*/ 869049 h 3174099"/>
              <a:gd name="connsiteX296" fmla="*/ 1166812 w 5457825"/>
              <a:gd name="connsiteY296" fmla="*/ 883337 h 3174099"/>
              <a:gd name="connsiteX297" fmla="*/ 1138237 w 5457825"/>
              <a:gd name="connsiteY297" fmla="*/ 892862 h 3174099"/>
              <a:gd name="connsiteX298" fmla="*/ 1114425 w 5457825"/>
              <a:gd name="connsiteY298" fmla="*/ 907149 h 3174099"/>
              <a:gd name="connsiteX299" fmla="*/ 1009650 w 5457825"/>
              <a:gd name="connsiteY299" fmla="*/ 950012 h 3174099"/>
              <a:gd name="connsiteX300" fmla="*/ 962025 w 5457825"/>
              <a:gd name="connsiteY300" fmla="*/ 978587 h 3174099"/>
              <a:gd name="connsiteX301" fmla="*/ 938212 w 5457825"/>
              <a:gd name="connsiteY301" fmla="*/ 992874 h 3174099"/>
              <a:gd name="connsiteX302" fmla="*/ 919162 w 5457825"/>
              <a:gd name="connsiteY302" fmla="*/ 1007162 h 3174099"/>
              <a:gd name="connsiteX303" fmla="*/ 885825 w 5457825"/>
              <a:gd name="connsiteY303" fmla="*/ 1021449 h 3174099"/>
              <a:gd name="connsiteX304" fmla="*/ 871537 w 5457825"/>
              <a:gd name="connsiteY304" fmla="*/ 1035737 h 3174099"/>
              <a:gd name="connsiteX305" fmla="*/ 833437 w 5457825"/>
              <a:gd name="connsiteY305" fmla="*/ 1045262 h 3174099"/>
              <a:gd name="connsiteX306" fmla="*/ 819150 w 5457825"/>
              <a:gd name="connsiteY306" fmla="*/ 1059549 h 3174099"/>
              <a:gd name="connsiteX307" fmla="*/ 776287 w 5457825"/>
              <a:gd name="connsiteY307" fmla="*/ 1078599 h 3174099"/>
              <a:gd name="connsiteX308" fmla="*/ 752475 w 5457825"/>
              <a:gd name="connsiteY308" fmla="*/ 1097649 h 3174099"/>
              <a:gd name="connsiteX309" fmla="*/ 738187 w 5457825"/>
              <a:gd name="connsiteY309" fmla="*/ 1107174 h 3174099"/>
              <a:gd name="connsiteX310" fmla="*/ 714375 w 5457825"/>
              <a:gd name="connsiteY310" fmla="*/ 1126224 h 3174099"/>
              <a:gd name="connsiteX311" fmla="*/ 695325 w 5457825"/>
              <a:gd name="connsiteY311" fmla="*/ 1135749 h 3174099"/>
              <a:gd name="connsiteX312" fmla="*/ 676275 w 5457825"/>
              <a:gd name="connsiteY312" fmla="*/ 1150037 h 3174099"/>
              <a:gd name="connsiteX313" fmla="*/ 633412 w 5457825"/>
              <a:gd name="connsiteY313" fmla="*/ 1178612 h 3174099"/>
              <a:gd name="connsiteX314" fmla="*/ 595312 w 5457825"/>
              <a:gd name="connsiteY314" fmla="*/ 1216712 h 3174099"/>
              <a:gd name="connsiteX315" fmla="*/ 571500 w 5457825"/>
              <a:gd name="connsiteY315" fmla="*/ 1235762 h 3174099"/>
              <a:gd name="connsiteX316" fmla="*/ 514350 w 5457825"/>
              <a:gd name="connsiteY316" fmla="*/ 1278624 h 3174099"/>
              <a:gd name="connsiteX317" fmla="*/ 500062 w 5457825"/>
              <a:gd name="connsiteY317" fmla="*/ 1292912 h 3174099"/>
              <a:gd name="connsiteX318" fmla="*/ 433387 w 5457825"/>
              <a:gd name="connsiteY318" fmla="*/ 1345299 h 3174099"/>
              <a:gd name="connsiteX319" fmla="*/ 414337 w 5457825"/>
              <a:gd name="connsiteY319" fmla="*/ 1373874 h 3174099"/>
              <a:gd name="connsiteX320" fmla="*/ 400050 w 5457825"/>
              <a:gd name="connsiteY320" fmla="*/ 1397687 h 3174099"/>
              <a:gd name="connsiteX321" fmla="*/ 357187 w 5457825"/>
              <a:gd name="connsiteY321" fmla="*/ 1454837 h 3174099"/>
              <a:gd name="connsiteX322" fmla="*/ 333375 w 5457825"/>
              <a:gd name="connsiteY322" fmla="*/ 1497699 h 3174099"/>
              <a:gd name="connsiteX323" fmla="*/ 319087 w 5457825"/>
              <a:gd name="connsiteY323" fmla="*/ 1521512 h 3174099"/>
              <a:gd name="connsiteX324" fmla="*/ 314325 w 5457825"/>
              <a:gd name="connsiteY324" fmla="*/ 1535799 h 3174099"/>
              <a:gd name="connsiteX325" fmla="*/ 300037 w 5457825"/>
              <a:gd name="connsiteY325" fmla="*/ 1573899 h 3174099"/>
              <a:gd name="connsiteX326" fmla="*/ 280987 w 5457825"/>
              <a:gd name="connsiteY326" fmla="*/ 1631049 h 3174099"/>
              <a:gd name="connsiteX327" fmla="*/ 261937 w 5457825"/>
              <a:gd name="connsiteY327" fmla="*/ 1692962 h 3174099"/>
              <a:gd name="connsiteX328" fmla="*/ 257175 w 5457825"/>
              <a:gd name="connsiteY328" fmla="*/ 1788212 h 3174099"/>
              <a:gd name="connsiteX329" fmla="*/ 247650 w 5457825"/>
              <a:gd name="connsiteY329" fmla="*/ 1850124 h 3174099"/>
              <a:gd name="connsiteX330" fmla="*/ 238125 w 5457825"/>
              <a:gd name="connsiteY330" fmla="*/ 1912037 h 3174099"/>
              <a:gd name="connsiteX331" fmla="*/ 223837 w 5457825"/>
              <a:gd name="connsiteY331" fmla="*/ 1931087 h 3174099"/>
              <a:gd name="connsiteX332" fmla="*/ 209550 w 5457825"/>
              <a:gd name="connsiteY332" fmla="*/ 1969187 h 3174099"/>
              <a:gd name="connsiteX333" fmla="*/ 204787 w 5457825"/>
              <a:gd name="connsiteY333" fmla="*/ 1983474 h 3174099"/>
              <a:gd name="connsiteX334" fmla="*/ 180975 w 5457825"/>
              <a:gd name="connsiteY334" fmla="*/ 2021574 h 3174099"/>
              <a:gd name="connsiteX335" fmla="*/ 157162 w 5457825"/>
              <a:gd name="connsiteY335" fmla="*/ 2083487 h 3174099"/>
              <a:gd name="connsiteX336" fmla="*/ 152400 w 5457825"/>
              <a:gd name="connsiteY336" fmla="*/ 2102537 h 3174099"/>
              <a:gd name="connsiteX337" fmla="*/ 138112 w 5457825"/>
              <a:gd name="connsiteY337" fmla="*/ 2126349 h 3174099"/>
              <a:gd name="connsiteX338" fmla="*/ 114300 w 5457825"/>
              <a:gd name="connsiteY338" fmla="*/ 2178737 h 3174099"/>
              <a:gd name="connsiteX339" fmla="*/ 100012 w 5457825"/>
              <a:gd name="connsiteY339" fmla="*/ 2216837 h 3174099"/>
              <a:gd name="connsiteX340" fmla="*/ 95250 w 5457825"/>
              <a:gd name="connsiteY340" fmla="*/ 2235887 h 3174099"/>
              <a:gd name="connsiteX0" fmla="*/ 99437 w 5462012"/>
              <a:gd name="connsiteY0" fmla="*/ 2235887 h 3220890"/>
              <a:gd name="connsiteX1" fmla="*/ 4187 w 5462012"/>
              <a:gd name="connsiteY1" fmla="*/ 3174099 h 3220890"/>
              <a:gd name="connsiteX2" fmla="*/ 18474 w 5462012"/>
              <a:gd name="connsiteY2" fmla="*/ 3078849 h 3220890"/>
              <a:gd name="connsiteX3" fmla="*/ 32762 w 5462012"/>
              <a:gd name="connsiteY3" fmla="*/ 3074087 h 3220890"/>
              <a:gd name="connsiteX4" fmla="*/ 66099 w 5462012"/>
              <a:gd name="connsiteY4" fmla="*/ 3069324 h 3220890"/>
              <a:gd name="connsiteX5" fmla="*/ 94674 w 5462012"/>
              <a:gd name="connsiteY5" fmla="*/ 3064562 h 3220890"/>
              <a:gd name="connsiteX6" fmla="*/ 161349 w 5462012"/>
              <a:gd name="connsiteY6" fmla="*/ 3064562 h 3220890"/>
              <a:gd name="connsiteX7" fmla="*/ 175637 w 5462012"/>
              <a:gd name="connsiteY7" fmla="*/ 3074087 h 3220890"/>
              <a:gd name="connsiteX8" fmla="*/ 189924 w 5462012"/>
              <a:gd name="connsiteY8" fmla="*/ 3078849 h 3220890"/>
              <a:gd name="connsiteX9" fmla="*/ 218499 w 5462012"/>
              <a:gd name="connsiteY9" fmla="*/ 3107424 h 3220890"/>
              <a:gd name="connsiteX10" fmla="*/ 232787 w 5462012"/>
              <a:gd name="connsiteY10" fmla="*/ 3097899 h 3220890"/>
              <a:gd name="connsiteX11" fmla="*/ 228024 w 5462012"/>
              <a:gd name="connsiteY11" fmla="*/ 3050274 h 3220890"/>
              <a:gd name="connsiteX12" fmla="*/ 223262 w 5462012"/>
              <a:gd name="connsiteY12" fmla="*/ 3035987 h 3220890"/>
              <a:gd name="connsiteX13" fmla="*/ 208974 w 5462012"/>
              <a:gd name="connsiteY13" fmla="*/ 3031224 h 3220890"/>
              <a:gd name="connsiteX14" fmla="*/ 123249 w 5462012"/>
              <a:gd name="connsiteY14" fmla="*/ 3026462 h 3220890"/>
              <a:gd name="connsiteX15" fmla="*/ 118487 w 5462012"/>
              <a:gd name="connsiteY15" fmla="*/ 2950262 h 3220890"/>
              <a:gd name="connsiteX16" fmla="*/ 104199 w 5462012"/>
              <a:gd name="connsiteY16" fmla="*/ 2940737 h 3220890"/>
              <a:gd name="connsiteX17" fmla="*/ 99437 w 5462012"/>
              <a:gd name="connsiteY17" fmla="*/ 2921687 h 3220890"/>
              <a:gd name="connsiteX18" fmla="*/ 104199 w 5462012"/>
              <a:gd name="connsiteY18" fmla="*/ 2897874 h 3220890"/>
              <a:gd name="connsiteX19" fmla="*/ 132774 w 5462012"/>
              <a:gd name="connsiteY19" fmla="*/ 2888349 h 3220890"/>
              <a:gd name="connsiteX20" fmla="*/ 137537 w 5462012"/>
              <a:gd name="connsiteY20" fmla="*/ 2874062 h 3220890"/>
              <a:gd name="connsiteX21" fmla="*/ 166112 w 5462012"/>
              <a:gd name="connsiteY21" fmla="*/ 2855012 h 3220890"/>
              <a:gd name="connsiteX22" fmla="*/ 170874 w 5462012"/>
              <a:gd name="connsiteY22" fmla="*/ 2840724 h 3220890"/>
              <a:gd name="connsiteX23" fmla="*/ 175637 w 5462012"/>
              <a:gd name="connsiteY23" fmla="*/ 2816912 h 3220890"/>
              <a:gd name="connsiteX24" fmla="*/ 204212 w 5462012"/>
              <a:gd name="connsiteY24" fmla="*/ 2788337 h 3220890"/>
              <a:gd name="connsiteX25" fmla="*/ 247074 w 5462012"/>
              <a:gd name="connsiteY25" fmla="*/ 2764524 h 3220890"/>
              <a:gd name="connsiteX26" fmla="*/ 280412 w 5462012"/>
              <a:gd name="connsiteY26" fmla="*/ 2759762 h 3220890"/>
              <a:gd name="connsiteX27" fmla="*/ 299462 w 5462012"/>
              <a:gd name="connsiteY27" fmla="*/ 2731187 h 3220890"/>
              <a:gd name="connsiteX28" fmla="*/ 308987 w 5462012"/>
              <a:gd name="connsiteY28" fmla="*/ 2716899 h 3220890"/>
              <a:gd name="connsiteX29" fmla="*/ 337562 w 5462012"/>
              <a:gd name="connsiteY29" fmla="*/ 2688324 h 3220890"/>
              <a:gd name="connsiteX30" fmla="*/ 361374 w 5462012"/>
              <a:gd name="connsiteY30" fmla="*/ 2664512 h 3220890"/>
              <a:gd name="connsiteX31" fmla="*/ 366137 w 5462012"/>
              <a:gd name="connsiteY31" fmla="*/ 2635937 h 3220890"/>
              <a:gd name="connsiteX32" fmla="*/ 375662 w 5462012"/>
              <a:gd name="connsiteY32" fmla="*/ 2621649 h 3220890"/>
              <a:gd name="connsiteX33" fmla="*/ 394712 w 5462012"/>
              <a:gd name="connsiteY33" fmla="*/ 2616887 h 3220890"/>
              <a:gd name="connsiteX34" fmla="*/ 466149 w 5462012"/>
              <a:gd name="connsiteY34" fmla="*/ 2612124 h 3220890"/>
              <a:gd name="connsiteX35" fmla="*/ 461387 w 5462012"/>
              <a:gd name="connsiteY35" fmla="*/ 2531162 h 3220890"/>
              <a:gd name="connsiteX36" fmla="*/ 456624 w 5462012"/>
              <a:gd name="connsiteY36" fmla="*/ 2516874 h 3220890"/>
              <a:gd name="connsiteX37" fmla="*/ 451862 w 5462012"/>
              <a:gd name="connsiteY37" fmla="*/ 2478774 h 3220890"/>
              <a:gd name="connsiteX38" fmla="*/ 423287 w 5462012"/>
              <a:gd name="connsiteY38" fmla="*/ 2464487 h 3220890"/>
              <a:gd name="connsiteX39" fmla="*/ 399474 w 5462012"/>
              <a:gd name="connsiteY39" fmla="*/ 2426387 h 3220890"/>
              <a:gd name="connsiteX40" fmla="*/ 389949 w 5462012"/>
              <a:gd name="connsiteY40" fmla="*/ 2397812 h 3220890"/>
              <a:gd name="connsiteX41" fmla="*/ 375662 w 5462012"/>
              <a:gd name="connsiteY41" fmla="*/ 2388287 h 3220890"/>
              <a:gd name="connsiteX42" fmla="*/ 370899 w 5462012"/>
              <a:gd name="connsiteY42" fmla="*/ 2373999 h 3220890"/>
              <a:gd name="connsiteX43" fmla="*/ 423287 w 5462012"/>
              <a:gd name="connsiteY43" fmla="*/ 2321612 h 3220890"/>
              <a:gd name="connsiteX44" fmla="*/ 437574 w 5462012"/>
              <a:gd name="connsiteY44" fmla="*/ 2312087 h 3220890"/>
              <a:gd name="connsiteX45" fmla="*/ 451862 w 5462012"/>
              <a:gd name="connsiteY45" fmla="*/ 2283512 h 3220890"/>
              <a:gd name="connsiteX46" fmla="*/ 466149 w 5462012"/>
              <a:gd name="connsiteY46" fmla="*/ 2273987 h 3220890"/>
              <a:gd name="connsiteX47" fmla="*/ 494724 w 5462012"/>
              <a:gd name="connsiteY47" fmla="*/ 2264462 h 3220890"/>
              <a:gd name="connsiteX48" fmla="*/ 509012 w 5462012"/>
              <a:gd name="connsiteY48" fmla="*/ 2254937 h 3220890"/>
              <a:gd name="connsiteX49" fmla="*/ 523299 w 5462012"/>
              <a:gd name="connsiteY49" fmla="*/ 2250174 h 3220890"/>
              <a:gd name="connsiteX50" fmla="*/ 637599 w 5462012"/>
              <a:gd name="connsiteY50" fmla="*/ 2240649 h 3220890"/>
              <a:gd name="connsiteX51" fmla="*/ 675699 w 5462012"/>
              <a:gd name="connsiteY51" fmla="*/ 2235887 h 3220890"/>
              <a:gd name="connsiteX52" fmla="*/ 680462 w 5462012"/>
              <a:gd name="connsiteY52" fmla="*/ 2221599 h 3220890"/>
              <a:gd name="connsiteX53" fmla="*/ 666174 w 5462012"/>
              <a:gd name="connsiteY53" fmla="*/ 2216837 h 3220890"/>
              <a:gd name="connsiteX54" fmla="*/ 656649 w 5462012"/>
              <a:gd name="connsiteY54" fmla="*/ 2202549 h 3220890"/>
              <a:gd name="connsiteX55" fmla="*/ 647124 w 5462012"/>
              <a:gd name="connsiteY55" fmla="*/ 2164449 h 3220890"/>
              <a:gd name="connsiteX56" fmla="*/ 642362 w 5462012"/>
              <a:gd name="connsiteY56" fmla="*/ 2150162 h 3220890"/>
              <a:gd name="connsiteX57" fmla="*/ 632837 w 5462012"/>
              <a:gd name="connsiteY57" fmla="*/ 2135874 h 3220890"/>
              <a:gd name="connsiteX58" fmla="*/ 637599 w 5462012"/>
              <a:gd name="connsiteY58" fmla="*/ 2097774 h 3220890"/>
              <a:gd name="connsiteX59" fmla="*/ 666174 w 5462012"/>
              <a:gd name="connsiteY59" fmla="*/ 2088249 h 3220890"/>
              <a:gd name="connsiteX60" fmla="*/ 709037 w 5462012"/>
              <a:gd name="connsiteY60" fmla="*/ 2097774 h 3220890"/>
              <a:gd name="connsiteX61" fmla="*/ 742374 w 5462012"/>
              <a:gd name="connsiteY61" fmla="*/ 2093012 h 3220890"/>
              <a:gd name="connsiteX62" fmla="*/ 770949 w 5462012"/>
              <a:gd name="connsiteY62" fmla="*/ 2073962 h 3220890"/>
              <a:gd name="connsiteX63" fmla="*/ 789999 w 5462012"/>
              <a:gd name="connsiteY63" fmla="*/ 2031099 h 3220890"/>
              <a:gd name="connsiteX64" fmla="*/ 804287 w 5462012"/>
              <a:gd name="connsiteY64" fmla="*/ 2021574 h 3220890"/>
              <a:gd name="connsiteX65" fmla="*/ 856674 w 5462012"/>
              <a:gd name="connsiteY65" fmla="*/ 2026337 h 3220890"/>
              <a:gd name="connsiteX66" fmla="*/ 875724 w 5462012"/>
              <a:gd name="connsiteY66" fmla="*/ 2054912 h 3220890"/>
              <a:gd name="connsiteX67" fmla="*/ 890012 w 5462012"/>
              <a:gd name="connsiteY67" fmla="*/ 2059674 h 3220890"/>
              <a:gd name="connsiteX68" fmla="*/ 994787 w 5462012"/>
              <a:gd name="connsiteY68" fmla="*/ 2054912 h 3220890"/>
              <a:gd name="connsiteX69" fmla="*/ 1023362 w 5462012"/>
              <a:gd name="connsiteY69" fmla="*/ 2040624 h 3220890"/>
              <a:gd name="connsiteX70" fmla="*/ 1047174 w 5462012"/>
              <a:gd name="connsiteY70" fmla="*/ 2035862 h 3220890"/>
              <a:gd name="connsiteX71" fmla="*/ 1061462 w 5462012"/>
              <a:gd name="connsiteY71" fmla="*/ 2031099 h 3220890"/>
              <a:gd name="connsiteX72" fmla="*/ 1080512 w 5462012"/>
              <a:gd name="connsiteY72" fmla="*/ 2026337 h 3220890"/>
              <a:gd name="connsiteX73" fmla="*/ 1109087 w 5462012"/>
              <a:gd name="connsiteY73" fmla="*/ 2016812 h 3220890"/>
              <a:gd name="connsiteX74" fmla="*/ 1113849 w 5462012"/>
              <a:gd name="connsiteY74" fmla="*/ 1983474 h 3220890"/>
              <a:gd name="connsiteX75" fmla="*/ 1142424 w 5462012"/>
              <a:gd name="connsiteY75" fmla="*/ 1964424 h 3220890"/>
              <a:gd name="connsiteX76" fmla="*/ 1151949 w 5462012"/>
              <a:gd name="connsiteY76" fmla="*/ 1950137 h 3220890"/>
              <a:gd name="connsiteX77" fmla="*/ 1180524 w 5462012"/>
              <a:gd name="connsiteY77" fmla="*/ 1931087 h 3220890"/>
              <a:gd name="connsiteX78" fmla="*/ 1194812 w 5462012"/>
              <a:gd name="connsiteY78" fmla="*/ 1916799 h 3220890"/>
              <a:gd name="connsiteX79" fmla="*/ 1232912 w 5462012"/>
              <a:gd name="connsiteY79" fmla="*/ 1921562 h 3220890"/>
              <a:gd name="connsiteX80" fmla="*/ 1261487 w 5462012"/>
              <a:gd name="connsiteY80" fmla="*/ 1940612 h 3220890"/>
              <a:gd name="connsiteX81" fmla="*/ 1290062 w 5462012"/>
              <a:gd name="connsiteY81" fmla="*/ 1950137 h 3220890"/>
              <a:gd name="connsiteX82" fmla="*/ 1290062 w 5462012"/>
              <a:gd name="connsiteY82" fmla="*/ 1950137 h 3220890"/>
              <a:gd name="connsiteX83" fmla="*/ 1361499 w 5462012"/>
              <a:gd name="connsiteY83" fmla="*/ 1959662 h 3220890"/>
              <a:gd name="connsiteX84" fmla="*/ 1413887 w 5462012"/>
              <a:gd name="connsiteY84" fmla="*/ 1983474 h 3220890"/>
              <a:gd name="connsiteX85" fmla="*/ 1432937 w 5462012"/>
              <a:gd name="connsiteY85" fmla="*/ 1978712 h 3220890"/>
              <a:gd name="connsiteX86" fmla="*/ 1413887 w 5462012"/>
              <a:gd name="connsiteY86" fmla="*/ 1926324 h 3220890"/>
              <a:gd name="connsiteX87" fmla="*/ 1399599 w 5462012"/>
              <a:gd name="connsiteY87" fmla="*/ 1921562 h 3220890"/>
              <a:gd name="connsiteX88" fmla="*/ 1380549 w 5462012"/>
              <a:gd name="connsiteY88" fmla="*/ 1892987 h 3220890"/>
              <a:gd name="connsiteX89" fmla="*/ 1356737 w 5462012"/>
              <a:gd name="connsiteY89" fmla="*/ 1869174 h 3220890"/>
              <a:gd name="connsiteX90" fmla="*/ 1351974 w 5462012"/>
              <a:gd name="connsiteY90" fmla="*/ 1835837 h 3220890"/>
              <a:gd name="connsiteX91" fmla="*/ 1337687 w 5462012"/>
              <a:gd name="connsiteY91" fmla="*/ 1831074 h 3220890"/>
              <a:gd name="connsiteX92" fmla="*/ 1328162 w 5462012"/>
              <a:gd name="connsiteY92" fmla="*/ 1816787 h 3220890"/>
              <a:gd name="connsiteX93" fmla="*/ 1332924 w 5462012"/>
              <a:gd name="connsiteY93" fmla="*/ 1754874 h 3220890"/>
              <a:gd name="connsiteX94" fmla="*/ 1337687 w 5462012"/>
              <a:gd name="connsiteY94" fmla="*/ 1735824 h 3220890"/>
              <a:gd name="connsiteX95" fmla="*/ 1371024 w 5462012"/>
              <a:gd name="connsiteY95" fmla="*/ 1721537 h 3220890"/>
              <a:gd name="connsiteX96" fmla="*/ 1380549 w 5462012"/>
              <a:gd name="connsiteY96" fmla="*/ 1707249 h 3220890"/>
              <a:gd name="connsiteX97" fmla="*/ 1394837 w 5462012"/>
              <a:gd name="connsiteY97" fmla="*/ 1692962 h 3220890"/>
              <a:gd name="connsiteX98" fmla="*/ 1399599 w 5462012"/>
              <a:gd name="connsiteY98" fmla="*/ 1678674 h 3220890"/>
              <a:gd name="connsiteX99" fmla="*/ 1394837 w 5462012"/>
              <a:gd name="connsiteY99" fmla="*/ 1650099 h 3220890"/>
              <a:gd name="connsiteX100" fmla="*/ 1390074 w 5462012"/>
              <a:gd name="connsiteY100" fmla="*/ 1583424 h 3220890"/>
              <a:gd name="connsiteX101" fmla="*/ 1409124 w 5462012"/>
              <a:gd name="connsiteY101" fmla="*/ 1578662 h 3220890"/>
              <a:gd name="connsiteX102" fmla="*/ 1437699 w 5462012"/>
              <a:gd name="connsiteY102" fmla="*/ 1564374 h 3220890"/>
              <a:gd name="connsiteX103" fmla="*/ 1713924 w 5462012"/>
              <a:gd name="connsiteY103" fmla="*/ 1569137 h 3220890"/>
              <a:gd name="connsiteX104" fmla="*/ 1747262 w 5462012"/>
              <a:gd name="connsiteY104" fmla="*/ 1554849 h 3220890"/>
              <a:gd name="connsiteX105" fmla="*/ 1761549 w 5462012"/>
              <a:gd name="connsiteY105" fmla="*/ 1550087 h 3220890"/>
              <a:gd name="connsiteX106" fmla="*/ 1775837 w 5462012"/>
              <a:gd name="connsiteY106" fmla="*/ 1540562 h 3220890"/>
              <a:gd name="connsiteX107" fmla="*/ 1790124 w 5462012"/>
              <a:gd name="connsiteY107" fmla="*/ 1535799 h 3220890"/>
              <a:gd name="connsiteX108" fmla="*/ 1823462 w 5462012"/>
              <a:gd name="connsiteY108" fmla="*/ 1526274 h 3220890"/>
              <a:gd name="connsiteX109" fmla="*/ 1861562 w 5462012"/>
              <a:gd name="connsiteY109" fmla="*/ 1511987 h 3220890"/>
              <a:gd name="connsiteX110" fmla="*/ 1890137 w 5462012"/>
              <a:gd name="connsiteY110" fmla="*/ 1492937 h 3220890"/>
              <a:gd name="connsiteX111" fmla="*/ 1899662 w 5462012"/>
              <a:gd name="connsiteY111" fmla="*/ 1473887 h 3220890"/>
              <a:gd name="connsiteX112" fmla="*/ 1913949 w 5462012"/>
              <a:gd name="connsiteY112" fmla="*/ 1469124 h 3220890"/>
              <a:gd name="connsiteX113" fmla="*/ 1942524 w 5462012"/>
              <a:gd name="connsiteY113" fmla="*/ 1450074 h 3220890"/>
              <a:gd name="connsiteX114" fmla="*/ 1956812 w 5462012"/>
              <a:gd name="connsiteY114" fmla="*/ 1440549 h 3220890"/>
              <a:gd name="connsiteX115" fmla="*/ 1971099 w 5462012"/>
              <a:gd name="connsiteY115" fmla="*/ 1426262 h 3220890"/>
              <a:gd name="connsiteX116" fmla="*/ 1994912 w 5462012"/>
              <a:gd name="connsiteY116" fmla="*/ 1397687 h 3220890"/>
              <a:gd name="connsiteX117" fmla="*/ 2013962 w 5462012"/>
              <a:gd name="connsiteY117" fmla="*/ 1388162 h 3220890"/>
              <a:gd name="connsiteX118" fmla="*/ 2028249 w 5462012"/>
              <a:gd name="connsiteY118" fmla="*/ 1392924 h 3220890"/>
              <a:gd name="connsiteX119" fmla="*/ 2075874 w 5462012"/>
              <a:gd name="connsiteY119" fmla="*/ 1397687 h 3220890"/>
              <a:gd name="connsiteX120" fmla="*/ 2104449 w 5462012"/>
              <a:gd name="connsiteY120" fmla="*/ 1421499 h 3220890"/>
              <a:gd name="connsiteX121" fmla="*/ 2190174 w 5462012"/>
              <a:gd name="connsiteY121" fmla="*/ 1435787 h 3220890"/>
              <a:gd name="connsiteX122" fmla="*/ 2209224 w 5462012"/>
              <a:gd name="connsiteY122" fmla="*/ 1440549 h 3220890"/>
              <a:gd name="connsiteX123" fmla="*/ 2237799 w 5462012"/>
              <a:gd name="connsiteY123" fmla="*/ 1450074 h 3220890"/>
              <a:gd name="connsiteX124" fmla="*/ 2371149 w 5462012"/>
              <a:gd name="connsiteY124" fmla="*/ 1450074 h 3220890"/>
              <a:gd name="connsiteX125" fmla="*/ 2385437 w 5462012"/>
              <a:gd name="connsiteY125" fmla="*/ 1454837 h 3220890"/>
              <a:gd name="connsiteX126" fmla="*/ 2404487 w 5462012"/>
              <a:gd name="connsiteY126" fmla="*/ 1459599 h 3220890"/>
              <a:gd name="connsiteX127" fmla="*/ 2471162 w 5462012"/>
              <a:gd name="connsiteY127" fmla="*/ 1454837 h 3220890"/>
              <a:gd name="connsiteX128" fmla="*/ 2466399 w 5462012"/>
              <a:gd name="connsiteY128" fmla="*/ 1416737 h 3220890"/>
              <a:gd name="connsiteX129" fmla="*/ 2452112 w 5462012"/>
              <a:gd name="connsiteY129" fmla="*/ 1388162 h 3220890"/>
              <a:gd name="connsiteX130" fmla="*/ 2437824 w 5462012"/>
              <a:gd name="connsiteY130" fmla="*/ 1373874 h 3220890"/>
              <a:gd name="connsiteX131" fmla="*/ 2442587 w 5462012"/>
              <a:gd name="connsiteY131" fmla="*/ 1326249 h 3220890"/>
              <a:gd name="connsiteX132" fmla="*/ 2456874 w 5462012"/>
              <a:gd name="connsiteY132" fmla="*/ 1311962 h 3220890"/>
              <a:gd name="connsiteX133" fmla="*/ 2471162 w 5462012"/>
              <a:gd name="connsiteY133" fmla="*/ 1302437 h 3220890"/>
              <a:gd name="connsiteX134" fmla="*/ 2552124 w 5462012"/>
              <a:gd name="connsiteY134" fmla="*/ 1288149 h 3220890"/>
              <a:gd name="connsiteX135" fmla="*/ 2585462 w 5462012"/>
              <a:gd name="connsiteY135" fmla="*/ 1264337 h 3220890"/>
              <a:gd name="connsiteX136" fmla="*/ 2604512 w 5462012"/>
              <a:gd name="connsiteY136" fmla="*/ 1254812 h 3220890"/>
              <a:gd name="connsiteX137" fmla="*/ 2533074 w 5462012"/>
              <a:gd name="connsiteY137" fmla="*/ 1245287 h 3220890"/>
              <a:gd name="connsiteX138" fmla="*/ 2504499 w 5462012"/>
              <a:gd name="connsiteY138" fmla="*/ 1235762 h 3220890"/>
              <a:gd name="connsiteX139" fmla="*/ 2490212 w 5462012"/>
              <a:gd name="connsiteY139" fmla="*/ 1230999 h 3220890"/>
              <a:gd name="connsiteX140" fmla="*/ 2466399 w 5462012"/>
              <a:gd name="connsiteY140" fmla="*/ 1221474 h 3220890"/>
              <a:gd name="connsiteX141" fmla="*/ 2442587 w 5462012"/>
              <a:gd name="connsiteY141" fmla="*/ 1216712 h 3220890"/>
              <a:gd name="connsiteX142" fmla="*/ 2433062 w 5462012"/>
              <a:gd name="connsiteY142" fmla="*/ 1197662 h 3220890"/>
              <a:gd name="connsiteX143" fmla="*/ 2423537 w 5462012"/>
              <a:gd name="connsiteY143" fmla="*/ 1183374 h 3220890"/>
              <a:gd name="connsiteX144" fmla="*/ 2428299 w 5462012"/>
              <a:gd name="connsiteY144" fmla="*/ 1154799 h 3220890"/>
              <a:gd name="connsiteX145" fmla="*/ 2494974 w 5462012"/>
              <a:gd name="connsiteY145" fmla="*/ 1140512 h 3220890"/>
              <a:gd name="connsiteX146" fmla="*/ 2514024 w 5462012"/>
              <a:gd name="connsiteY146" fmla="*/ 1135749 h 3220890"/>
              <a:gd name="connsiteX147" fmla="*/ 2552124 w 5462012"/>
              <a:gd name="connsiteY147" fmla="*/ 1092887 h 3220890"/>
              <a:gd name="connsiteX148" fmla="*/ 2580699 w 5462012"/>
              <a:gd name="connsiteY148" fmla="*/ 1083362 h 3220890"/>
              <a:gd name="connsiteX149" fmla="*/ 2628324 w 5462012"/>
              <a:gd name="connsiteY149" fmla="*/ 1073837 h 3220890"/>
              <a:gd name="connsiteX150" fmla="*/ 2647374 w 5462012"/>
              <a:gd name="connsiteY150" fmla="*/ 1069074 h 3220890"/>
              <a:gd name="connsiteX151" fmla="*/ 2666424 w 5462012"/>
              <a:gd name="connsiteY151" fmla="*/ 1059549 h 3220890"/>
              <a:gd name="connsiteX152" fmla="*/ 2680712 w 5462012"/>
              <a:gd name="connsiteY152" fmla="*/ 1054787 h 3220890"/>
              <a:gd name="connsiteX153" fmla="*/ 2728337 w 5462012"/>
              <a:gd name="connsiteY153" fmla="*/ 1030974 h 3220890"/>
              <a:gd name="connsiteX154" fmla="*/ 2742624 w 5462012"/>
              <a:gd name="connsiteY154" fmla="*/ 1021449 h 3220890"/>
              <a:gd name="connsiteX155" fmla="*/ 2761674 w 5462012"/>
              <a:gd name="connsiteY155" fmla="*/ 1016687 h 3220890"/>
              <a:gd name="connsiteX156" fmla="*/ 2818824 w 5462012"/>
              <a:gd name="connsiteY156" fmla="*/ 1007162 h 3220890"/>
              <a:gd name="connsiteX157" fmla="*/ 2833112 w 5462012"/>
              <a:gd name="connsiteY157" fmla="*/ 1002399 h 3220890"/>
              <a:gd name="connsiteX158" fmla="*/ 3071237 w 5462012"/>
              <a:gd name="connsiteY158" fmla="*/ 1016687 h 3220890"/>
              <a:gd name="connsiteX159" fmla="*/ 3104574 w 5462012"/>
              <a:gd name="connsiteY159" fmla="*/ 1035737 h 3220890"/>
              <a:gd name="connsiteX160" fmla="*/ 3118862 w 5462012"/>
              <a:gd name="connsiteY160" fmla="*/ 1040499 h 3220890"/>
              <a:gd name="connsiteX161" fmla="*/ 3166487 w 5462012"/>
              <a:gd name="connsiteY161" fmla="*/ 1069074 h 3220890"/>
              <a:gd name="connsiteX162" fmla="*/ 3195062 w 5462012"/>
              <a:gd name="connsiteY162" fmla="*/ 1088124 h 3220890"/>
              <a:gd name="connsiteX163" fmla="*/ 3209349 w 5462012"/>
              <a:gd name="connsiteY163" fmla="*/ 1083362 h 3220890"/>
              <a:gd name="connsiteX164" fmla="*/ 3218874 w 5462012"/>
              <a:gd name="connsiteY164" fmla="*/ 1069074 h 3220890"/>
              <a:gd name="connsiteX165" fmla="*/ 3233162 w 5462012"/>
              <a:gd name="connsiteY165" fmla="*/ 1054787 h 3220890"/>
              <a:gd name="connsiteX166" fmla="*/ 3242687 w 5462012"/>
              <a:gd name="connsiteY166" fmla="*/ 1040499 h 3220890"/>
              <a:gd name="connsiteX167" fmla="*/ 3256974 w 5462012"/>
              <a:gd name="connsiteY167" fmla="*/ 1035737 h 3220890"/>
              <a:gd name="connsiteX168" fmla="*/ 3352224 w 5462012"/>
              <a:gd name="connsiteY168" fmla="*/ 1030974 h 3220890"/>
              <a:gd name="connsiteX169" fmla="*/ 3380799 w 5462012"/>
              <a:gd name="connsiteY169" fmla="*/ 1040499 h 3220890"/>
              <a:gd name="connsiteX170" fmla="*/ 3490337 w 5462012"/>
              <a:gd name="connsiteY170" fmla="*/ 1035737 h 3220890"/>
              <a:gd name="connsiteX171" fmla="*/ 3533199 w 5462012"/>
              <a:gd name="connsiteY171" fmla="*/ 1007162 h 3220890"/>
              <a:gd name="connsiteX172" fmla="*/ 3547487 w 5462012"/>
              <a:gd name="connsiteY172" fmla="*/ 997637 h 3220890"/>
              <a:gd name="connsiteX173" fmla="*/ 3552249 w 5462012"/>
              <a:gd name="connsiteY173" fmla="*/ 983349 h 3220890"/>
              <a:gd name="connsiteX174" fmla="*/ 3561774 w 5462012"/>
              <a:gd name="connsiteY174" fmla="*/ 969062 h 3220890"/>
              <a:gd name="connsiteX175" fmla="*/ 3604637 w 5462012"/>
              <a:gd name="connsiteY175" fmla="*/ 930962 h 3220890"/>
              <a:gd name="connsiteX176" fmla="*/ 3618924 w 5462012"/>
              <a:gd name="connsiteY176" fmla="*/ 926199 h 3220890"/>
              <a:gd name="connsiteX177" fmla="*/ 3647499 w 5462012"/>
              <a:gd name="connsiteY177" fmla="*/ 902387 h 3220890"/>
              <a:gd name="connsiteX178" fmla="*/ 3661787 w 5462012"/>
              <a:gd name="connsiteY178" fmla="*/ 897624 h 3220890"/>
              <a:gd name="connsiteX179" fmla="*/ 3676074 w 5462012"/>
              <a:gd name="connsiteY179" fmla="*/ 888099 h 3220890"/>
              <a:gd name="connsiteX180" fmla="*/ 3718937 w 5462012"/>
              <a:gd name="connsiteY180" fmla="*/ 878574 h 3220890"/>
              <a:gd name="connsiteX181" fmla="*/ 3776087 w 5462012"/>
              <a:gd name="connsiteY181" fmla="*/ 883337 h 3220890"/>
              <a:gd name="connsiteX182" fmla="*/ 3804662 w 5462012"/>
              <a:gd name="connsiteY182" fmla="*/ 892862 h 3220890"/>
              <a:gd name="connsiteX183" fmla="*/ 3833237 w 5462012"/>
              <a:gd name="connsiteY183" fmla="*/ 897624 h 3220890"/>
              <a:gd name="connsiteX184" fmla="*/ 3842762 w 5462012"/>
              <a:gd name="connsiteY184" fmla="*/ 911912 h 3220890"/>
              <a:gd name="connsiteX185" fmla="*/ 3885624 w 5462012"/>
              <a:gd name="connsiteY185" fmla="*/ 935724 h 3220890"/>
              <a:gd name="connsiteX186" fmla="*/ 3909437 w 5462012"/>
              <a:gd name="connsiteY186" fmla="*/ 940487 h 3220890"/>
              <a:gd name="connsiteX187" fmla="*/ 3933249 w 5462012"/>
              <a:gd name="connsiteY187" fmla="*/ 964299 h 3220890"/>
              <a:gd name="connsiteX188" fmla="*/ 3947537 w 5462012"/>
              <a:gd name="connsiteY188" fmla="*/ 973824 h 3220890"/>
              <a:gd name="connsiteX189" fmla="*/ 3990399 w 5462012"/>
              <a:gd name="connsiteY189" fmla="*/ 969062 h 3220890"/>
              <a:gd name="connsiteX190" fmla="*/ 4018974 w 5462012"/>
              <a:gd name="connsiteY190" fmla="*/ 954774 h 3220890"/>
              <a:gd name="connsiteX191" fmla="*/ 4033262 w 5462012"/>
              <a:gd name="connsiteY191" fmla="*/ 950012 h 3220890"/>
              <a:gd name="connsiteX192" fmla="*/ 4047549 w 5462012"/>
              <a:gd name="connsiteY192" fmla="*/ 940487 h 3220890"/>
              <a:gd name="connsiteX193" fmla="*/ 4080887 w 5462012"/>
              <a:gd name="connsiteY193" fmla="*/ 930962 h 3220890"/>
              <a:gd name="connsiteX194" fmla="*/ 4090412 w 5462012"/>
              <a:gd name="connsiteY194" fmla="*/ 916674 h 3220890"/>
              <a:gd name="connsiteX195" fmla="*/ 4095174 w 5462012"/>
              <a:gd name="connsiteY195" fmla="*/ 902387 h 3220890"/>
              <a:gd name="connsiteX196" fmla="*/ 4152324 w 5462012"/>
              <a:gd name="connsiteY196" fmla="*/ 873812 h 3220890"/>
              <a:gd name="connsiteX197" fmla="*/ 4176137 w 5462012"/>
              <a:gd name="connsiteY197" fmla="*/ 869049 h 3220890"/>
              <a:gd name="connsiteX198" fmla="*/ 4190424 w 5462012"/>
              <a:gd name="connsiteY198" fmla="*/ 864287 h 3220890"/>
              <a:gd name="connsiteX199" fmla="*/ 4209474 w 5462012"/>
              <a:gd name="connsiteY199" fmla="*/ 859524 h 3220890"/>
              <a:gd name="connsiteX200" fmla="*/ 4223762 w 5462012"/>
              <a:gd name="connsiteY200" fmla="*/ 849999 h 3220890"/>
              <a:gd name="connsiteX201" fmla="*/ 4252337 w 5462012"/>
              <a:gd name="connsiteY201" fmla="*/ 840474 h 3220890"/>
              <a:gd name="connsiteX202" fmla="*/ 4280912 w 5462012"/>
              <a:gd name="connsiteY202" fmla="*/ 826187 h 3220890"/>
              <a:gd name="connsiteX203" fmla="*/ 4295199 w 5462012"/>
              <a:gd name="connsiteY203" fmla="*/ 816662 h 3220890"/>
              <a:gd name="connsiteX204" fmla="*/ 4319012 w 5462012"/>
              <a:gd name="connsiteY204" fmla="*/ 811899 h 3220890"/>
              <a:gd name="connsiteX205" fmla="*/ 4333299 w 5462012"/>
              <a:gd name="connsiteY205" fmla="*/ 807137 h 3220890"/>
              <a:gd name="connsiteX206" fmla="*/ 4499987 w 5462012"/>
              <a:gd name="connsiteY206" fmla="*/ 802374 h 3220890"/>
              <a:gd name="connsiteX207" fmla="*/ 4509512 w 5462012"/>
              <a:gd name="connsiteY207" fmla="*/ 788087 h 3220890"/>
              <a:gd name="connsiteX208" fmla="*/ 4523799 w 5462012"/>
              <a:gd name="connsiteY208" fmla="*/ 778562 h 3220890"/>
              <a:gd name="connsiteX209" fmla="*/ 4528562 w 5462012"/>
              <a:gd name="connsiteY209" fmla="*/ 764274 h 3220890"/>
              <a:gd name="connsiteX210" fmla="*/ 4538087 w 5462012"/>
              <a:gd name="connsiteY210" fmla="*/ 749987 h 3220890"/>
              <a:gd name="connsiteX211" fmla="*/ 4542849 w 5462012"/>
              <a:gd name="connsiteY211" fmla="*/ 735699 h 3220890"/>
              <a:gd name="connsiteX212" fmla="*/ 4557137 w 5462012"/>
              <a:gd name="connsiteY212" fmla="*/ 730937 h 3220890"/>
              <a:gd name="connsiteX213" fmla="*/ 4595237 w 5462012"/>
              <a:gd name="connsiteY213" fmla="*/ 721412 h 3220890"/>
              <a:gd name="connsiteX214" fmla="*/ 4609524 w 5462012"/>
              <a:gd name="connsiteY214" fmla="*/ 716649 h 3220890"/>
              <a:gd name="connsiteX215" fmla="*/ 4623812 w 5462012"/>
              <a:gd name="connsiteY215" fmla="*/ 707124 h 3220890"/>
              <a:gd name="connsiteX216" fmla="*/ 4700012 w 5462012"/>
              <a:gd name="connsiteY216" fmla="*/ 730937 h 3220890"/>
              <a:gd name="connsiteX217" fmla="*/ 4690487 w 5462012"/>
              <a:gd name="connsiteY217" fmla="*/ 745224 h 3220890"/>
              <a:gd name="connsiteX218" fmla="*/ 4738112 w 5462012"/>
              <a:gd name="connsiteY218" fmla="*/ 769037 h 3220890"/>
              <a:gd name="connsiteX219" fmla="*/ 4795262 w 5462012"/>
              <a:gd name="connsiteY219" fmla="*/ 783324 h 3220890"/>
              <a:gd name="connsiteX220" fmla="*/ 4814312 w 5462012"/>
              <a:gd name="connsiteY220" fmla="*/ 788087 h 3220890"/>
              <a:gd name="connsiteX221" fmla="*/ 4833362 w 5462012"/>
              <a:gd name="connsiteY221" fmla="*/ 797612 h 3220890"/>
              <a:gd name="connsiteX222" fmla="*/ 4842887 w 5462012"/>
              <a:gd name="connsiteY222" fmla="*/ 816662 h 3220890"/>
              <a:gd name="connsiteX223" fmla="*/ 4847649 w 5462012"/>
              <a:gd name="connsiteY223" fmla="*/ 835712 h 3220890"/>
              <a:gd name="connsiteX224" fmla="*/ 4890512 w 5462012"/>
              <a:gd name="connsiteY224" fmla="*/ 826187 h 3220890"/>
              <a:gd name="connsiteX225" fmla="*/ 4919087 w 5462012"/>
              <a:gd name="connsiteY225" fmla="*/ 807137 h 3220890"/>
              <a:gd name="connsiteX226" fmla="*/ 4928612 w 5462012"/>
              <a:gd name="connsiteY226" fmla="*/ 821424 h 3220890"/>
              <a:gd name="connsiteX227" fmla="*/ 5004812 w 5462012"/>
              <a:gd name="connsiteY227" fmla="*/ 840474 h 3220890"/>
              <a:gd name="connsiteX228" fmla="*/ 5047674 w 5462012"/>
              <a:gd name="connsiteY228" fmla="*/ 845237 h 3220890"/>
              <a:gd name="connsiteX229" fmla="*/ 5061962 w 5462012"/>
              <a:gd name="connsiteY229" fmla="*/ 840474 h 3220890"/>
              <a:gd name="connsiteX230" fmla="*/ 5071487 w 5462012"/>
              <a:gd name="connsiteY230" fmla="*/ 802374 h 3220890"/>
              <a:gd name="connsiteX231" fmla="*/ 5081012 w 5462012"/>
              <a:gd name="connsiteY231" fmla="*/ 788087 h 3220890"/>
              <a:gd name="connsiteX232" fmla="*/ 5085774 w 5462012"/>
              <a:gd name="connsiteY232" fmla="*/ 764274 h 3220890"/>
              <a:gd name="connsiteX233" fmla="*/ 5114349 w 5462012"/>
              <a:gd name="connsiteY233" fmla="*/ 740462 h 3220890"/>
              <a:gd name="connsiteX234" fmla="*/ 5133399 w 5462012"/>
              <a:gd name="connsiteY234" fmla="*/ 721412 h 3220890"/>
              <a:gd name="connsiteX235" fmla="*/ 5161974 w 5462012"/>
              <a:gd name="connsiteY235" fmla="*/ 697599 h 3220890"/>
              <a:gd name="connsiteX236" fmla="*/ 5195312 w 5462012"/>
              <a:gd name="connsiteY236" fmla="*/ 688074 h 3220890"/>
              <a:gd name="connsiteX237" fmla="*/ 5266749 w 5462012"/>
              <a:gd name="connsiteY237" fmla="*/ 678549 h 3220890"/>
              <a:gd name="connsiteX238" fmla="*/ 5309612 w 5462012"/>
              <a:gd name="connsiteY238" fmla="*/ 645212 h 3220890"/>
              <a:gd name="connsiteX239" fmla="*/ 5323899 w 5462012"/>
              <a:gd name="connsiteY239" fmla="*/ 635687 h 3220890"/>
              <a:gd name="connsiteX240" fmla="*/ 5338187 w 5462012"/>
              <a:gd name="connsiteY240" fmla="*/ 630924 h 3220890"/>
              <a:gd name="connsiteX241" fmla="*/ 5366762 w 5462012"/>
              <a:gd name="connsiteY241" fmla="*/ 602349 h 3220890"/>
              <a:gd name="connsiteX242" fmla="*/ 5381049 w 5462012"/>
              <a:gd name="connsiteY242" fmla="*/ 588062 h 3220890"/>
              <a:gd name="connsiteX243" fmla="*/ 5409624 w 5462012"/>
              <a:gd name="connsiteY243" fmla="*/ 573774 h 3220890"/>
              <a:gd name="connsiteX244" fmla="*/ 5438199 w 5462012"/>
              <a:gd name="connsiteY244" fmla="*/ 559487 h 3220890"/>
              <a:gd name="connsiteX245" fmla="*/ 5447724 w 5462012"/>
              <a:gd name="connsiteY245" fmla="*/ 545199 h 3220890"/>
              <a:gd name="connsiteX246" fmla="*/ 5447724 w 5462012"/>
              <a:gd name="connsiteY246" fmla="*/ 478524 h 3220890"/>
              <a:gd name="connsiteX247" fmla="*/ 5438199 w 5462012"/>
              <a:gd name="connsiteY247" fmla="*/ 430899 h 3220890"/>
              <a:gd name="connsiteX248" fmla="*/ 5433437 w 5462012"/>
              <a:gd name="connsiteY248" fmla="*/ 264212 h 3220890"/>
              <a:gd name="connsiteX249" fmla="*/ 5423912 w 5462012"/>
              <a:gd name="connsiteY249" fmla="*/ 207062 h 3220890"/>
              <a:gd name="connsiteX250" fmla="*/ 5419149 w 5462012"/>
              <a:gd name="connsiteY250" fmla="*/ 173724 h 3220890"/>
              <a:gd name="connsiteX251" fmla="*/ 5442962 w 5462012"/>
              <a:gd name="connsiteY251" fmla="*/ 35612 h 3220890"/>
              <a:gd name="connsiteX252" fmla="*/ 5452487 w 5462012"/>
              <a:gd name="connsiteY252" fmla="*/ 49899 h 3220890"/>
              <a:gd name="connsiteX253" fmla="*/ 5457249 w 5462012"/>
              <a:gd name="connsiteY253" fmla="*/ 83237 h 3220890"/>
              <a:gd name="connsiteX254" fmla="*/ 5462012 w 5462012"/>
              <a:gd name="connsiteY254" fmla="*/ 107049 h 3220890"/>
              <a:gd name="connsiteX255" fmla="*/ 5457249 w 5462012"/>
              <a:gd name="connsiteY255" fmla="*/ 192774 h 3220890"/>
              <a:gd name="connsiteX256" fmla="*/ 5447724 w 5462012"/>
              <a:gd name="connsiteY256" fmla="*/ 211824 h 3220890"/>
              <a:gd name="connsiteX257" fmla="*/ 5438199 w 5462012"/>
              <a:gd name="connsiteY257" fmla="*/ 226112 h 3220890"/>
              <a:gd name="connsiteX258" fmla="*/ 5404862 w 5462012"/>
              <a:gd name="connsiteY258" fmla="*/ 259449 h 3220890"/>
              <a:gd name="connsiteX259" fmla="*/ 5371524 w 5462012"/>
              <a:gd name="connsiteY259" fmla="*/ 264212 h 3220890"/>
              <a:gd name="connsiteX260" fmla="*/ 3918962 w 5462012"/>
              <a:gd name="connsiteY260" fmla="*/ 259449 h 3220890"/>
              <a:gd name="connsiteX261" fmla="*/ 3876099 w 5462012"/>
              <a:gd name="connsiteY261" fmla="*/ 264212 h 3220890"/>
              <a:gd name="connsiteX262" fmla="*/ 3818949 w 5462012"/>
              <a:gd name="connsiteY262" fmla="*/ 268974 h 3220890"/>
              <a:gd name="connsiteX263" fmla="*/ 3752274 w 5462012"/>
              <a:gd name="connsiteY263" fmla="*/ 278499 h 3220890"/>
              <a:gd name="connsiteX264" fmla="*/ 3718937 w 5462012"/>
              <a:gd name="connsiteY264" fmla="*/ 283262 h 3220890"/>
              <a:gd name="connsiteX265" fmla="*/ 3652262 w 5462012"/>
              <a:gd name="connsiteY265" fmla="*/ 288024 h 3220890"/>
              <a:gd name="connsiteX266" fmla="*/ 3604637 w 5462012"/>
              <a:gd name="connsiteY266" fmla="*/ 302312 h 3220890"/>
              <a:gd name="connsiteX267" fmla="*/ 3518912 w 5462012"/>
              <a:gd name="connsiteY267" fmla="*/ 316599 h 3220890"/>
              <a:gd name="connsiteX268" fmla="*/ 3490337 w 5462012"/>
              <a:gd name="connsiteY268" fmla="*/ 326124 h 3220890"/>
              <a:gd name="connsiteX269" fmla="*/ 3376037 w 5462012"/>
              <a:gd name="connsiteY269" fmla="*/ 340412 h 3220890"/>
              <a:gd name="connsiteX270" fmla="*/ 3342699 w 5462012"/>
              <a:gd name="connsiteY270" fmla="*/ 349937 h 3220890"/>
              <a:gd name="connsiteX271" fmla="*/ 3290312 w 5462012"/>
              <a:gd name="connsiteY271" fmla="*/ 359462 h 3220890"/>
              <a:gd name="connsiteX272" fmla="*/ 3247449 w 5462012"/>
              <a:gd name="connsiteY272" fmla="*/ 373749 h 3220890"/>
              <a:gd name="connsiteX273" fmla="*/ 3128387 w 5462012"/>
              <a:gd name="connsiteY273" fmla="*/ 383274 h 3220890"/>
              <a:gd name="connsiteX274" fmla="*/ 3018849 w 5462012"/>
              <a:gd name="connsiteY274" fmla="*/ 397562 h 3220890"/>
              <a:gd name="connsiteX275" fmla="*/ 2995037 w 5462012"/>
              <a:gd name="connsiteY275" fmla="*/ 402324 h 3220890"/>
              <a:gd name="connsiteX276" fmla="*/ 2871212 w 5462012"/>
              <a:gd name="connsiteY276" fmla="*/ 421374 h 3220890"/>
              <a:gd name="connsiteX277" fmla="*/ 2828349 w 5462012"/>
              <a:gd name="connsiteY277" fmla="*/ 426137 h 3220890"/>
              <a:gd name="connsiteX278" fmla="*/ 2685474 w 5462012"/>
              <a:gd name="connsiteY278" fmla="*/ 449949 h 3220890"/>
              <a:gd name="connsiteX279" fmla="*/ 2628324 w 5462012"/>
              <a:gd name="connsiteY279" fmla="*/ 468999 h 3220890"/>
              <a:gd name="connsiteX280" fmla="*/ 2499737 w 5462012"/>
              <a:gd name="connsiteY280" fmla="*/ 492812 h 3220890"/>
              <a:gd name="connsiteX281" fmla="*/ 2356862 w 5462012"/>
              <a:gd name="connsiteY281" fmla="*/ 530912 h 3220890"/>
              <a:gd name="connsiteX282" fmla="*/ 2280662 w 5462012"/>
              <a:gd name="connsiteY282" fmla="*/ 549962 h 3220890"/>
              <a:gd name="connsiteX283" fmla="*/ 2104449 w 5462012"/>
              <a:gd name="connsiteY283" fmla="*/ 592824 h 3220890"/>
              <a:gd name="connsiteX284" fmla="*/ 1952049 w 5462012"/>
              <a:gd name="connsiteY284" fmla="*/ 649974 h 3220890"/>
              <a:gd name="connsiteX285" fmla="*/ 1890137 w 5462012"/>
              <a:gd name="connsiteY285" fmla="*/ 659499 h 3220890"/>
              <a:gd name="connsiteX286" fmla="*/ 1823462 w 5462012"/>
              <a:gd name="connsiteY286" fmla="*/ 678549 h 3220890"/>
              <a:gd name="connsiteX287" fmla="*/ 1699637 w 5462012"/>
              <a:gd name="connsiteY287" fmla="*/ 726174 h 3220890"/>
              <a:gd name="connsiteX288" fmla="*/ 1647249 w 5462012"/>
              <a:gd name="connsiteY288" fmla="*/ 735699 h 3220890"/>
              <a:gd name="connsiteX289" fmla="*/ 1523424 w 5462012"/>
              <a:gd name="connsiteY289" fmla="*/ 778562 h 3220890"/>
              <a:gd name="connsiteX290" fmla="*/ 1466274 w 5462012"/>
              <a:gd name="connsiteY290" fmla="*/ 792849 h 3220890"/>
              <a:gd name="connsiteX291" fmla="*/ 1418649 w 5462012"/>
              <a:gd name="connsiteY291" fmla="*/ 807137 h 3220890"/>
              <a:gd name="connsiteX292" fmla="*/ 1366262 w 5462012"/>
              <a:gd name="connsiteY292" fmla="*/ 816662 h 3220890"/>
              <a:gd name="connsiteX293" fmla="*/ 1242437 w 5462012"/>
              <a:gd name="connsiteY293" fmla="*/ 859524 h 3220890"/>
              <a:gd name="connsiteX294" fmla="*/ 1209099 w 5462012"/>
              <a:gd name="connsiteY294" fmla="*/ 869049 h 3220890"/>
              <a:gd name="connsiteX295" fmla="*/ 1170999 w 5462012"/>
              <a:gd name="connsiteY295" fmla="*/ 883337 h 3220890"/>
              <a:gd name="connsiteX296" fmla="*/ 1142424 w 5462012"/>
              <a:gd name="connsiteY296" fmla="*/ 892862 h 3220890"/>
              <a:gd name="connsiteX297" fmla="*/ 1118612 w 5462012"/>
              <a:gd name="connsiteY297" fmla="*/ 907149 h 3220890"/>
              <a:gd name="connsiteX298" fmla="*/ 1013837 w 5462012"/>
              <a:gd name="connsiteY298" fmla="*/ 950012 h 3220890"/>
              <a:gd name="connsiteX299" fmla="*/ 966212 w 5462012"/>
              <a:gd name="connsiteY299" fmla="*/ 978587 h 3220890"/>
              <a:gd name="connsiteX300" fmla="*/ 942399 w 5462012"/>
              <a:gd name="connsiteY300" fmla="*/ 992874 h 3220890"/>
              <a:gd name="connsiteX301" fmla="*/ 923349 w 5462012"/>
              <a:gd name="connsiteY301" fmla="*/ 1007162 h 3220890"/>
              <a:gd name="connsiteX302" fmla="*/ 890012 w 5462012"/>
              <a:gd name="connsiteY302" fmla="*/ 1021449 h 3220890"/>
              <a:gd name="connsiteX303" fmla="*/ 875724 w 5462012"/>
              <a:gd name="connsiteY303" fmla="*/ 1035737 h 3220890"/>
              <a:gd name="connsiteX304" fmla="*/ 837624 w 5462012"/>
              <a:gd name="connsiteY304" fmla="*/ 1045262 h 3220890"/>
              <a:gd name="connsiteX305" fmla="*/ 823337 w 5462012"/>
              <a:gd name="connsiteY305" fmla="*/ 1059549 h 3220890"/>
              <a:gd name="connsiteX306" fmla="*/ 780474 w 5462012"/>
              <a:gd name="connsiteY306" fmla="*/ 1078599 h 3220890"/>
              <a:gd name="connsiteX307" fmla="*/ 756662 w 5462012"/>
              <a:gd name="connsiteY307" fmla="*/ 1097649 h 3220890"/>
              <a:gd name="connsiteX308" fmla="*/ 742374 w 5462012"/>
              <a:gd name="connsiteY308" fmla="*/ 1107174 h 3220890"/>
              <a:gd name="connsiteX309" fmla="*/ 718562 w 5462012"/>
              <a:gd name="connsiteY309" fmla="*/ 1126224 h 3220890"/>
              <a:gd name="connsiteX310" fmla="*/ 699512 w 5462012"/>
              <a:gd name="connsiteY310" fmla="*/ 1135749 h 3220890"/>
              <a:gd name="connsiteX311" fmla="*/ 680462 w 5462012"/>
              <a:gd name="connsiteY311" fmla="*/ 1150037 h 3220890"/>
              <a:gd name="connsiteX312" fmla="*/ 637599 w 5462012"/>
              <a:gd name="connsiteY312" fmla="*/ 1178612 h 3220890"/>
              <a:gd name="connsiteX313" fmla="*/ 599499 w 5462012"/>
              <a:gd name="connsiteY313" fmla="*/ 1216712 h 3220890"/>
              <a:gd name="connsiteX314" fmla="*/ 575687 w 5462012"/>
              <a:gd name="connsiteY314" fmla="*/ 1235762 h 3220890"/>
              <a:gd name="connsiteX315" fmla="*/ 518537 w 5462012"/>
              <a:gd name="connsiteY315" fmla="*/ 1278624 h 3220890"/>
              <a:gd name="connsiteX316" fmla="*/ 504249 w 5462012"/>
              <a:gd name="connsiteY316" fmla="*/ 1292912 h 3220890"/>
              <a:gd name="connsiteX317" fmla="*/ 437574 w 5462012"/>
              <a:gd name="connsiteY317" fmla="*/ 1345299 h 3220890"/>
              <a:gd name="connsiteX318" fmla="*/ 418524 w 5462012"/>
              <a:gd name="connsiteY318" fmla="*/ 1373874 h 3220890"/>
              <a:gd name="connsiteX319" fmla="*/ 404237 w 5462012"/>
              <a:gd name="connsiteY319" fmla="*/ 1397687 h 3220890"/>
              <a:gd name="connsiteX320" fmla="*/ 361374 w 5462012"/>
              <a:gd name="connsiteY320" fmla="*/ 1454837 h 3220890"/>
              <a:gd name="connsiteX321" fmla="*/ 337562 w 5462012"/>
              <a:gd name="connsiteY321" fmla="*/ 1497699 h 3220890"/>
              <a:gd name="connsiteX322" fmla="*/ 323274 w 5462012"/>
              <a:gd name="connsiteY322" fmla="*/ 1521512 h 3220890"/>
              <a:gd name="connsiteX323" fmla="*/ 318512 w 5462012"/>
              <a:gd name="connsiteY323" fmla="*/ 1535799 h 3220890"/>
              <a:gd name="connsiteX324" fmla="*/ 304224 w 5462012"/>
              <a:gd name="connsiteY324" fmla="*/ 1573899 h 3220890"/>
              <a:gd name="connsiteX325" fmla="*/ 285174 w 5462012"/>
              <a:gd name="connsiteY325" fmla="*/ 1631049 h 3220890"/>
              <a:gd name="connsiteX326" fmla="*/ 266124 w 5462012"/>
              <a:gd name="connsiteY326" fmla="*/ 1692962 h 3220890"/>
              <a:gd name="connsiteX327" fmla="*/ 261362 w 5462012"/>
              <a:gd name="connsiteY327" fmla="*/ 1788212 h 3220890"/>
              <a:gd name="connsiteX328" fmla="*/ 251837 w 5462012"/>
              <a:gd name="connsiteY328" fmla="*/ 1850124 h 3220890"/>
              <a:gd name="connsiteX329" fmla="*/ 242312 w 5462012"/>
              <a:gd name="connsiteY329" fmla="*/ 1912037 h 3220890"/>
              <a:gd name="connsiteX330" fmla="*/ 228024 w 5462012"/>
              <a:gd name="connsiteY330" fmla="*/ 1931087 h 3220890"/>
              <a:gd name="connsiteX331" fmla="*/ 213737 w 5462012"/>
              <a:gd name="connsiteY331" fmla="*/ 1969187 h 3220890"/>
              <a:gd name="connsiteX332" fmla="*/ 208974 w 5462012"/>
              <a:gd name="connsiteY332" fmla="*/ 1983474 h 3220890"/>
              <a:gd name="connsiteX333" fmla="*/ 185162 w 5462012"/>
              <a:gd name="connsiteY333" fmla="*/ 2021574 h 3220890"/>
              <a:gd name="connsiteX334" fmla="*/ 161349 w 5462012"/>
              <a:gd name="connsiteY334" fmla="*/ 2083487 h 3220890"/>
              <a:gd name="connsiteX335" fmla="*/ 156587 w 5462012"/>
              <a:gd name="connsiteY335" fmla="*/ 2102537 h 3220890"/>
              <a:gd name="connsiteX336" fmla="*/ 142299 w 5462012"/>
              <a:gd name="connsiteY336" fmla="*/ 2126349 h 3220890"/>
              <a:gd name="connsiteX337" fmla="*/ 118487 w 5462012"/>
              <a:gd name="connsiteY337" fmla="*/ 2178737 h 3220890"/>
              <a:gd name="connsiteX338" fmla="*/ 104199 w 5462012"/>
              <a:gd name="connsiteY338" fmla="*/ 2216837 h 3220890"/>
              <a:gd name="connsiteX339" fmla="*/ 99437 w 5462012"/>
              <a:gd name="connsiteY339" fmla="*/ 2235887 h 3220890"/>
              <a:gd name="connsiteX0" fmla="*/ 84222 w 5446797"/>
              <a:gd name="connsiteY0" fmla="*/ 2235887 h 3139939"/>
              <a:gd name="connsiteX1" fmla="*/ 3259 w 5446797"/>
              <a:gd name="connsiteY1" fmla="*/ 3078849 h 3139939"/>
              <a:gd name="connsiteX2" fmla="*/ 17547 w 5446797"/>
              <a:gd name="connsiteY2" fmla="*/ 3074087 h 3139939"/>
              <a:gd name="connsiteX3" fmla="*/ 50884 w 5446797"/>
              <a:gd name="connsiteY3" fmla="*/ 3069324 h 3139939"/>
              <a:gd name="connsiteX4" fmla="*/ 79459 w 5446797"/>
              <a:gd name="connsiteY4" fmla="*/ 3064562 h 3139939"/>
              <a:gd name="connsiteX5" fmla="*/ 146134 w 5446797"/>
              <a:gd name="connsiteY5" fmla="*/ 3064562 h 3139939"/>
              <a:gd name="connsiteX6" fmla="*/ 160422 w 5446797"/>
              <a:gd name="connsiteY6" fmla="*/ 3074087 h 3139939"/>
              <a:gd name="connsiteX7" fmla="*/ 174709 w 5446797"/>
              <a:gd name="connsiteY7" fmla="*/ 3078849 h 3139939"/>
              <a:gd name="connsiteX8" fmla="*/ 203284 w 5446797"/>
              <a:gd name="connsiteY8" fmla="*/ 3107424 h 3139939"/>
              <a:gd name="connsiteX9" fmla="*/ 217572 w 5446797"/>
              <a:gd name="connsiteY9" fmla="*/ 3097899 h 3139939"/>
              <a:gd name="connsiteX10" fmla="*/ 212809 w 5446797"/>
              <a:gd name="connsiteY10" fmla="*/ 3050274 h 3139939"/>
              <a:gd name="connsiteX11" fmla="*/ 208047 w 5446797"/>
              <a:gd name="connsiteY11" fmla="*/ 3035987 h 3139939"/>
              <a:gd name="connsiteX12" fmla="*/ 193759 w 5446797"/>
              <a:gd name="connsiteY12" fmla="*/ 3031224 h 3139939"/>
              <a:gd name="connsiteX13" fmla="*/ 108034 w 5446797"/>
              <a:gd name="connsiteY13" fmla="*/ 3026462 h 3139939"/>
              <a:gd name="connsiteX14" fmla="*/ 103272 w 5446797"/>
              <a:gd name="connsiteY14" fmla="*/ 2950262 h 3139939"/>
              <a:gd name="connsiteX15" fmla="*/ 88984 w 5446797"/>
              <a:gd name="connsiteY15" fmla="*/ 2940737 h 3139939"/>
              <a:gd name="connsiteX16" fmla="*/ 84222 w 5446797"/>
              <a:gd name="connsiteY16" fmla="*/ 2921687 h 3139939"/>
              <a:gd name="connsiteX17" fmla="*/ 88984 w 5446797"/>
              <a:gd name="connsiteY17" fmla="*/ 2897874 h 3139939"/>
              <a:gd name="connsiteX18" fmla="*/ 117559 w 5446797"/>
              <a:gd name="connsiteY18" fmla="*/ 2888349 h 3139939"/>
              <a:gd name="connsiteX19" fmla="*/ 122322 w 5446797"/>
              <a:gd name="connsiteY19" fmla="*/ 2874062 h 3139939"/>
              <a:gd name="connsiteX20" fmla="*/ 150897 w 5446797"/>
              <a:gd name="connsiteY20" fmla="*/ 2855012 h 3139939"/>
              <a:gd name="connsiteX21" fmla="*/ 155659 w 5446797"/>
              <a:gd name="connsiteY21" fmla="*/ 2840724 h 3139939"/>
              <a:gd name="connsiteX22" fmla="*/ 160422 w 5446797"/>
              <a:gd name="connsiteY22" fmla="*/ 2816912 h 3139939"/>
              <a:gd name="connsiteX23" fmla="*/ 188997 w 5446797"/>
              <a:gd name="connsiteY23" fmla="*/ 2788337 h 3139939"/>
              <a:gd name="connsiteX24" fmla="*/ 231859 w 5446797"/>
              <a:gd name="connsiteY24" fmla="*/ 2764524 h 3139939"/>
              <a:gd name="connsiteX25" fmla="*/ 265197 w 5446797"/>
              <a:gd name="connsiteY25" fmla="*/ 2759762 h 3139939"/>
              <a:gd name="connsiteX26" fmla="*/ 284247 w 5446797"/>
              <a:gd name="connsiteY26" fmla="*/ 2731187 h 3139939"/>
              <a:gd name="connsiteX27" fmla="*/ 293772 w 5446797"/>
              <a:gd name="connsiteY27" fmla="*/ 2716899 h 3139939"/>
              <a:gd name="connsiteX28" fmla="*/ 322347 w 5446797"/>
              <a:gd name="connsiteY28" fmla="*/ 2688324 h 3139939"/>
              <a:gd name="connsiteX29" fmla="*/ 346159 w 5446797"/>
              <a:gd name="connsiteY29" fmla="*/ 2664512 h 3139939"/>
              <a:gd name="connsiteX30" fmla="*/ 350922 w 5446797"/>
              <a:gd name="connsiteY30" fmla="*/ 2635937 h 3139939"/>
              <a:gd name="connsiteX31" fmla="*/ 360447 w 5446797"/>
              <a:gd name="connsiteY31" fmla="*/ 2621649 h 3139939"/>
              <a:gd name="connsiteX32" fmla="*/ 379497 w 5446797"/>
              <a:gd name="connsiteY32" fmla="*/ 2616887 h 3139939"/>
              <a:gd name="connsiteX33" fmla="*/ 450934 w 5446797"/>
              <a:gd name="connsiteY33" fmla="*/ 2612124 h 3139939"/>
              <a:gd name="connsiteX34" fmla="*/ 446172 w 5446797"/>
              <a:gd name="connsiteY34" fmla="*/ 2531162 h 3139939"/>
              <a:gd name="connsiteX35" fmla="*/ 441409 w 5446797"/>
              <a:gd name="connsiteY35" fmla="*/ 2516874 h 3139939"/>
              <a:gd name="connsiteX36" fmla="*/ 436647 w 5446797"/>
              <a:gd name="connsiteY36" fmla="*/ 2478774 h 3139939"/>
              <a:gd name="connsiteX37" fmla="*/ 408072 w 5446797"/>
              <a:gd name="connsiteY37" fmla="*/ 2464487 h 3139939"/>
              <a:gd name="connsiteX38" fmla="*/ 384259 w 5446797"/>
              <a:gd name="connsiteY38" fmla="*/ 2426387 h 3139939"/>
              <a:gd name="connsiteX39" fmla="*/ 374734 w 5446797"/>
              <a:gd name="connsiteY39" fmla="*/ 2397812 h 3139939"/>
              <a:gd name="connsiteX40" fmla="*/ 360447 w 5446797"/>
              <a:gd name="connsiteY40" fmla="*/ 2388287 h 3139939"/>
              <a:gd name="connsiteX41" fmla="*/ 355684 w 5446797"/>
              <a:gd name="connsiteY41" fmla="*/ 2373999 h 3139939"/>
              <a:gd name="connsiteX42" fmla="*/ 408072 w 5446797"/>
              <a:gd name="connsiteY42" fmla="*/ 2321612 h 3139939"/>
              <a:gd name="connsiteX43" fmla="*/ 422359 w 5446797"/>
              <a:gd name="connsiteY43" fmla="*/ 2312087 h 3139939"/>
              <a:gd name="connsiteX44" fmla="*/ 436647 w 5446797"/>
              <a:gd name="connsiteY44" fmla="*/ 2283512 h 3139939"/>
              <a:gd name="connsiteX45" fmla="*/ 450934 w 5446797"/>
              <a:gd name="connsiteY45" fmla="*/ 2273987 h 3139939"/>
              <a:gd name="connsiteX46" fmla="*/ 479509 w 5446797"/>
              <a:gd name="connsiteY46" fmla="*/ 2264462 h 3139939"/>
              <a:gd name="connsiteX47" fmla="*/ 493797 w 5446797"/>
              <a:gd name="connsiteY47" fmla="*/ 2254937 h 3139939"/>
              <a:gd name="connsiteX48" fmla="*/ 508084 w 5446797"/>
              <a:gd name="connsiteY48" fmla="*/ 2250174 h 3139939"/>
              <a:gd name="connsiteX49" fmla="*/ 622384 w 5446797"/>
              <a:gd name="connsiteY49" fmla="*/ 2240649 h 3139939"/>
              <a:gd name="connsiteX50" fmla="*/ 660484 w 5446797"/>
              <a:gd name="connsiteY50" fmla="*/ 2235887 h 3139939"/>
              <a:gd name="connsiteX51" fmla="*/ 665247 w 5446797"/>
              <a:gd name="connsiteY51" fmla="*/ 2221599 h 3139939"/>
              <a:gd name="connsiteX52" fmla="*/ 650959 w 5446797"/>
              <a:gd name="connsiteY52" fmla="*/ 2216837 h 3139939"/>
              <a:gd name="connsiteX53" fmla="*/ 641434 w 5446797"/>
              <a:gd name="connsiteY53" fmla="*/ 2202549 h 3139939"/>
              <a:gd name="connsiteX54" fmla="*/ 631909 w 5446797"/>
              <a:gd name="connsiteY54" fmla="*/ 2164449 h 3139939"/>
              <a:gd name="connsiteX55" fmla="*/ 627147 w 5446797"/>
              <a:gd name="connsiteY55" fmla="*/ 2150162 h 3139939"/>
              <a:gd name="connsiteX56" fmla="*/ 617622 w 5446797"/>
              <a:gd name="connsiteY56" fmla="*/ 2135874 h 3139939"/>
              <a:gd name="connsiteX57" fmla="*/ 622384 w 5446797"/>
              <a:gd name="connsiteY57" fmla="*/ 2097774 h 3139939"/>
              <a:gd name="connsiteX58" fmla="*/ 650959 w 5446797"/>
              <a:gd name="connsiteY58" fmla="*/ 2088249 h 3139939"/>
              <a:gd name="connsiteX59" fmla="*/ 693822 w 5446797"/>
              <a:gd name="connsiteY59" fmla="*/ 2097774 h 3139939"/>
              <a:gd name="connsiteX60" fmla="*/ 727159 w 5446797"/>
              <a:gd name="connsiteY60" fmla="*/ 2093012 h 3139939"/>
              <a:gd name="connsiteX61" fmla="*/ 755734 w 5446797"/>
              <a:gd name="connsiteY61" fmla="*/ 2073962 h 3139939"/>
              <a:gd name="connsiteX62" fmla="*/ 774784 w 5446797"/>
              <a:gd name="connsiteY62" fmla="*/ 2031099 h 3139939"/>
              <a:gd name="connsiteX63" fmla="*/ 789072 w 5446797"/>
              <a:gd name="connsiteY63" fmla="*/ 2021574 h 3139939"/>
              <a:gd name="connsiteX64" fmla="*/ 841459 w 5446797"/>
              <a:gd name="connsiteY64" fmla="*/ 2026337 h 3139939"/>
              <a:gd name="connsiteX65" fmla="*/ 860509 w 5446797"/>
              <a:gd name="connsiteY65" fmla="*/ 2054912 h 3139939"/>
              <a:gd name="connsiteX66" fmla="*/ 874797 w 5446797"/>
              <a:gd name="connsiteY66" fmla="*/ 2059674 h 3139939"/>
              <a:gd name="connsiteX67" fmla="*/ 979572 w 5446797"/>
              <a:gd name="connsiteY67" fmla="*/ 2054912 h 3139939"/>
              <a:gd name="connsiteX68" fmla="*/ 1008147 w 5446797"/>
              <a:gd name="connsiteY68" fmla="*/ 2040624 h 3139939"/>
              <a:gd name="connsiteX69" fmla="*/ 1031959 w 5446797"/>
              <a:gd name="connsiteY69" fmla="*/ 2035862 h 3139939"/>
              <a:gd name="connsiteX70" fmla="*/ 1046247 w 5446797"/>
              <a:gd name="connsiteY70" fmla="*/ 2031099 h 3139939"/>
              <a:gd name="connsiteX71" fmla="*/ 1065297 w 5446797"/>
              <a:gd name="connsiteY71" fmla="*/ 2026337 h 3139939"/>
              <a:gd name="connsiteX72" fmla="*/ 1093872 w 5446797"/>
              <a:gd name="connsiteY72" fmla="*/ 2016812 h 3139939"/>
              <a:gd name="connsiteX73" fmla="*/ 1098634 w 5446797"/>
              <a:gd name="connsiteY73" fmla="*/ 1983474 h 3139939"/>
              <a:gd name="connsiteX74" fmla="*/ 1127209 w 5446797"/>
              <a:gd name="connsiteY74" fmla="*/ 1964424 h 3139939"/>
              <a:gd name="connsiteX75" fmla="*/ 1136734 w 5446797"/>
              <a:gd name="connsiteY75" fmla="*/ 1950137 h 3139939"/>
              <a:gd name="connsiteX76" fmla="*/ 1165309 w 5446797"/>
              <a:gd name="connsiteY76" fmla="*/ 1931087 h 3139939"/>
              <a:gd name="connsiteX77" fmla="*/ 1179597 w 5446797"/>
              <a:gd name="connsiteY77" fmla="*/ 1916799 h 3139939"/>
              <a:gd name="connsiteX78" fmla="*/ 1217697 w 5446797"/>
              <a:gd name="connsiteY78" fmla="*/ 1921562 h 3139939"/>
              <a:gd name="connsiteX79" fmla="*/ 1246272 w 5446797"/>
              <a:gd name="connsiteY79" fmla="*/ 1940612 h 3139939"/>
              <a:gd name="connsiteX80" fmla="*/ 1274847 w 5446797"/>
              <a:gd name="connsiteY80" fmla="*/ 1950137 h 3139939"/>
              <a:gd name="connsiteX81" fmla="*/ 1274847 w 5446797"/>
              <a:gd name="connsiteY81" fmla="*/ 1950137 h 3139939"/>
              <a:gd name="connsiteX82" fmla="*/ 1346284 w 5446797"/>
              <a:gd name="connsiteY82" fmla="*/ 1959662 h 3139939"/>
              <a:gd name="connsiteX83" fmla="*/ 1398672 w 5446797"/>
              <a:gd name="connsiteY83" fmla="*/ 1983474 h 3139939"/>
              <a:gd name="connsiteX84" fmla="*/ 1417722 w 5446797"/>
              <a:gd name="connsiteY84" fmla="*/ 1978712 h 3139939"/>
              <a:gd name="connsiteX85" fmla="*/ 1398672 w 5446797"/>
              <a:gd name="connsiteY85" fmla="*/ 1926324 h 3139939"/>
              <a:gd name="connsiteX86" fmla="*/ 1384384 w 5446797"/>
              <a:gd name="connsiteY86" fmla="*/ 1921562 h 3139939"/>
              <a:gd name="connsiteX87" fmla="*/ 1365334 w 5446797"/>
              <a:gd name="connsiteY87" fmla="*/ 1892987 h 3139939"/>
              <a:gd name="connsiteX88" fmla="*/ 1341522 w 5446797"/>
              <a:gd name="connsiteY88" fmla="*/ 1869174 h 3139939"/>
              <a:gd name="connsiteX89" fmla="*/ 1336759 w 5446797"/>
              <a:gd name="connsiteY89" fmla="*/ 1835837 h 3139939"/>
              <a:gd name="connsiteX90" fmla="*/ 1322472 w 5446797"/>
              <a:gd name="connsiteY90" fmla="*/ 1831074 h 3139939"/>
              <a:gd name="connsiteX91" fmla="*/ 1312947 w 5446797"/>
              <a:gd name="connsiteY91" fmla="*/ 1816787 h 3139939"/>
              <a:gd name="connsiteX92" fmla="*/ 1317709 w 5446797"/>
              <a:gd name="connsiteY92" fmla="*/ 1754874 h 3139939"/>
              <a:gd name="connsiteX93" fmla="*/ 1322472 w 5446797"/>
              <a:gd name="connsiteY93" fmla="*/ 1735824 h 3139939"/>
              <a:gd name="connsiteX94" fmla="*/ 1355809 w 5446797"/>
              <a:gd name="connsiteY94" fmla="*/ 1721537 h 3139939"/>
              <a:gd name="connsiteX95" fmla="*/ 1365334 w 5446797"/>
              <a:gd name="connsiteY95" fmla="*/ 1707249 h 3139939"/>
              <a:gd name="connsiteX96" fmla="*/ 1379622 w 5446797"/>
              <a:gd name="connsiteY96" fmla="*/ 1692962 h 3139939"/>
              <a:gd name="connsiteX97" fmla="*/ 1384384 w 5446797"/>
              <a:gd name="connsiteY97" fmla="*/ 1678674 h 3139939"/>
              <a:gd name="connsiteX98" fmla="*/ 1379622 w 5446797"/>
              <a:gd name="connsiteY98" fmla="*/ 1650099 h 3139939"/>
              <a:gd name="connsiteX99" fmla="*/ 1374859 w 5446797"/>
              <a:gd name="connsiteY99" fmla="*/ 1583424 h 3139939"/>
              <a:gd name="connsiteX100" fmla="*/ 1393909 w 5446797"/>
              <a:gd name="connsiteY100" fmla="*/ 1578662 h 3139939"/>
              <a:gd name="connsiteX101" fmla="*/ 1422484 w 5446797"/>
              <a:gd name="connsiteY101" fmla="*/ 1564374 h 3139939"/>
              <a:gd name="connsiteX102" fmla="*/ 1698709 w 5446797"/>
              <a:gd name="connsiteY102" fmla="*/ 1569137 h 3139939"/>
              <a:gd name="connsiteX103" fmla="*/ 1732047 w 5446797"/>
              <a:gd name="connsiteY103" fmla="*/ 1554849 h 3139939"/>
              <a:gd name="connsiteX104" fmla="*/ 1746334 w 5446797"/>
              <a:gd name="connsiteY104" fmla="*/ 1550087 h 3139939"/>
              <a:gd name="connsiteX105" fmla="*/ 1760622 w 5446797"/>
              <a:gd name="connsiteY105" fmla="*/ 1540562 h 3139939"/>
              <a:gd name="connsiteX106" fmla="*/ 1774909 w 5446797"/>
              <a:gd name="connsiteY106" fmla="*/ 1535799 h 3139939"/>
              <a:gd name="connsiteX107" fmla="*/ 1808247 w 5446797"/>
              <a:gd name="connsiteY107" fmla="*/ 1526274 h 3139939"/>
              <a:gd name="connsiteX108" fmla="*/ 1846347 w 5446797"/>
              <a:gd name="connsiteY108" fmla="*/ 1511987 h 3139939"/>
              <a:gd name="connsiteX109" fmla="*/ 1874922 w 5446797"/>
              <a:gd name="connsiteY109" fmla="*/ 1492937 h 3139939"/>
              <a:gd name="connsiteX110" fmla="*/ 1884447 w 5446797"/>
              <a:gd name="connsiteY110" fmla="*/ 1473887 h 3139939"/>
              <a:gd name="connsiteX111" fmla="*/ 1898734 w 5446797"/>
              <a:gd name="connsiteY111" fmla="*/ 1469124 h 3139939"/>
              <a:gd name="connsiteX112" fmla="*/ 1927309 w 5446797"/>
              <a:gd name="connsiteY112" fmla="*/ 1450074 h 3139939"/>
              <a:gd name="connsiteX113" fmla="*/ 1941597 w 5446797"/>
              <a:gd name="connsiteY113" fmla="*/ 1440549 h 3139939"/>
              <a:gd name="connsiteX114" fmla="*/ 1955884 w 5446797"/>
              <a:gd name="connsiteY114" fmla="*/ 1426262 h 3139939"/>
              <a:gd name="connsiteX115" fmla="*/ 1979697 w 5446797"/>
              <a:gd name="connsiteY115" fmla="*/ 1397687 h 3139939"/>
              <a:gd name="connsiteX116" fmla="*/ 1998747 w 5446797"/>
              <a:gd name="connsiteY116" fmla="*/ 1388162 h 3139939"/>
              <a:gd name="connsiteX117" fmla="*/ 2013034 w 5446797"/>
              <a:gd name="connsiteY117" fmla="*/ 1392924 h 3139939"/>
              <a:gd name="connsiteX118" fmla="*/ 2060659 w 5446797"/>
              <a:gd name="connsiteY118" fmla="*/ 1397687 h 3139939"/>
              <a:gd name="connsiteX119" fmla="*/ 2089234 w 5446797"/>
              <a:gd name="connsiteY119" fmla="*/ 1421499 h 3139939"/>
              <a:gd name="connsiteX120" fmla="*/ 2174959 w 5446797"/>
              <a:gd name="connsiteY120" fmla="*/ 1435787 h 3139939"/>
              <a:gd name="connsiteX121" fmla="*/ 2194009 w 5446797"/>
              <a:gd name="connsiteY121" fmla="*/ 1440549 h 3139939"/>
              <a:gd name="connsiteX122" fmla="*/ 2222584 w 5446797"/>
              <a:gd name="connsiteY122" fmla="*/ 1450074 h 3139939"/>
              <a:gd name="connsiteX123" fmla="*/ 2355934 w 5446797"/>
              <a:gd name="connsiteY123" fmla="*/ 1450074 h 3139939"/>
              <a:gd name="connsiteX124" fmla="*/ 2370222 w 5446797"/>
              <a:gd name="connsiteY124" fmla="*/ 1454837 h 3139939"/>
              <a:gd name="connsiteX125" fmla="*/ 2389272 w 5446797"/>
              <a:gd name="connsiteY125" fmla="*/ 1459599 h 3139939"/>
              <a:gd name="connsiteX126" fmla="*/ 2455947 w 5446797"/>
              <a:gd name="connsiteY126" fmla="*/ 1454837 h 3139939"/>
              <a:gd name="connsiteX127" fmla="*/ 2451184 w 5446797"/>
              <a:gd name="connsiteY127" fmla="*/ 1416737 h 3139939"/>
              <a:gd name="connsiteX128" fmla="*/ 2436897 w 5446797"/>
              <a:gd name="connsiteY128" fmla="*/ 1388162 h 3139939"/>
              <a:gd name="connsiteX129" fmla="*/ 2422609 w 5446797"/>
              <a:gd name="connsiteY129" fmla="*/ 1373874 h 3139939"/>
              <a:gd name="connsiteX130" fmla="*/ 2427372 w 5446797"/>
              <a:gd name="connsiteY130" fmla="*/ 1326249 h 3139939"/>
              <a:gd name="connsiteX131" fmla="*/ 2441659 w 5446797"/>
              <a:gd name="connsiteY131" fmla="*/ 1311962 h 3139939"/>
              <a:gd name="connsiteX132" fmla="*/ 2455947 w 5446797"/>
              <a:gd name="connsiteY132" fmla="*/ 1302437 h 3139939"/>
              <a:gd name="connsiteX133" fmla="*/ 2536909 w 5446797"/>
              <a:gd name="connsiteY133" fmla="*/ 1288149 h 3139939"/>
              <a:gd name="connsiteX134" fmla="*/ 2570247 w 5446797"/>
              <a:gd name="connsiteY134" fmla="*/ 1264337 h 3139939"/>
              <a:gd name="connsiteX135" fmla="*/ 2589297 w 5446797"/>
              <a:gd name="connsiteY135" fmla="*/ 1254812 h 3139939"/>
              <a:gd name="connsiteX136" fmla="*/ 2517859 w 5446797"/>
              <a:gd name="connsiteY136" fmla="*/ 1245287 h 3139939"/>
              <a:gd name="connsiteX137" fmla="*/ 2489284 w 5446797"/>
              <a:gd name="connsiteY137" fmla="*/ 1235762 h 3139939"/>
              <a:gd name="connsiteX138" fmla="*/ 2474997 w 5446797"/>
              <a:gd name="connsiteY138" fmla="*/ 1230999 h 3139939"/>
              <a:gd name="connsiteX139" fmla="*/ 2451184 w 5446797"/>
              <a:gd name="connsiteY139" fmla="*/ 1221474 h 3139939"/>
              <a:gd name="connsiteX140" fmla="*/ 2427372 w 5446797"/>
              <a:gd name="connsiteY140" fmla="*/ 1216712 h 3139939"/>
              <a:gd name="connsiteX141" fmla="*/ 2417847 w 5446797"/>
              <a:gd name="connsiteY141" fmla="*/ 1197662 h 3139939"/>
              <a:gd name="connsiteX142" fmla="*/ 2408322 w 5446797"/>
              <a:gd name="connsiteY142" fmla="*/ 1183374 h 3139939"/>
              <a:gd name="connsiteX143" fmla="*/ 2413084 w 5446797"/>
              <a:gd name="connsiteY143" fmla="*/ 1154799 h 3139939"/>
              <a:gd name="connsiteX144" fmla="*/ 2479759 w 5446797"/>
              <a:gd name="connsiteY144" fmla="*/ 1140512 h 3139939"/>
              <a:gd name="connsiteX145" fmla="*/ 2498809 w 5446797"/>
              <a:gd name="connsiteY145" fmla="*/ 1135749 h 3139939"/>
              <a:gd name="connsiteX146" fmla="*/ 2536909 w 5446797"/>
              <a:gd name="connsiteY146" fmla="*/ 1092887 h 3139939"/>
              <a:gd name="connsiteX147" fmla="*/ 2565484 w 5446797"/>
              <a:gd name="connsiteY147" fmla="*/ 1083362 h 3139939"/>
              <a:gd name="connsiteX148" fmla="*/ 2613109 w 5446797"/>
              <a:gd name="connsiteY148" fmla="*/ 1073837 h 3139939"/>
              <a:gd name="connsiteX149" fmla="*/ 2632159 w 5446797"/>
              <a:gd name="connsiteY149" fmla="*/ 1069074 h 3139939"/>
              <a:gd name="connsiteX150" fmla="*/ 2651209 w 5446797"/>
              <a:gd name="connsiteY150" fmla="*/ 1059549 h 3139939"/>
              <a:gd name="connsiteX151" fmla="*/ 2665497 w 5446797"/>
              <a:gd name="connsiteY151" fmla="*/ 1054787 h 3139939"/>
              <a:gd name="connsiteX152" fmla="*/ 2713122 w 5446797"/>
              <a:gd name="connsiteY152" fmla="*/ 1030974 h 3139939"/>
              <a:gd name="connsiteX153" fmla="*/ 2727409 w 5446797"/>
              <a:gd name="connsiteY153" fmla="*/ 1021449 h 3139939"/>
              <a:gd name="connsiteX154" fmla="*/ 2746459 w 5446797"/>
              <a:gd name="connsiteY154" fmla="*/ 1016687 h 3139939"/>
              <a:gd name="connsiteX155" fmla="*/ 2803609 w 5446797"/>
              <a:gd name="connsiteY155" fmla="*/ 1007162 h 3139939"/>
              <a:gd name="connsiteX156" fmla="*/ 2817897 w 5446797"/>
              <a:gd name="connsiteY156" fmla="*/ 1002399 h 3139939"/>
              <a:gd name="connsiteX157" fmla="*/ 3056022 w 5446797"/>
              <a:gd name="connsiteY157" fmla="*/ 1016687 h 3139939"/>
              <a:gd name="connsiteX158" fmla="*/ 3089359 w 5446797"/>
              <a:gd name="connsiteY158" fmla="*/ 1035737 h 3139939"/>
              <a:gd name="connsiteX159" fmla="*/ 3103647 w 5446797"/>
              <a:gd name="connsiteY159" fmla="*/ 1040499 h 3139939"/>
              <a:gd name="connsiteX160" fmla="*/ 3151272 w 5446797"/>
              <a:gd name="connsiteY160" fmla="*/ 1069074 h 3139939"/>
              <a:gd name="connsiteX161" fmla="*/ 3179847 w 5446797"/>
              <a:gd name="connsiteY161" fmla="*/ 1088124 h 3139939"/>
              <a:gd name="connsiteX162" fmla="*/ 3194134 w 5446797"/>
              <a:gd name="connsiteY162" fmla="*/ 1083362 h 3139939"/>
              <a:gd name="connsiteX163" fmla="*/ 3203659 w 5446797"/>
              <a:gd name="connsiteY163" fmla="*/ 1069074 h 3139939"/>
              <a:gd name="connsiteX164" fmla="*/ 3217947 w 5446797"/>
              <a:gd name="connsiteY164" fmla="*/ 1054787 h 3139939"/>
              <a:gd name="connsiteX165" fmla="*/ 3227472 w 5446797"/>
              <a:gd name="connsiteY165" fmla="*/ 1040499 h 3139939"/>
              <a:gd name="connsiteX166" fmla="*/ 3241759 w 5446797"/>
              <a:gd name="connsiteY166" fmla="*/ 1035737 h 3139939"/>
              <a:gd name="connsiteX167" fmla="*/ 3337009 w 5446797"/>
              <a:gd name="connsiteY167" fmla="*/ 1030974 h 3139939"/>
              <a:gd name="connsiteX168" fmla="*/ 3365584 w 5446797"/>
              <a:gd name="connsiteY168" fmla="*/ 1040499 h 3139939"/>
              <a:gd name="connsiteX169" fmla="*/ 3475122 w 5446797"/>
              <a:gd name="connsiteY169" fmla="*/ 1035737 h 3139939"/>
              <a:gd name="connsiteX170" fmla="*/ 3517984 w 5446797"/>
              <a:gd name="connsiteY170" fmla="*/ 1007162 h 3139939"/>
              <a:gd name="connsiteX171" fmla="*/ 3532272 w 5446797"/>
              <a:gd name="connsiteY171" fmla="*/ 997637 h 3139939"/>
              <a:gd name="connsiteX172" fmla="*/ 3537034 w 5446797"/>
              <a:gd name="connsiteY172" fmla="*/ 983349 h 3139939"/>
              <a:gd name="connsiteX173" fmla="*/ 3546559 w 5446797"/>
              <a:gd name="connsiteY173" fmla="*/ 969062 h 3139939"/>
              <a:gd name="connsiteX174" fmla="*/ 3589422 w 5446797"/>
              <a:gd name="connsiteY174" fmla="*/ 930962 h 3139939"/>
              <a:gd name="connsiteX175" fmla="*/ 3603709 w 5446797"/>
              <a:gd name="connsiteY175" fmla="*/ 926199 h 3139939"/>
              <a:gd name="connsiteX176" fmla="*/ 3632284 w 5446797"/>
              <a:gd name="connsiteY176" fmla="*/ 902387 h 3139939"/>
              <a:gd name="connsiteX177" fmla="*/ 3646572 w 5446797"/>
              <a:gd name="connsiteY177" fmla="*/ 897624 h 3139939"/>
              <a:gd name="connsiteX178" fmla="*/ 3660859 w 5446797"/>
              <a:gd name="connsiteY178" fmla="*/ 888099 h 3139939"/>
              <a:gd name="connsiteX179" fmla="*/ 3703722 w 5446797"/>
              <a:gd name="connsiteY179" fmla="*/ 878574 h 3139939"/>
              <a:gd name="connsiteX180" fmla="*/ 3760872 w 5446797"/>
              <a:gd name="connsiteY180" fmla="*/ 883337 h 3139939"/>
              <a:gd name="connsiteX181" fmla="*/ 3789447 w 5446797"/>
              <a:gd name="connsiteY181" fmla="*/ 892862 h 3139939"/>
              <a:gd name="connsiteX182" fmla="*/ 3818022 w 5446797"/>
              <a:gd name="connsiteY182" fmla="*/ 897624 h 3139939"/>
              <a:gd name="connsiteX183" fmla="*/ 3827547 w 5446797"/>
              <a:gd name="connsiteY183" fmla="*/ 911912 h 3139939"/>
              <a:gd name="connsiteX184" fmla="*/ 3870409 w 5446797"/>
              <a:gd name="connsiteY184" fmla="*/ 935724 h 3139939"/>
              <a:gd name="connsiteX185" fmla="*/ 3894222 w 5446797"/>
              <a:gd name="connsiteY185" fmla="*/ 940487 h 3139939"/>
              <a:gd name="connsiteX186" fmla="*/ 3918034 w 5446797"/>
              <a:gd name="connsiteY186" fmla="*/ 964299 h 3139939"/>
              <a:gd name="connsiteX187" fmla="*/ 3932322 w 5446797"/>
              <a:gd name="connsiteY187" fmla="*/ 973824 h 3139939"/>
              <a:gd name="connsiteX188" fmla="*/ 3975184 w 5446797"/>
              <a:gd name="connsiteY188" fmla="*/ 969062 h 3139939"/>
              <a:gd name="connsiteX189" fmla="*/ 4003759 w 5446797"/>
              <a:gd name="connsiteY189" fmla="*/ 954774 h 3139939"/>
              <a:gd name="connsiteX190" fmla="*/ 4018047 w 5446797"/>
              <a:gd name="connsiteY190" fmla="*/ 950012 h 3139939"/>
              <a:gd name="connsiteX191" fmla="*/ 4032334 w 5446797"/>
              <a:gd name="connsiteY191" fmla="*/ 940487 h 3139939"/>
              <a:gd name="connsiteX192" fmla="*/ 4065672 w 5446797"/>
              <a:gd name="connsiteY192" fmla="*/ 930962 h 3139939"/>
              <a:gd name="connsiteX193" fmla="*/ 4075197 w 5446797"/>
              <a:gd name="connsiteY193" fmla="*/ 916674 h 3139939"/>
              <a:gd name="connsiteX194" fmla="*/ 4079959 w 5446797"/>
              <a:gd name="connsiteY194" fmla="*/ 902387 h 3139939"/>
              <a:gd name="connsiteX195" fmla="*/ 4137109 w 5446797"/>
              <a:gd name="connsiteY195" fmla="*/ 873812 h 3139939"/>
              <a:gd name="connsiteX196" fmla="*/ 4160922 w 5446797"/>
              <a:gd name="connsiteY196" fmla="*/ 869049 h 3139939"/>
              <a:gd name="connsiteX197" fmla="*/ 4175209 w 5446797"/>
              <a:gd name="connsiteY197" fmla="*/ 864287 h 3139939"/>
              <a:gd name="connsiteX198" fmla="*/ 4194259 w 5446797"/>
              <a:gd name="connsiteY198" fmla="*/ 859524 h 3139939"/>
              <a:gd name="connsiteX199" fmla="*/ 4208547 w 5446797"/>
              <a:gd name="connsiteY199" fmla="*/ 849999 h 3139939"/>
              <a:gd name="connsiteX200" fmla="*/ 4237122 w 5446797"/>
              <a:gd name="connsiteY200" fmla="*/ 840474 h 3139939"/>
              <a:gd name="connsiteX201" fmla="*/ 4265697 w 5446797"/>
              <a:gd name="connsiteY201" fmla="*/ 826187 h 3139939"/>
              <a:gd name="connsiteX202" fmla="*/ 4279984 w 5446797"/>
              <a:gd name="connsiteY202" fmla="*/ 816662 h 3139939"/>
              <a:gd name="connsiteX203" fmla="*/ 4303797 w 5446797"/>
              <a:gd name="connsiteY203" fmla="*/ 811899 h 3139939"/>
              <a:gd name="connsiteX204" fmla="*/ 4318084 w 5446797"/>
              <a:gd name="connsiteY204" fmla="*/ 807137 h 3139939"/>
              <a:gd name="connsiteX205" fmla="*/ 4484772 w 5446797"/>
              <a:gd name="connsiteY205" fmla="*/ 802374 h 3139939"/>
              <a:gd name="connsiteX206" fmla="*/ 4494297 w 5446797"/>
              <a:gd name="connsiteY206" fmla="*/ 788087 h 3139939"/>
              <a:gd name="connsiteX207" fmla="*/ 4508584 w 5446797"/>
              <a:gd name="connsiteY207" fmla="*/ 778562 h 3139939"/>
              <a:gd name="connsiteX208" fmla="*/ 4513347 w 5446797"/>
              <a:gd name="connsiteY208" fmla="*/ 764274 h 3139939"/>
              <a:gd name="connsiteX209" fmla="*/ 4522872 w 5446797"/>
              <a:gd name="connsiteY209" fmla="*/ 749987 h 3139939"/>
              <a:gd name="connsiteX210" fmla="*/ 4527634 w 5446797"/>
              <a:gd name="connsiteY210" fmla="*/ 735699 h 3139939"/>
              <a:gd name="connsiteX211" fmla="*/ 4541922 w 5446797"/>
              <a:gd name="connsiteY211" fmla="*/ 730937 h 3139939"/>
              <a:gd name="connsiteX212" fmla="*/ 4580022 w 5446797"/>
              <a:gd name="connsiteY212" fmla="*/ 721412 h 3139939"/>
              <a:gd name="connsiteX213" fmla="*/ 4594309 w 5446797"/>
              <a:gd name="connsiteY213" fmla="*/ 716649 h 3139939"/>
              <a:gd name="connsiteX214" fmla="*/ 4608597 w 5446797"/>
              <a:gd name="connsiteY214" fmla="*/ 707124 h 3139939"/>
              <a:gd name="connsiteX215" fmla="*/ 4684797 w 5446797"/>
              <a:gd name="connsiteY215" fmla="*/ 730937 h 3139939"/>
              <a:gd name="connsiteX216" fmla="*/ 4675272 w 5446797"/>
              <a:gd name="connsiteY216" fmla="*/ 745224 h 3139939"/>
              <a:gd name="connsiteX217" fmla="*/ 4722897 w 5446797"/>
              <a:gd name="connsiteY217" fmla="*/ 769037 h 3139939"/>
              <a:gd name="connsiteX218" fmla="*/ 4780047 w 5446797"/>
              <a:gd name="connsiteY218" fmla="*/ 783324 h 3139939"/>
              <a:gd name="connsiteX219" fmla="*/ 4799097 w 5446797"/>
              <a:gd name="connsiteY219" fmla="*/ 788087 h 3139939"/>
              <a:gd name="connsiteX220" fmla="*/ 4818147 w 5446797"/>
              <a:gd name="connsiteY220" fmla="*/ 797612 h 3139939"/>
              <a:gd name="connsiteX221" fmla="*/ 4827672 w 5446797"/>
              <a:gd name="connsiteY221" fmla="*/ 816662 h 3139939"/>
              <a:gd name="connsiteX222" fmla="*/ 4832434 w 5446797"/>
              <a:gd name="connsiteY222" fmla="*/ 835712 h 3139939"/>
              <a:gd name="connsiteX223" fmla="*/ 4875297 w 5446797"/>
              <a:gd name="connsiteY223" fmla="*/ 826187 h 3139939"/>
              <a:gd name="connsiteX224" fmla="*/ 4903872 w 5446797"/>
              <a:gd name="connsiteY224" fmla="*/ 807137 h 3139939"/>
              <a:gd name="connsiteX225" fmla="*/ 4913397 w 5446797"/>
              <a:gd name="connsiteY225" fmla="*/ 821424 h 3139939"/>
              <a:gd name="connsiteX226" fmla="*/ 4989597 w 5446797"/>
              <a:gd name="connsiteY226" fmla="*/ 840474 h 3139939"/>
              <a:gd name="connsiteX227" fmla="*/ 5032459 w 5446797"/>
              <a:gd name="connsiteY227" fmla="*/ 845237 h 3139939"/>
              <a:gd name="connsiteX228" fmla="*/ 5046747 w 5446797"/>
              <a:gd name="connsiteY228" fmla="*/ 840474 h 3139939"/>
              <a:gd name="connsiteX229" fmla="*/ 5056272 w 5446797"/>
              <a:gd name="connsiteY229" fmla="*/ 802374 h 3139939"/>
              <a:gd name="connsiteX230" fmla="*/ 5065797 w 5446797"/>
              <a:gd name="connsiteY230" fmla="*/ 788087 h 3139939"/>
              <a:gd name="connsiteX231" fmla="*/ 5070559 w 5446797"/>
              <a:gd name="connsiteY231" fmla="*/ 764274 h 3139939"/>
              <a:gd name="connsiteX232" fmla="*/ 5099134 w 5446797"/>
              <a:gd name="connsiteY232" fmla="*/ 740462 h 3139939"/>
              <a:gd name="connsiteX233" fmla="*/ 5118184 w 5446797"/>
              <a:gd name="connsiteY233" fmla="*/ 721412 h 3139939"/>
              <a:gd name="connsiteX234" fmla="*/ 5146759 w 5446797"/>
              <a:gd name="connsiteY234" fmla="*/ 697599 h 3139939"/>
              <a:gd name="connsiteX235" fmla="*/ 5180097 w 5446797"/>
              <a:gd name="connsiteY235" fmla="*/ 688074 h 3139939"/>
              <a:gd name="connsiteX236" fmla="*/ 5251534 w 5446797"/>
              <a:gd name="connsiteY236" fmla="*/ 678549 h 3139939"/>
              <a:gd name="connsiteX237" fmla="*/ 5294397 w 5446797"/>
              <a:gd name="connsiteY237" fmla="*/ 645212 h 3139939"/>
              <a:gd name="connsiteX238" fmla="*/ 5308684 w 5446797"/>
              <a:gd name="connsiteY238" fmla="*/ 635687 h 3139939"/>
              <a:gd name="connsiteX239" fmla="*/ 5322972 w 5446797"/>
              <a:gd name="connsiteY239" fmla="*/ 630924 h 3139939"/>
              <a:gd name="connsiteX240" fmla="*/ 5351547 w 5446797"/>
              <a:gd name="connsiteY240" fmla="*/ 602349 h 3139939"/>
              <a:gd name="connsiteX241" fmla="*/ 5365834 w 5446797"/>
              <a:gd name="connsiteY241" fmla="*/ 588062 h 3139939"/>
              <a:gd name="connsiteX242" fmla="*/ 5394409 w 5446797"/>
              <a:gd name="connsiteY242" fmla="*/ 573774 h 3139939"/>
              <a:gd name="connsiteX243" fmla="*/ 5422984 w 5446797"/>
              <a:gd name="connsiteY243" fmla="*/ 559487 h 3139939"/>
              <a:gd name="connsiteX244" fmla="*/ 5432509 w 5446797"/>
              <a:gd name="connsiteY244" fmla="*/ 545199 h 3139939"/>
              <a:gd name="connsiteX245" fmla="*/ 5432509 w 5446797"/>
              <a:gd name="connsiteY245" fmla="*/ 478524 h 3139939"/>
              <a:gd name="connsiteX246" fmla="*/ 5422984 w 5446797"/>
              <a:gd name="connsiteY246" fmla="*/ 430899 h 3139939"/>
              <a:gd name="connsiteX247" fmla="*/ 5418222 w 5446797"/>
              <a:gd name="connsiteY247" fmla="*/ 264212 h 3139939"/>
              <a:gd name="connsiteX248" fmla="*/ 5408697 w 5446797"/>
              <a:gd name="connsiteY248" fmla="*/ 207062 h 3139939"/>
              <a:gd name="connsiteX249" fmla="*/ 5403934 w 5446797"/>
              <a:gd name="connsiteY249" fmla="*/ 173724 h 3139939"/>
              <a:gd name="connsiteX250" fmla="*/ 5427747 w 5446797"/>
              <a:gd name="connsiteY250" fmla="*/ 35612 h 3139939"/>
              <a:gd name="connsiteX251" fmla="*/ 5437272 w 5446797"/>
              <a:gd name="connsiteY251" fmla="*/ 49899 h 3139939"/>
              <a:gd name="connsiteX252" fmla="*/ 5442034 w 5446797"/>
              <a:gd name="connsiteY252" fmla="*/ 83237 h 3139939"/>
              <a:gd name="connsiteX253" fmla="*/ 5446797 w 5446797"/>
              <a:gd name="connsiteY253" fmla="*/ 107049 h 3139939"/>
              <a:gd name="connsiteX254" fmla="*/ 5442034 w 5446797"/>
              <a:gd name="connsiteY254" fmla="*/ 192774 h 3139939"/>
              <a:gd name="connsiteX255" fmla="*/ 5432509 w 5446797"/>
              <a:gd name="connsiteY255" fmla="*/ 211824 h 3139939"/>
              <a:gd name="connsiteX256" fmla="*/ 5422984 w 5446797"/>
              <a:gd name="connsiteY256" fmla="*/ 226112 h 3139939"/>
              <a:gd name="connsiteX257" fmla="*/ 5389647 w 5446797"/>
              <a:gd name="connsiteY257" fmla="*/ 259449 h 3139939"/>
              <a:gd name="connsiteX258" fmla="*/ 5356309 w 5446797"/>
              <a:gd name="connsiteY258" fmla="*/ 264212 h 3139939"/>
              <a:gd name="connsiteX259" fmla="*/ 3903747 w 5446797"/>
              <a:gd name="connsiteY259" fmla="*/ 259449 h 3139939"/>
              <a:gd name="connsiteX260" fmla="*/ 3860884 w 5446797"/>
              <a:gd name="connsiteY260" fmla="*/ 264212 h 3139939"/>
              <a:gd name="connsiteX261" fmla="*/ 3803734 w 5446797"/>
              <a:gd name="connsiteY261" fmla="*/ 268974 h 3139939"/>
              <a:gd name="connsiteX262" fmla="*/ 3737059 w 5446797"/>
              <a:gd name="connsiteY262" fmla="*/ 278499 h 3139939"/>
              <a:gd name="connsiteX263" fmla="*/ 3703722 w 5446797"/>
              <a:gd name="connsiteY263" fmla="*/ 283262 h 3139939"/>
              <a:gd name="connsiteX264" fmla="*/ 3637047 w 5446797"/>
              <a:gd name="connsiteY264" fmla="*/ 288024 h 3139939"/>
              <a:gd name="connsiteX265" fmla="*/ 3589422 w 5446797"/>
              <a:gd name="connsiteY265" fmla="*/ 302312 h 3139939"/>
              <a:gd name="connsiteX266" fmla="*/ 3503697 w 5446797"/>
              <a:gd name="connsiteY266" fmla="*/ 316599 h 3139939"/>
              <a:gd name="connsiteX267" fmla="*/ 3475122 w 5446797"/>
              <a:gd name="connsiteY267" fmla="*/ 326124 h 3139939"/>
              <a:gd name="connsiteX268" fmla="*/ 3360822 w 5446797"/>
              <a:gd name="connsiteY268" fmla="*/ 340412 h 3139939"/>
              <a:gd name="connsiteX269" fmla="*/ 3327484 w 5446797"/>
              <a:gd name="connsiteY269" fmla="*/ 349937 h 3139939"/>
              <a:gd name="connsiteX270" fmla="*/ 3275097 w 5446797"/>
              <a:gd name="connsiteY270" fmla="*/ 359462 h 3139939"/>
              <a:gd name="connsiteX271" fmla="*/ 3232234 w 5446797"/>
              <a:gd name="connsiteY271" fmla="*/ 373749 h 3139939"/>
              <a:gd name="connsiteX272" fmla="*/ 3113172 w 5446797"/>
              <a:gd name="connsiteY272" fmla="*/ 383274 h 3139939"/>
              <a:gd name="connsiteX273" fmla="*/ 3003634 w 5446797"/>
              <a:gd name="connsiteY273" fmla="*/ 397562 h 3139939"/>
              <a:gd name="connsiteX274" fmla="*/ 2979822 w 5446797"/>
              <a:gd name="connsiteY274" fmla="*/ 402324 h 3139939"/>
              <a:gd name="connsiteX275" fmla="*/ 2855997 w 5446797"/>
              <a:gd name="connsiteY275" fmla="*/ 421374 h 3139939"/>
              <a:gd name="connsiteX276" fmla="*/ 2813134 w 5446797"/>
              <a:gd name="connsiteY276" fmla="*/ 426137 h 3139939"/>
              <a:gd name="connsiteX277" fmla="*/ 2670259 w 5446797"/>
              <a:gd name="connsiteY277" fmla="*/ 449949 h 3139939"/>
              <a:gd name="connsiteX278" fmla="*/ 2613109 w 5446797"/>
              <a:gd name="connsiteY278" fmla="*/ 468999 h 3139939"/>
              <a:gd name="connsiteX279" fmla="*/ 2484522 w 5446797"/>
              <a:gd name="connsiteY279" fmla="*/ 492812 h 3139939"/>
              <a:gd name="connsiteX280" fmla="*/ 2341647 w 5446797"/>
              <a:gd name="connsiteY280" fmla="*/ 530912 h 3139939"/>
              <a:gd name="connsiteX281" fmla="*/ 2265447 w 5446797"/>
              <a:gd name="connsiteY281" fmla="*/ 549962 h 3139939"/>
              <a:gd name="connsiteX282" fmla="*/ 2089234 w 5446797"/>
              <a:gd name="connsiteY282" fmla="*/ 592824 h 3139939"/>
              <a:gd name="connsiteX283" fmla="*/ 1936834 w 5446797"/>
              <a:gd name="connsiteY283" fmla="*/ 649974 h 3139939"/>
              <a:gd name="connsiteX284" fmla="*/ 1874922 w 5446797"/>
              <a:gd name="connsiteY284" fmla="*/ 659499 h 3139939"/>
              <a:gd name="connsiteX285" fmla="*/ 1808247 w 5446797"/>
              <a:gd name="connsiteY285" fmla="*/ 678549 h 3139939"/>
              <a:gd name="connsiteX286" fmla="*/ 1684422 w 5446797"/>
              <a:gd name="connsiteY286" fmla="*/ 726174 h 3139939"/>
              <a:gd name="connsiteX287" fmla="*/ 1632034 w 5446797"/>
              <a:gd name="connsiteY287" fmla="*/ 735699 h 3139939"/>
              <a:gd name="connsiteX288" fmla="*/ 1508209 w 5446797"/>
              <a:gd name="connsiteY288" fmla="*/ 778562 h 3139939"/>
              <a:gd name="connsiteX289" fmla="*/ 1451059 w 5446797"/>
              <a:gd name="connsiteY289" fmla="*/ 792849 h 3139939"/>
              <a:gd name="connsiteX290" fmla="*/ 1403434 w 5446797"/>
              <a:gd name="connsiteY290" fmla="*/ 807137 h 3139939"/>
              <a:gd name="connsiteX291" fmla="*/ 1351047 w 5446797"/>
              <a:gd name="connsiteY291" fmla="*/ 816662 h 3139939"/>
              <a:gd name="connsiteX292" fmla="*/ 1227222 w 5446797"/>
              <a:gd name="connsiteY292" fmla="*/ 859524 h 3139939"/>
              <a:gd name="connsiteX293" fmla="*/ 1193884 w 5446797"/>
              <a:gd name="connsiteY293" fmla="*/ 869049 h 3139939"/>
              <a:gd name="connsiteX294" fmla="*/ 1155784 w 5446797"/>
              <a:gd name="connsiteY294" fmla="*/ 883337 h 3139939"/>
              <a:gd name="connsiteX295" fmla="*/ 1127209 w 5446797"/>
              <a:gd name="connsiteY295" fmla="*/ 892862 h 3139939"/>
              <a:gd name="connsiteX296" fmla="*/ 1103397 w 5446797"/>
              <a:gd name="connsiteY296" fmla="*/ 907149 h 3139939"/>
              <a:gd name="connsiteX297" fmla="*/ 998622 w 5446797"/>
              <a:gd name="connsiteY297" fmla="*/ 950012 h 3139939"/>
              <a:gd name="connsiteX298" fmla="*/ 950997 w 5446797"/>
              <a:gd name="connsiteY298" fmla="*/ 978587 h 3139939"/>
              <a:gd name="connsiteX299" fmla="*/ 927184 w 5446797"/>
              <a:gd name="connsiteY299" fmla="*/ 992874 h 3139939"/>
              <a:gd name="connsiteX300" fmla="*/ 908134 w 5446797"/>
              <a:gd name="connsiteY300" fmla="*/ 1007162 h 3139939"/>
              <a:gd name="connsiteX301" fmla="*/ 874797 w 5446797"/>
              <a:gd name="connsiteY301" fmla="*/ 1021449 h 3139939"/>
              <a:gd name="connsiteX302" fmla="*/ 860509 w 5446797"/>
              <a:gd name="connsiteY302" fmla="*/ 1035737 h 3139939"/>
              <a:gd name="connsiteX303" fmla="*/ 822409 w 5446797"/>
              <a:gd name="connsiteY303" fmla="*/ 1045262 h 3139939"/>
              <a:gd name="connsiteX304" fmla="*/ 808122 w 5446797"/>
              <a:gd name="connsiteY304" fmla="*/ 1059549 h 3139939"/>
              <a:gd name="connsiteX305" fmla="*/ 765259 w 5446797"/>
              <a:gd name="connsiteY305" fmla="*/ 1078599 h 3139939"/>
              <a:gd name="connsiteX306" fmla="*/ 741447 w 5446797"/>
              <a:gd name="connsiteY306" fmla="*/ 1097649 h 3139939"/>
              <a:gd name="connsiteX307" fmla="*/ 727159 w 5446797"/>
              <a:gd name="connsiteY307" fmla="*/ 1107174 h 3139939"/>
              <a:gd name="connsiteX308" fmla="*/ 703347 w 5446797"/>
              <a:gd name="connsiteY308" fmla="*/ 1126224 h 3139939"/>
              <a:gd name="connsiteX309" fmla="*/ 684297 w 5446797"/>
              <a:gd name="connsiteY309" fmla="*/ 1135749 h 3139939"/>
              <a:gd name="connsiteX310" fmla="*/ 665247 w 5446797"/>
              <a:gd name="connsiteY310" fmla="*/ 1150037 h 3139939"/>
              <a:gd name="connsiteX311" fmla="*/ 622384 w 5446797"/>
              <a:gd name="connsiteY311" fmla="*/ 1178612 h 3139939"/>
              <a:gd name="connsiteX312" fmla="*/ 584284 w 5446797"/>
              <a:gd name="connsiteY312" fmla="*/ 1216712 h 3139939"/>
              <a:gd name="connsiteX313" fmla="*/ 560472 w 5446797"/>
              <a:gd name="connsiteY313" fmla="*/ 1235762 h 3139939"/>
              <a:gd name="connsiteX314" fmla="*/ 503322 w 5446797"/>
              <a:gd name="connsiteY314" fmla="*/ 1278624 h 3139939"/>
              <a:gd name="connsiteX315" fmla="*/ 489034 w 5446797"/>
              <a:gd name="connsiteY315" fmla="*/ 1292912 h 3139939"/>
              <a:gd name="connsiteX316" fmla="*/ 422359 w 5446797"/>
              <a:gd name="connsiteY316" fmla="*/ 1345299 h 3139939"/>
              <a:gd name="connsiteX317" fmla="*/ 403309 w 5446797"/>
              <a:gd name="connsiteY317" fmla="*/ 1373874 h 3139939"/>
              <a:gd name="connsiteX318" fmla="*/ 389022 w 5446797"/>
              <a:gd name="connsiteY318" fmla="*/ 1397687 h 3139939"/>
              <a:gd name="connsiteX319" fmla="*/ 346159 w 5446797"/>
              <a:gd name="connsiteY319" fmla="*/ 1454837 h 3139939"/>
              <a:gd name="connsiteX320" fmla="*/ 322347 w 5446797"/>
              <a:gd name="connsiteY320" fmla="*/ 1497699 h 3139939"/>
              <a:gd name="connsiteX321" fmla="*/ 308059 w 5446797"/>
              <a:gd name="connsiteY321" fmla="*/ 1521512 h 3139939"/>
              <a:gd name="connsiteX322" fmla="*/ 303297 w 5446797"/>
              <a:gd name="connsiteY322" fmla="*/ 1535799 h 3139939"/>
              <a:gd name="connsiteX323" fmla="*/ 289009 w 5446797"/>
              <a:gd name="connsiteY323" fmla="*/ 1573899 h 3139939"/>
              <a:gd name="connsiteX324" fmla="*/ 269959 w 5446797"/>
              <a:gd name="connsiteY324" fmla="*/ 1631049 h 3139939"/>
              <a:gd name="connsiteX325" fmla="*/ 250909 w 5446797"/>
              <a:gd name="connsiteY325" fmla="*/ 1692962 h 3139939"/>
              <a:gd name="connsiteX326" fmla="*/ 246147 w 5446797"/>
              <a:gd name="connsiteY326" fmla="*/ 1788212 h 3139939"/>
              <a:gd name="connsiteX327" fmla="*/ 236622 w 5446797"/>
              <a:gd name="connsiteY327" fmla="*/ 1850124 h 3139939"/>
              <a:gd name="connsiteX328" fmla="*/ 227097 w 5446797"/>
              <a:gd name="connsiteY328" fmla="*/ 1912037 h 3139939"/>
              <a:gd name="connsiteX329" fmla="*/ 212809 w 5446797"/>
              <a:gd name="connsiteY329" fmla="*/ 1931087 h 3139939"/>
              <a:gd name="connsiteX330" fmla="*/ 198522 w 5446797"/>
              <a:gd name="connsiteY330" fmla="*/ 1969187 h 3139939"/>
              <a:gd name="connsiteX331" fmla="*/ 193759 w 5446797"/>
              <a:gd name="connsiteY331" fmla="*/ 1983474 h 3139939"/>
              <a:gd name="connsiteX332" fmla="*/ 169947 w 5446797"/>
              <a:gd name="connsiteY332" fmla="*/ 2021574 h 3139939"/>
              <a:gd name="connsiteX333" fmla="*/ 146134 w 5446797"/>
              <a:gd name="connsiteY333" fmla="*/ 2083487 h 3139939"/>
              <a:gd name="connsiteX334" fmla="*/ 141372 w 5446797"/>
              <a:gd name="connsiteY334" fmla="*/ 2102537 h 3139939"/>
              <a:gd name="connsiteX335" fmla="*/ 127084 w 5446797"/>
              <a:gd name="connsiteY335" fmla="*/ 2126349 h 3139939"/>
              <a:gd name="connsiteX336" fmla="*/ 103272 w 5446797"/>
              <a:gd name="connsiteY336" fmla="*/ 2178737 h 3139939"/>
              <a:gd name="connsiteX337" fmla="*/ 88984 w 5446797"/>
              <a:gd name="connsiteY337" fmla="*/ 2216837 h 3139939"/>
              <a:gd name="connsiteX338" fmla="*/ 84222 w 5446797"/>
              <a:gd name="connsiteY338" fmla="*/ 2235887 h 3139939"/>
              <a:gd name="connsiteX0" fmla="*/ 81483 w 5444058"/>
              <a:gd name="connsiteY0" fmla="*/ 2235887 h 3138706"/>
              <a:gd name="connsiteX1" fmla="*/ 520 w 5444058"/>
              <a:gd name="connsiteY1" fmla="*/ 3078849 h 3138706"/>
              <a:gd name="connsiteX2" fmla="*/ 48145 w 5444058"/>
              <a:gd name="connsiteY2" fmla="*/ 3069324 h 3138706"/>
              <a:gd name="connsiteX3" fmla="*/ 76720 w 5444058"/>
              <a:gd name="connsiteY3" fmla="*/ 3064562 h 3138706"/>
              <a:gd name="connsiteX4" fmla="*/ 143395 w 5444058"/>
              <a:gd name="connsiteY4" fmla="*/ 3064562 h 3138706"/>
              <a:gd name="connsiteX5" fmla="*/ 157683 w 5444058"/>
              <a:gd name="connsiteY5" fmla="*/ 3074087 h 3138706"/>
              <a:gd name="connsiteX6" fmla="*/ 171970 w 5444058"/>
              <a:gd name="connsiteY6" fmla="*/ 3078849 h 3138706"/>
              <a:gd name="connsiteX7" fmla="*/ 200545 w 5444058"/>
              <a:gd name="connsiteY7" fmla="*/ 3107424 h 3138706"/>
              <a:gd name="connsiteX8" fmla="*/ 214833 w 5444058"/>
              <a:gd name="connsiteY8" fmla="*/ 3097899 h 3138706"/>
              <a:gd name="connsiteX9" fmla="*/ 210070 w 5444058"/>
              <a:gd name="connsiteY9" fmla="*/ 3050274 h 3138706"/>
              <a:gd name="connsiteX10" fmla="*/ 205308 w 5444058"/>
              <a:gd name="connsiteY10" fmla="*/ 3035987 h 3138706"/>
              <a:gd name="connsiteX11" fmla="*/ 191020 w 5444058"/>
              <a:gd name="connsiteY11" fmla="*/ 3031224 h 3138706"/>
              <a:gd name="connsiteX12" fmla="*/ 105295 w 5444058"/>
              <a:gd name="connsiteY12" fmla="*/ 3026462 h 3138706"/>
              <a:gd name="connsiteX13" fmla="*/ 100533 w 5444058"/>
              <a:gd name="connsiteY13" fmla="*/ 2950262 h 3138706"/>
              <a:gd name="connsiteX14" fmla="*/ 86245 w 5444058"/>
              <a:gd name="connsiteY14" fmla="*/ 2940737 h 3138706"/>
              <a:gd name="connsiteX15" fmla="*/ 81483 w 5444058"/>
              <a:gd name="connsiteY15" fmla="*/ 2921687 h 3138706"/>
              <a:gd name="connsiteX16" fmla="*/ 86245 w 5444058"/>
              <a:gd name="connsiteY16" fmla="*/ 2897874 h 3138706"/>
              <a:gd name="connsiteX17" fmla="*/ 114820 w 5444058"/>
              <a:gd name="connsiteY17" fmla="*/ 2888349 h 3138706"/>
              <a:gd name="connsiteX18" fmla="*/ 119583 w 5444058"/>
              <a:gd name="connsiteY18" fmla="*/ 2874062 h 3138706"/>
              <a:gd name="connsiteX19" fmla="*/ 148158 w 5444058"/>
              <a:gd name="connsiteY19" fmla="*/ 2855012 h 3138706"/>
              <a:gd name="connsiteX20" fmla="*/ 152920 w 5444058"/>
              <a:gd name="connsiteY20" fmla="*/ 2840724 h 3138706"/>
              <a:gd name="connsiteX21" fmla="*/ 157683 w 5444058"/>
              <a:gd name="connsiteY21" fmla="*/ 2816912 h 3138706"/>
              <a:gd name="connsiteX22" fmla="*/ 186258 w 5444058"/>
              <a:gd name="connsiteY22" fmla="*/ 2788337 h 3138706"/>
              <a:gd name="connsiteX23" fmla="*/ 229120 w 5444058"/>
              <a:gd name="connsiteY23" fmla="*/ 2764524 h 3138706"/>
              <a:gd name="connsiteX24" fmla="*/ 262458 w 5444058"/>
              <a:gd name="connsiteY24" fmla="*/ 2759762 h 3138706"/>
              <a:gd name="connsiteX25" fmla="*/ 281508 w 5444058"/>
              <a:gd name="connsiteY25" fmla="*/ 2731187 h 3138706"/>
              <a:gd name="connsiteX26" fmla="*/ 291033 w 5444058"/>
              <a:gd name="connsiteY26" fmla="*/ 2716899 h 3138706"/>
              <a:gd name="connsiteX27" fmla="*/ 319608 w 5444058"/>
              <a:gd name="connsiteY27" fmla="*/ 2688324 h 3138706"/>
              <a:gd name="connsiteX28" fmla="*/ 343420 w 5444058"/>
              <a:gd name="connsiteY28" fmla="*/ 2664512 h 3138706"/>
              <a:gd name="connsiteX29" fmla="*/ 348183 w 5444058"/>
              <a:gd name="connsiteY29" fmla="*/ 2635937 h 3138706"/>
              <a:gd name="connsiteX30" fmla="*/ 357708 w 5444058"/>
              <a:gd name="connsiteY30" fmla="*/ 2621649 h 3138706"/>
              <a:gd name="connsiteX31" fmla="*/ 376758 w 5444058"/>
              <a:gd name="connsiteY31" fmla="*/ 2616887 h 3138706"/>
              <a:gd name="connsiteX32" fmla="*/ 448195 w 5444058"/>
              <a:gd name="connsiteY32" fmla="*/ 2612124 h 3138706"/>
              <a:gd name="connsiteX33" fmla="*/ 443433 w 5444058"/>
              <a:gd name="connsiteY33" fmla="*/ 2531162 h 3138706"/>
              <a:gd name="connsiteX34" fmla="*/ 438670 w 5444058"/>
              <a:gd name="connsiteY34" fmla="*/ 2516874 h 3138706"/>
              <a:gd name="connsiteX35" fmla="*/ 433908 w 5444058"/>
              <a:gd name="connsiteY35" fmla="*/ 2478774 h 3138706"/>
              <a:gd name="connsiteX36" fmla="*/ 405333 w 5444058"/>
              <a:gd name="connsiteY36" fmla="*/ 2464487 h 3138706"/>
              <a:gd name="connsiteX37" fmla="*/ 381520 w 5444058"/>
              <a:gd name="connsiteY37" fmla="*/ 2426387 h 3138706"/>
              <a:gd name="connsiteX38" fmla="*/ 371995 w 5444058"/>
              <a:gd name="connsiteY38" fmla="*/ 2397812 h 3138706"/>
              <a:gd name="connsiteX39" fmla="*/ 357708 w 5444058"/>
              <a:gd name="connsiteY39" fmla="*/ 2388287 h 3138706"/>
              <a:gd name="connsiteX40" fmla="*/ 352945 w 5444058"/>
              <a:gd name="connsiteY40" fmla="*/ 2373999 h 3138706"/>
              <a:gd name="connsiteX41" fmla="*/ 405333 w 5444058"/>
              <a:gd name="connsiteY41" fmla="*/ 2321612 h 3138706"/>
              <a:gd name="connsiteX42" fmla="*/ 419620 w 5444058"/>
              <a:gd name="connsiteY42" fmla="*/ 2312087 h 3138706"/>
              <a:gd name="connsiteX43" fmla="*/ 433908 w 5444058"/>
              <a:gd name="connsiteY43" fmla="*/ 2283512 h 3138706"/>
              <a:gd name="connsiteX44" fmla="*/ 448195 w 5444058"/>
              <a:gd name="connsiteY44" fmla="*/ 2273987 h 3138706"/>
              <a:gd name="connsiteX45" fmla="*/ 476770 w 5444058"/>
              <a:gd name="connsiteY45" fmla="*/ 2264462 h 3138706"/>
              <a:gd name="connsiteX46" fmla="*/ 491058 w 5444058"/>
              <a:gd name="connsiteY46" fmla="*/ 2254937 h 3138706"/>
              <a:gd name="connsiteX47" fmla="*/ 505345 w 5444058"/>
              <a:gd name="connsiteY47" fmla="*/ 2250174 h 3138706"/>
              <a:gd name="connsiteX48" fmla="*/ 619645 w 5444058"/>
              <a:gd name="connsiteY48" fmla="*/ 2240649 h 3138706"/>
              <a:gd name="connsiteX49" fmla="*/ 657745 w 5444058"/>
              <a:gd name="connsiteY49" fmla="*/ 2235887 h 3138706"/>
              <a:gd name="connsiteX50" fmla="*/ 662508 w 5444058"/>
              <a:gd name="connsiteY50" fmla="*/ 2221599 h 3138706"/>
              <a:gd name="connsiteX51" fmla="*/ 648220 w 5444058"/>
              <a:gd name="connsiteY51" fmla="*/ 2216837 h 3138706"/>
              <a:gd name="connsiteX52" fmla="*/ 638695 w 5444058"/>
              <a:gd name="connsiteY52" fmla="*/ 2202549 h 3138706"/>
              <a:gd name="connsiteX53" fmla="*/ 629170 w 5444058"/>
              <a:gd name="connsiteY53" fmla="*/ 2164449 h 3138706"/>
              <a:gd name="connsiteX54" fmla="*/ 624408 w 5444058"/>
              <a:gd name="connsiteY54" fmla="*/ 2150162 h 3138706"/>
              <a:gd name="connsiteX55" fmla="*/ 614883 w 5444058"/>
              <a:gd name="connsiteY55" fmla="*/ 2135874 h 3138706"/>
              <a:gd name="connsiteX56" fmla="*/ 619645 w 5444058"/>
              <a:gd name="connsiteY56" fmla="*/ 2097774 h 3138706"/>
              <a:gd name="connsiteX57" fmla="*/ 648220 w 5444058"/>
              <a:gd name="connsiteY57" fmla="*/ 2088249 h 3138706"/>
              <a:gd name="connsiteX58" fmla="*/ 691083 w 5444058"/>
              <a:gd name="connsiteY58" fmla="*/ 2097774 h 3138706"/>
              <a:gd name="connsiteX59" fmla="*/ 724420 w 5444058"/>
              <a:gd name="connsiteY59" fmla="*/ 2093012 h 3138706"/>
              <a:gd name="connsiteX60" fmla="*/ 752995 w 5444058"/>
              <a:gd name="connsiteY60" fmla="*/ 2073962 h 3138706"/>
              <a:gd name="connsiteX61" fmla="*/ 772045 w 5444058"/>
              <a:gd name="connsiteY61" fmla="*/ 2031099 h 3138706"/>
              <a:gd name="connsiteX62" fmla="*/ 786333 w 5444058"/>
              <a:gd name="connsiteY62" fmla="*/ 2021574 h 3138706"/>
              <a:gd name="connsiteX63" fmla="*/ 838720 w 5444058"/>
              <a:gd name="connsiteY63" fmla="*/ 2026337 h 3138706"/>
              <a:gd name="connsiteX64" fmla="*/ 857770 w 5444058"/>
              <a:gd name="connsiteY64" fmla="*/ 2054912 h 3138706"/>
              <a:gd name="connsiteX65" fmla="*/ 872058 w 5444058"/>
              <a:gd name="connsiteY65" fmla="*/ 2059674 h 3138706"/>
              <a:gd name="connsiteX66" fmla="*/ 976833 w 5444058"/>
              <a:gd name="connsiteY66" fmla="*/ 2054912 h 3138706"/>
              <a:gd name="connsiteX67" fmla="*/ 1005408 w 5444058"/>
              <a:gd name="connsiteY67" fmla="*/ 2040624 h 3138706"/>
              <a:gd name="connsiteX68" fmla="*/ 1029220 w 5444058"/>
              <a:gd name="connsiteY68" fmla="*/ 2035862 h 3138706"/>
              <a:gd name="connsiteX69" fmla="*/ 1043508 w 5444058"/>
              <a:gd name="connsiteY69" fmla="*/ 2031099 h 3138706"/>
              <a:gd name="connsiteX70" fmla="*/ 1062558 w 5444058"/>
              <a:gd name="connsiteY70" fmla="*/ 2026337 h 3138706"/>
              <a:gd name="connsiteX71" fmla="*/ 1091133 w 5444058"/>
              <a:gd name="connsiteY71" fmla="*/ 2016812 h 3138706"/>
              <a:gd name="connsiteX72" fmla="*/ 1095895 w 5444058"/>
              <a:gd name="connsiteY72" fmla="*/ 1983474 h 3138706"/>
              <a:gd name="connsiteX73" fmla="*/ 1124470 w 5444058"/>
              <a:gd name="connsiteY73" fmla="*/ 1964424 h 3138706"/>
              <a:gd name="connsiteX74" fmla="*/ 1133995 w 5444058"/>
              <a:gd name="connsiteY74" fmla="*/ 1950137 h 3138706"/>
              <a:gd name="connsiteX75" fmla="*/ 1162570 w 5444058"/>
              <a:gd name="connsiteY75" fmla="*/ 1931087 h 3138706"/>
              <a:gd name="connsiteX76" fmla="*/ 1176858 w 5444058"/>
              <a:gd name="connsiteY76" fmla="*/ 1916799 h 3138706"/>
              <a:gd name="connsiteX77" fmla="*/ 1214958 w 5444058"/>
              <a:gd name="connsiteY77" fmla="*/ 1921562 h 3138706"/>
              <a:gd name="connsiteX78" fmla="*/ 1243533 w 5444058"/>
              <a:gd name="connsiteY78" fmla="*/ 1940612 h 3138706"/>
              <a:gd name="connsiteX79" fmla="*/ 1272108 w 5444058"/>
              <a:gd name="connsiteY79" fmla="*/ 1950137 h 3138706"/>
              <a:gd name="connsiteX80" fmla="*/ 1272108 w 5444058"/>
              <a:gd name="connsiteY80" fmla="*/ 1950137 h 3138706"/>
              <a:gd name="connsiteX81" fmla="*/ 1343545 w 5444058"/>
              <a:gd name="connsiteY81" fmla="*/ 1959662 h 3138706"/>
              <a:gd name="connsiteX82" fmla="*/ 1395933 w 5444058"/>
              <a:gd name="connsiteY82" fmla="*/ 1983474 h 3138706"/>
              <a:gd name="connsiteX83" fmla="*/ 1414983 w 5444058"/>
              <a:gd name="connsiteY83" fmla="*/ 1978712 h 3138706"/>
              <a:gd name="connsiteX84" fmla="*/ 1395933 w 5444058"/>
              <a:gd name="connsiteY84" fmla="*/ 1926324 h 3138706"/>
              <a:gd name="connsiteX85" fmla="*/ 1381645 w 5444058"/>
              <a:gd name="connsiteY85" fmla="*/ 1921562 h 3138706"/>
              <a:gd name="connsiteX86" fmla="*/ 1362595 w 5444058"/>
              <a:gd name="connsiteY86" fmla="*/ 1892987 h 3138706"/>
              <a:gd name="connsiteX87" fmla="*/ 1338783 w 5444058"/>
              <a:gd name="connsiteY87" fmla="*/ 1869174 h 3138706"/>
              <a:gd name="connsiteX88" fmla="*/ 1334020 w 5444058"/>
              <a:gd name="connsiteY88" fmla="*/ 1835837 h 3138706"/>
              <a:gd name="connsiteX89" fmla="*/ 1319733 w 5444058"/>
              <a:gd name="connsiteY89" fmla="*/ 1831074 h 3138706"/>
              <a:gd name="connsiteX90" fmla="*/ 1310208 w 5444058"/>
              <a:gd name="connsiteY90" fmla="*/ 1816787 h 3138706"/>
              <a:gd name="connsiteX91" fmla="*/ 1314970 w 5444058"/>
              <a:gd name="connsiteY91" fmla="*/ 1754874 h 3138706"/>
              <a:gd name="connsiteX92" fmla="*/ 1319733 w 5444058"/>
              <a:gd name="connsiteY92" fmla="*/ 1735824 h 3138706"/>
              <a:gd name="connsiteX93" fmla="*/ 1353070 w 5444058"/>
              <a:gd name="connsiteY93" fmla="*/ 1721537 h 3138706"/>
              <a:gd name="connsiteX94" fmla="*/ 1362595 w 5444058"/>
              <a:gd name="connsiteY94" fmla="*/ 1707249 h 3138706"/>
              <a:gd name="connsiteX95" fmla="*/ 1376883 w 5444058"/>
              <a:gd name="connsiteY95" fmla="*/ 1692962 h 3138706"/>
              <a:gd name="connsiteX96" fmla="*/ 1381645 w 5444058"/>
              <a:gd name="connsiteY96" fmla="*/ 1678674 h 3138706"/>
              <a:gd name="connsiteX97" fmla="*/ 1376883 w 5444058"/>
              <a:gd name="connsiteY97" fmla="*/ 1650099 h 3138706"/>
              <a:gd name="connsiteX98" fmla="*/ 1372120 w 5444058"/>
              <a:gd name="connsiteY98" fmla="*/ 1583424 h 3138706"/>
              <a:gd name="connsiteX99" fmla="*/ 1391170 w 5444058"/>
              <a:gd name="connsiteY99" fmla="*/ 1578662 h 3138706"/>
              <a:gd name="connsiteX100" fmla="*/ 1419745 w 5444058"/>
              <a:gd name="connsiteY100" fmla="*/ 1564374 h 3138706"/>
              <a:gd name="connsiteX101" fmla="*/ 1695970 w 5444058"/>
              <a:gd name="connsiteY101" fmla="*/ 1569137 h 3138706"/>
              <a:gd name="connsiteX102" fmla="*/ 1729308 w 5444058"/>
              <a:gd name="connsiteY102" fmla="*/ 1554849 h 3138706"/>
              <a:gd name="connsiteX103" fmla="*/ 1743595 w 5444058"/>
              <a:gd name="connsiteY103" fmla="*/ 1550087 h 3138706"/>
              <a:gd name="connsiteX104" fmla="*/ 1757883 w 5444058"/>
              <a:gd name="connsiteY104" fmla="*/ 1540562 h 3138706"/>
              <a:gd name="connsiteX105" fmla="*/ 1772170 w 5444058"/>
              <a:gd name="connsiteY105" fmla="*/ 1535799 h 3138706"/>
              <a:gd name="connsiteX106" fmla="*/ 1805508 w 5444058"/>
              <a:gd name="connsiteY106" fmla="*/ 1526274 h 3138706"/>
              <a:gd name="connsiteX107" fmla="*/ 1843608 w 5444058"/>
              <a:gd name="connsiteY107" fmla="*/ 1511987 h 3138706"/>
              <a:gd name="connsiteX108" fmla="*/ 1872183 w 5444058"/>
              <a:gd name="connsiteY108" fmla="*/ 1492937 h 3138706"/>
              <a:gd name="connsiteX109" fmla="*/ 1881708 w 5444058"/>
              <a:gd name="connsiteY109" fmla="*/ 1473887 h 3138706"/>
              <a:gd name="connsiteX110" fmla="*/ 1895995 w 5444058"/>
              <a:gd name="connsiteY110" fmla="*/ 1469124 h 3138706"/>
              <a:gd name="connsiteX111" fmla="*/ 1924570 w 5444058"/>
              <a:gd name="connsiteY111" fmla="*/ 1450074 h 3138706"/>
              <a:gd name="connsiteX112" fmla="*/ 1938858 w 5444058"/>
              <a:gd name="connsiteY112" fmla="*/ 1440549 h 3138706"/>
              <a:gd name="connsiteX113" fmla="*/ 1953145 w 5444058"/>
              <a:gd name="connsiteY113" fmla="*/ 1426262 h 3138706"/>
              <a:gd name="connsiteX114" fmla="*/ 1976958 w 5444058"/>
              <a:gd name="connsiteY114" fmla="*/ 1397687 h 3138706"/>
              <a:gd name="connsiteX115" fmla="*/ 1996008 w 5444058"/>
              <a:gd name="connsiteY115" fmla="*/ 1388162 h 3138706"/>
              <a:gd name="connsiteX116" fmla="*/ 2010295 w 5444058"/>
              <a:gd name="connsiteY116" fmla="*/ 1392924 h 3138706"/>
              <a:gd name="connsiteX117" fmla="*/ 2057920 w 5444058"/>
              <a:gd name="connsiteY117" fmla="*/ 1397687 h 3138706"/>
              <a:gd name="connsiteX118" fmla="*/ 2086495 w 5444058"/>
              <a:gd name="connsiteY118" fmla="*/ 1421499 h 3138706"/>
              <a:gd name="connsiteX119" fmla="*/ 2172220 w 5444058"/>
              <a:gd name="connsiteY119" fmla="*/ 1435787 h 3138706"/>
              <a:gd name="connsiteX120" fmla="*/ 2191270 w 5444058"/>
              <a:gd name="connsiteY120" fmla="*/ 1440549 h 3138706"/>
              <a:gd name="connsiteX121" fmla="*/ 2219845 w 5444058"/>
              <a:gd name="connsiteY121" fmla="*/ 1450074 h 3138706"/>
              <a:gd name="connsiteX122" fmla="*/ 2353195 w 5444058"/>
              <a:gd name="connsiteY122" fmla="*/ 1450074 h 3138706"/>
              <a:gd name="connsiteX123" fmla="*/ 2367483 w 5444058"/>
              <a:gd name="connsiteY123" fmla="*/ 1454837 h 3138706"/>
              <a:gd name="connsiteX124" fmla="*/ 2386533 w 5444058"/>
              <a:gd name="connsiteY124" fmla="*/ 1459599 h 3138706"/>
              <a:gd name="connsiteX125" fmla="*/ 2453208 w 5444058"/>
              <a:gd name="connsiteY125" fmla="*/ 1454837 h 3138706"/>
              <a:gd name="connsiteX126" fmla="*/ 2448445 w 5444058"/>
              <a:gd name="connsiteY126" fmla="*/ 1416737 h 3138706"/>
              <a:gd name="connsiteX127" fmla="*/ 2434158 w 5444058"/>
              <a:gd name="connsiteY127" fmla="*/ 1388162 h 3138706"/>
              <a:gd name="connsiteX128" fmla="*/ 2419870 w 5444058"/>
              <a:gd name="connsiteY128" fmla="*/ 1373874 h 3138706"/>
              <a:gd name="connsiteX129" fmla="*/ 2424633 w 5444058"/>
              <a:gd name="connsiteY129" fmla="*/ 1326249 h 3138706"/>
              <a:gd name="connsiteX130" fmla="*/ 2438920 w 5444058"/>
              <a:gd name="connsiteY130" fmla="*/ 1311962 h 3138706"/>
              <a:gd name="connsiteX131" fmla="*/ 2453208 w 5444058"/>
              <a:gd name="connsiteY131" fmla="*/ 1302437 h 3138706"/>
              <a:gd name="connsiteX132" fmla="*/ 2534170 w 5444058"/>
              <a:gd name="connsiteY132" fmla="*/ 1288149 h 3138706"/>
              <a:gd name="connsiteX133" fmla="*/ 2567508 w 5444058"/>
              <a:gd name="connsiteY133" fmla="*/ 1264337 h 3138706"/>
              <a:gd name="connsiteX134" fmla="*/ 2586558 w 5444058"/>
              <a:gd name="connsiteY134" fmla="*/ 1254812 h 3138706"/>
              <a:gd name="connsiteX135" fmla="*/ 2515120 w 5444058"/>
              <a:gd name="connsiteY135" fmla="*/ 1245287 h 3138706"/>
              <a:gd name="connsiteX136" fmla="*/ 2486545 w 5444058"/>
              <a:gd name="connsiteY136" fmla="*/ 1235762 h 3138706"/>
              <a:gd name="connsiteX137" fmla="*/ 2472258 w 5444058"/>
              <a:gd name="connsiteY137" fmla="*/ 1230999 h 3138706"/>
              <a:gd name="connsiteX138" fmla="*/ 2448445 w 5444058"/>
              <a:gd name="connsiteY138" fmla="*/ 1221474 h 3138706"/>
              <a:gd name="connsiteX139" fmla="*/ 2424633 w 5444058"/>
              <a:gd name="connsiteY139" fmla="*/ 1216712 h 3138706"/>
              <a:gd name="connsiteX140" fmla="*/ 2415108 w 5444058"/>
              <a:gd name="connsiteY140" fmla="*/ 1197662 h 3138706"/>
              <a:gd name="connsiteX141" fmla="*/ 2405583 w 5444058"/>
              <a:gd name="connsiteY141" fmla="*/ 1183374 h 3138706"/>
              <a:gd name="connsiteX142" fmla="*/ 2410345 w 5444058"/>
              <a:gd name="connsiteY142" fmla="*/ 1154799 h 3138706"/>
              <a:gd name="connsiteX143" fmla="*/ 2477020 w 5444058"/>
              <a:gd name="connsiteY143" fmla="*/ 1140512 h 3138706"/>
              <a:gd name="connsiteX144" fmla="*/ 2496070 w 5444058"/>
              <a:gd name="connsiteY144" fmla="*/ 1135749 h 3138706"/>
              <a:gd name="connsiteX145" fmla="*/ 2534170 w 5444058"/>
              <a:gd name="connsiteY145" fmla="*/ 1092887 h 3138706"/>
              <a:gd name="connsiteX146" fmla="*/ 2562745 w 5444058"/>
              <a:gd name="connsiteY146" fmla="*/ 1083362 h 3138706"/>
              <a:gd name="connsiteX147" fmla="*/ 2610370 w 5444058"/>
              <a:gd name="connsiteY147" fmla="*/ 1073837 h 3138706"/>
              <a:gd name="connsiteX148" fmla="*/ 2629420 w 5444058"/>
              <a:gd name="connsiteY148" fmla="*/ 1069074 h 3138706"/>
              <a:gd name="connsiteX149" fmla="*/ 2648470 w 5444058"/>
              <a:gd name="connsiteY149" fmla="*/ 1059549 h 3138706"/>
              <a:gd name="connsiteX150" fmla="*/ 2662758 w 5444058"/>
              <a:gd name="connsiteY150" fmla="*/ 1054787 h 3138706"/>
              <a:gd name="connsiteX151" fmla="*/ 2710383 w 5444058"/>
              <a:gd name="connsiteY151" fmla="*/ 1030974 h 3138706"/>
              <a:gd name="connsiteX152" fmla="*/ 2724670 w 5444058"/>
              <a:gd name="connsiteY152" fmla="*/ 1021449 h 3138706"/>
              <a:gd name="connsiteX153" fmla="*/ 2743720 w 5444058"/>
              <a:gd name="connsiteY153" fmla="*/ 1016687 h 3138706"/>
              <a:gd name="connsiteX154" fmla="*/ 2800870 w 5444058"/>
              <a:gd name="connsiteY154" fmla="*/ 1007162 h 3138706"/>
              <a:gd name="connsiteX155" fmla="*/ 2815158 w 5444058"/>
              <a:gd name="connsiteY155" fmla="*/ 1002399 h 3138706"/>
              <a:gd name="connsiteX156" fmla="*/ 3053283 w 5444058"/>
              <a:gd name="connsiteY156" fmla="*/ 1016687 h 3138706"/>
              <a:gd name="connsiteX157" fmla="*/ 3086620 w 5444058"/>
              <a:gd name="connsiteY157" fmla="*/ 1035737 h 3138706"/>
              <a:gd name="connsiteX158" fmla="*/ 3100908 w 5444058"/>
              <a:gd name="connsiteY158" fmla="*/ 1040499 h 3138706"/>
              <a:gd name="connsiteX159" fmla="*/ 3148533 w 5444058"/>
              <a:gd name="connsiteY159" fmla="*/ 1069074 h 3138706"/>
              <a:gd name="connsiteX160" fmla="*/ 3177108 w 5444058"/>
              <a:gd name="connsiteY160" fmla="*/ 1088124 h 3138706"/>
              <a:gd name="connsiteX161" fmla="*/ 3191395 w 5444058"/>
              <a:gd name="connsiteY161" fmla="*/ 1083362 h 3138706"/>
              <a:gd name="connsiteX162" fmla="*/ 3200920 w 5444058"/>
              <a:gd name="connsiteY162" fmla="*/ 1069074 h 3138706"/>
              <a:gd name="connsiteX163" fmla="*/ 3215208 w 5444058"/>
              <a:gd name="connsiteY163" fmla="*/ 1054787 h 3138706"/>
              <a:gd name="connsiteX164" fmla="*/ 3224733 w 5444058"/>
              <a:gd name="connsiteY164" fmla="*/ 1040499 h 3138706"/>
              <a:gd name="connsiteX165" fmla="*/ 3239020 w 5444058"/>
              <a:gd name="connsiteY165" fmla="*/ 1035737 h 3138706"/>
              <a:gd name="connsiteX166" fmla="*/ 3334270 w 5444058"/>
              <a:gd name="connsiteY166" fmla="*/ 1030974 h 3138706"/>
              <a:gd name="connsiteX167" fmla="*/ 3362845 w 5444058"/>
              <a:gd name="connsiteY167" fmla="*/ 1040499 h 3138706"/>
              <a:gd name="connsiteX168" fmla="*/ 3472383 w 5444058"/>
              <a:gd name="connsiteY168" fmla="*/ 1035737 h 3138706"/>
              <a:gd name="connsiteX169" fmla="*/ 3515245 w 5444058"/>
              <a:gd name="connsiteY169" fmla="*/ 1007162 h 3138706"/>
              <a:gd name="connsiteX170" fmla="*/ 3529533 w 5444058"/>
              <a:gd name="connsiteY170" fmla="*/ 997637 h 3138706"/>
              <a:gd name="connsiteX171" fmla="*/ 3534295 w 5444058"/>
              <a:gd name="connsiteY171" fmla="*/ 983349 h 3138706"/>
              <a:gd name="connsiteX172" fmla="*/ 3543820 w 5444058"/>
              <a:gd name="connsiteY172" fmla="*/ 969062 h 3138706"/>
              <a:gd name="connsiteX173" fmla="*/ 3586683 w 5444058"/>
              <a:gd name="connsiteY173" fmla="*/ 930962 h 3138706"/>
              <a:gd name="connsiteX174" fmla="*/ 3600970 w 5444058"/>
              <a:gd name="connsiteY174" fmla="*/ 926199 h 3138706"/>
              <a:gd name="connsiteX175" fmla="*/ 3629545 w 5444058"/>
              <a:gd name="connsiteY175" fmla="*/ 902387 h 3138706"/>
              <a:gd name="connsiteX176" fmla="*/ 3643833 w 5444058"/>
              <a:gd name="connsiteY176" fmla="*/ 897624 h 3138706"/>
              <a:gd name="connsiteX177" fmla="*/ 3658120 w 5444058"/>
              <a:gd name="connsiteY177" fmla="*/ 888099 h 3138706"/>
              <a:gd name="connsiteX178" fmla="*/ 3700983 w 5444058"/>
              <a:gd name="connsiteY178" fmla="*/ 878574 h 3138706"/>
              <a:gd name="connsiteX179" fmla="*/ 3758133 w 5444058"/>
              <a:gd name="connsiteY179" fmla="*/ 883337 h 3138706"/>
              <a:gd name="connsiteX180" fmla="*/ 3786708 w 5444058"/>
              <a:gd name="connsiteY180" fmla="*/ 892862 h 3138706"/>
              <a:gd name="connsiteX181" fmla="*/ 3815283 w 5444058"/>
              <a:gd name="connsiteY181" fmla="*/ 897624 h 3138706"/>
              <a:gd name="connsiteX182" fmla="*/ 3824808 w 5444058"/>
              <a:gd name="connsiteY182" fmla="*/ 911912 h 3138706"/>
              <a:gd name="connsiteX183" fmla="*/ 3867670 w 5444058"/>
              <a:gd name="connsiteY183" fmla="*/ 935724 h 3138706"/>
              <a:gd name="connsiteX184" fmla="*/ 3891483 w 5444058"/>
              <a:gd name="connsiteY184" fmla="*/ 940487 h 3138706"/>
              <a:gd name="connsiteX185" fmla="*/ 3915295 w 5444058"/>
              <a:gd name="connsiteY185" fmla="*/ 964299 h 3138706"/>
              <a:gd name="connsiteX186" fmla="*/ 3929583 w 5444058"/>
              <a:gd name="connsiteY186" fmla="*/ 973824 h 3138706"/>
              <a:gd name="connsiteX187" fmla="*/ 3972445 w 5444058"/>
              <a:gd name="connsiteY187" fmla="*/ 969062 h 3138706"/>
              <a:gd name="connsiteX188" fmla="*/ 4001020 w 5444058"/>
              <a:gd name="connsiteY188" fmla="*/ 954774 h 3138706"/>
              <a:gd name="connsiteX189" fmla="*/ 4015308 w 5444058"/>
              <a:gd name="connsiteY189" fmla="*/ 950012 h 3138706"/>
              <a:gd name="connsiteX190" fmla="*/ 4029595 w 5444058"/>
              <a:gd name="connsiteY190" fmla="*/ 940487 h 3138706"/>
              <a:gd name="connsiteX191" fmla="*/ 4062933 w 5444058"/>
              <a:gd name="connsiteY191" fmla="*/ 930962 h 3138706"/>
              <a:gd name="connsiteX192" fmla="*/ 4072458 w 5444058"/>
              <a:gd name="connsiteY192" fmla="*/ 916674 h 3138706"/>
              <a:gd name="connsiteX193" fmla="*/ 4077220 w 5444058"/>
              <a:gd name="connsiteY193" fmla="*/ 902387 h 3138706"/>
              <a:gd name="connsiteX194" fmla="*/ 4134370 w 5444058"/>
              <a:gd name="connsiteY194" fmla="*/ 873812 h 3138706"/>
              <a:gd name="connsiteX195" fmla="*/ 4158183 w 5444058"/>
              <a:gd name="connsiteY195" fmla="*/ 869049 h 3138706"/>
              <a:gd name="connsiteX196" fmla="*/ 4172470 w 5444058"/>
              <a:gd name="connsiteY196" fmla="*/ 864287 h 3138706"/>
              <a:gd name="connsiteX197" fmla="*/ 4191520 w 5444058"/>
              <a:gd name="connsiteY197" fmla="*/ 859524 h 3138706"/>
              <a:gd name="connsiteX198" fmla="*/ 4205808 w 5444058"/>
              <a:gd name="connsiteY198" fmla="*/ 849999 h 3138706"/>
              <a:gd name="connsiteX199" fmla="*/ 4234383 w 5444058"/>
              <a:gd name="connsiteY199" fmla="*/ 840474 h 3138706"/>
              <a:gd name="connsiteX200" fmla="*/ 4262958 w 5444058"/>
              <a:gd name="connsiteY200" fmla="*/ 826187 h 3138706"/>
              <a:gd name="connsiteX201" fmla="*/ 4277245 w 5444058"/>
              <a:gd name="connsiteY201" fmla="*/ 816662 h 3138706"/>
              <a:gd name="connsiteX202" fmla="*/ 4301058 w 5444058"/>
              <a:gd name="connsiteY202" fmla="*/ 811899 h 3138706"/>
              <a:gd name="connsiteX203" fmla="*/ 4315345 w 5444058"/>
              <a:gd name="connsiteY203" fmla="*/ 807137 h 3138706"/>
              <a:gd name="connsiteX204" fmla="*/ 4482033 w 5444058"/>
              <a:gd name="connsiteY204" fmla="*/ 802374 h 3138706"/>
              <a:gd name="connsiteX205" fmla="*/ 4491558 w 5444058"/>
              <a:gd name="connsiteY205" fmla="*/ 788087 h 3138706"/>
              <a:gd name="connsiteX206" fmla="*/ 4505845 w 5444058"/>
              <a:gd name="connsiteY206" fmla="*/ 778562 h 3138706"/>
              <a:gd name="connsiteX207" fmla="*/ 4510608 w 5444058"/>
              <a:gd name="connsiteY207" fmla="*/ 764274 h 3138706"/>
              <a:gd name="connsiteX208" fmla="*/ 4520133 w 5444058"/>
              <a:gd name="connsiteY208" fmla="*/ 749987 h 3138706"/>
              <a:gd name="connsiteX209" fmla="*/ 4524895 w 5444058"/>
              <a:gd name="connsiteY209" fmla="*/ 735699 h 3138706"/>
              <a:gd name="connsiteX210" fmla="*/ 4539183 w 5444058"/>
              <a:gd name="connsiteY210" fmla="*/ 730937 h 3138706"/>
              <a:gd name="connsiteX211" fmla="*/ 4577283 w 5444058"/>
              <a:gd name="connsiteY211" fmla="*/ 721412 h 3138706"/>
              <a:gd name="connsiteX212" fmla="*/ 4591570 w 5444058"/>
              <a:gd name="connsiteY212" fmla="*/ 716649 h 3138706"/>
              <a:gd name="connsiteX213" fmla="*/ 4605858 w 5444058"/>
              <a:gd name="connsiteY213" fmla="*/ 707124 h 3138706"/>
              <a:gd name="connsiteX214" fmla="*/ 4682058 w 5444058"/>
              <a:gd name="connsiteY214" fmla="*/ 730937 h 3138706"/>
              <a:gd name="connsiteX215" fmla="*/ 4672533 w 5444058"/>
              <a:gd name="connsiteY215" fmla="*/ 745224 h 3138706"/>
              <a:gd name="connsiteX216" fmla="*/ 4720158 w 5444058"/>
              <a:gd name="connsiteY216" fmla="*/ 769037 h 3138706"/>
              <a:gd name="connsiteX217" fmla="*/ 4777308 w 5444058"/>
              <a:gd name="connsiteY217" fmla="*/ 783324 h 3138706"/>
              <a:gd name="connsiteX218" fmla="*/ 4796358 w 5444058"/>
              <a:gd name="connsiteY218" fmla="*/ 788087 h 3138706"/>
              <a:gd name="connsiteX219" fmla="*/ 4815408 w 5444058"/>
              <a:gd name="connsiteY219" fmla="*/ 797612 h 3138706"/>
              <a:gd name="connsiteX220" fmla="*/ 4824933 w 5444058"/>
              <a:gd name="connsiteY220" fmla="*/ 816662 h 3138706"/>
              <a:gd name="connsiteX221" fmla="*/ 4829695 w 5444058"/>
              <a:gd name="connsiteY221" fmla="*/ 835712 h 3138706"/>
              <a:gd name="connsiteX222" fmla="*/ 4872558 w 5444058"/>
              <a:gd name="connsiteY222" fmla="*/ 826187 h 3138706"/>
              <a:gd name="connsiteX223" fmla="*/ 4901133 w 5444058"/>
              <a:gd name="connsiteY223" fmla="*/ 807137 h 3138706"/>
              <a:gd name="connsiteX224" fmla="*/ 4910658 w 5444058"/>
              <a:gd name="connsiteY224" fmla="*/ 821424 h 3138706"/>
              <a:gd name="connsiteX225" fmla="*/ 4986858 w 5444058"/>
              <a:gd name="connsiteY225" fmla="*/ 840474 h 3138706"/>
              <a:gd name="connsiteX226" fmla="*/ 5029720 w 5444058"/>
              <a:gd name="connsiteY226" fmla="*/ 845237 h 3138706"/>
              <a:gd name="connsiteX227" fmla="*/ 5044008 w 5444058"/>
              <a:gd name="connsiteY227" fmla="*/ 840474 h 3138706"/>
              <a:gd name="connsiteX228" fmla="*/ 5053533 w 5444058"/>
              <a:gd name="connsiteY228" fmla="*/ 802374 h 3138706"/>
              <a:gd name="connsiteX229" fmla="*/ 5063058 w 5444058"/>
              <a:gd name="connsiteY229" fmla="*/ 788087 h 3138706"/>
              <a:gd name="connsiteX230" fmla="*/ 5067820 w 5444058"/>
              <a:gd name="connsiteY230" fmla="*/ 764274 h 3138706"/>
              <a:gd name="connsiteX231" fmla="*/ 5096395 w 5444058"/>
              <a:gd name="connsiteY231" fmla="*/ 740462 h 3138706"/>
              <a:gd name="connsiteX232" fmla="*/ 5115445 w 5444058"/>
              <a:gd name="connsiteY232" fmla="*/ 721412 h 3138706"/>
              <a:gd name="connsiteX233" fmla="*/ 5144020 w 5444058"/>
              <a:gd name="connsiteY233" fmla="*/ 697599 h 3138706"/>
              <a:gd name="connsiteX234" fmla="*/ 5177358 w 5444058"/>
              <a:gd name="connsiteY234" fmla="*/ 688074 h 3138706"/>
              <a:gd name="connsiteX235" fmla="*/ 5248795 w 5444058"/>
              <a:gd name="connsiteY235" fmla="*/ 678549 h 3138706"/>
              <a:gd name="connsiteX236" fmla="*/ 5291658 w 5444058"/>
              <a:gd name="connsiteY236" fmla="*/ 645212 h 3138706"/>
              <a:gd name="connsiteX237" fmla="*/ 5305945 w 5444058"/>
              <a:gd name="connsiteY237" fmla="*/ 635687 h 3138706"/>
              <a:gd name="connsiteX238" fmla="*/ 5320233 w 5444058"/>
              <a:gd name="connsiteY238" fmla="*/ 630924 h 3138706"/>
              <a:gd name="connsiteX239" fmla="*/ 5348808 w 5444058"/>
              <a:gd name="connsiteY239" fmla="*/ 602349 h 3138706"/>
              <a:gd name="connsiteX240" fmla="*/ 5363095 w 5444058"/>
              <a:gd name="connsiteY240" fmla="*/ 588062 h 3138706"/>
              <a:gd name="connsiteX241" fmla="*/ 5391670 w 5444058"/>
              <a:gd name="connsiteY241" fmla="*/ 573774 h 3138706"/>
              <a:gd name="connsiteX242" fmla="*/ 5420245 w 5444058"/>
              <a:gd name="connsiteY242" fmla="*/ 559487 h 3138706"/>
              <a:gd name="connsiteX243" fmla="*/ 5429770 w 5444058"/>
              <a:gd name="connsiteY243" fmla="*/ 545199 h 3138706"/>
              <a:gd name="connsiteX244" fmla="*/ 5429770 w 5444058"/>
              <a:gd name="connsiteY244" fmla="*/ 478524 h 3138706"/>
              <a:gd name="connsiteX245" fmla="*/ 5420245 w 5444058"/>
              <a:gd name="connsiteY245" fmla="*/ 430899 h 3138706"/>
              <a:gd name="connsiteX246" fmla="*/ 5415483 w 5444058"/>
              <a:gd name="connsiteY246" fmla="*/ 264212 h 3138706"/>
              <a:gd name="connsiteX247" fmla="*/ 5405958 w 5444058"/>
              <a:gd name="connsiteY247" fmla="*/ 207062 h 3138706"/>
              <a:gd name="connsiteX248" fmla="*/ 5401195 w 5444058"/>
              <a:gd name="connsiteY248" fmla="*/ 173724 h 3138706"/>
              <a:gd name="connsiteX249" fmla="*/ 5425008 w 5444058"/>
              <a:gd name="connsiteY249" fmla="*/ 35612 h 3138706"/>
              <a:gd name="connsiteX250" fmla="*/ 5434533 w 5444058"/>
              <a:gd name="connsiteY250" fmla="*/ 49899 h 3138706"/>
              <a:gd name="connsiteX251" fmla="*/ 5439295 w 5444058"/>
              <a:gd name="connsiteY251" fmla="*/ 83237 h 3138706"/>
              <a:gd name="connsiteX252" fmla="*/ 5444058 w 5444058"/>
              <a:gd name="connsiteY252" fmla="*/ 107049 h 3138706"/>
              <a:gd name="connsiteX253" fmla="*/ 5439295 w 5444058"/>
              <a:gd name="connsiteY253" fmla="*/ 192774 h 3138706"/>
              <a:gd name="connsiteX254" fmla="*/ 5429770 w 5444058"/>
              <a:gd name="connsiteY254" fmla="*/ 211824 h 3138706"/>
              <a:gd name="connsiteX255" fmla="*/ 5420245 w 5444058"/>
              <a:gd name="connsiteY255" fmla="*/ 226112 h 3138706"/>
              <a:gd name="connsiteX256" fmla="*/ 5386908 w 5444058"/>
              <a:gd name="connsiteY256" fmla="*/ 259449 h 3138706"/>
              <a:gd name="connsiteX257" fmla="*/ 5353570 w 5444058"/>
              <a:gd name="connsiteY257" fmla="*/ 264212 h 3138706"/>
              <a:gd name="connsiteX258" fmla="*/ 3901008 w 5444058"/>
              <a:gd name="connsiteY258" fmla="*/ 259449 h 3138706"/>
              <a:gd name="connsiteX259" fmla="*/ 3858145 w 5444058"/>
              <a:gd name="connsiteY259" fmla="*/ 264212 h 3138706"/>
              <a:gd name="connsiteX260" fmla="*/ 3800995 w 5444058"/>
              <a:gd name="connsiteY260" fmla="*/ 268974 h 3138706"/>
              <a:gd name="connsiteX261" fmla="*/ 3734320 w 5444058"/>
              <a:gd name="connsiteY261" fmla="*/ 278499 h 3138706"/>
              <a:gd name="connsiteX262" fmla="*/ 3700983 w 5444058"/>
              <a:gd name="connsiteY262" fmla="*/ 283262 h 3138706"/>
              <a:gd name="connsiteX263" fmla="*/ 3634308 w 5444058"/>
              <a:gd name="connsiteY263" fmla="*/ 288024 h 3138706"/>
              <a:gd name="connsiteX264" fmla="*/ 3586683 w 5444058"/>
              <a:gd name="connsiteY264" fmla="*/ 302312 h 3138706"/>
              <a:gd name="connsiteX265" fmla="*/ 3500958 w 5444058"/>
              <a:gd name="connsiteY265" fmla="*/ 316599 h 3138706"/>
              <a:gd name="connsiteX266" fmla="*/ 3472383 w 5444058"/>
              <a:gd name="connsiteY266" fmla="*/ 326124 h 3138706"/>
              <a:gd name="connsiteX267" fmla="*/ 3358083 w 5444058"/>
              <a:gd name="connsiteY267" fmla="*/ 340412 h 3138706"/>
              <a:gd name="connsiteX268" fmla="*/ 3324745 w 5444058"/>
              <a:gd name="connsiteY268" fmla="*/ 349937 h 3138706"/>
              <a:gd name="connsiteX269" fmla="*/ 3272358 w 5444058"/>
              <a:gd name="connsiteY269" fmla="*/ 359462 h 3138706"/>
              <a:gd name="connsiteX270" fmla="*/ 3229495 w 5444058"/>
              <a:gd name="connsiteY270" fmla="*/ 373749 h 3138706"/>
              <a:gd name="connsiteX271" fmla="*/ 3110433 w 5444058"/>
              <a:gd name="connsiteY271" fmla="*/ 383274 h 3138706"/>
              <a:gd name="connsiteX272" fmla="*/ 3000895 w 5444058"/>
              <a:gd name="connsiteY272" fmla="*/ 397562 h 3138706"/>
              <a:gd name="connsiteX273" fmla="*/ 2977083 w 5444058"/>
              <a:gd name="connsiteY273" fmla="*/ 402324 h 3138706"/>
              <a:gd name="connsiteX274" fmla="*/ 2853258 w 5444058"/>
              <a:gd name="connsiteY274" fmla="*/ 421374 h 3138706"/>
              <a:gd name="connsiteX275" fmla="*/ 2810395 w 5444058"/>
              <a:gd name="connsiteY275" fmla="*/ 426137 h 3138706"/>
              <a:gd name="connsiteX276" fmla="*/ 2667520 w 5444058"/>
              <a:gd name="connsiteY276" fmla="*/ 449949 h 3138706"/>
              <a:gd name="connsiteX277" fmla="*/ 2610370 w 5444058"/>
              <a:gd name="connsiteY277" fmla="*/ 468999 h 3138706"/>
              <a:gd name="connsiteX278" fmla="*/ 2481783 w 5444058"/>
              <a:gd name="connsiteY278" fmla="*/ 492812 h 3138706"/>
              <a:gd name="connsiteX279" fmla="*/ 2338908 w 5444058"/>
              <a:gd name="connsiteY279" fmla="*/ 530912 h 3138706"/>
              <a:gd name="connsiteX280" fmla="*/ 2262708 w 5444058"/>
              <a:gd name="connsiteY280" fmla="*/ 549962 h 3138706"/>
              <a:gd name="connsiteX281" fmla="*/ 2086495 w 5444058"/>
              <a:gd name="connsiteY281" fmla="*/ 592824 h 3138706"/>
              <a:gd name="connsiteX282" fmla="*/ 1934095 w 5444058"/>
              <a:gd name="connsiteY282" fmla="*/ 649974 h 3138706"/>
              <a:gd name="connsiteX283" fmla="*/ 1872183 w 5444058"/>
              <a:gd name="connsiteY283" fmla="*/ 659499 h 3138706"/>
              <a:gd name="connsiteX284" fmla="*/ 1805508 w 5444058"/>
              <a:gd name="connsiteY284" fmla="*/ 678549 h 3138706"/>
              <a:gd name="connsiteX285" fmla="*/ 1681683 w 5444058"/>
              <a:gd name="connsiteY285" fmla="*/ 726174 h 3138706"/>
              <a:gd name="connsiteX286" fmla="*/ 1629295 w 5444058"/>
              <a:gd name="connsiteY286" fmla="*/ 735699 h 3138706"/>
              <a:gd name="connsiteX287" fmla="*/ 1505470 w 5444058"/>
              <a:gd name="connsiteY287" fmla="*/ 778562 h 3138706"/>
              <a:gd name="connsiteX288" fmla="*/ 1448320 w 5444058"/>
              <a:gd name="connsiteY288" fmla="*/ 792849 h 3138706"/>
              <a:gd name="connsiteX289" fmla="*/ 1400695 w 5444058"/>
              <a:gd name="connsiteY289" fmla="*/ 807137 h 3138706"/>
              <a:gd name="connsiteX290" fmla="*/ 1348308 w 5444058"/>
              <a:gd name="connsiteY290" fmla="*/ 816662 h 3138706"/>
              <a:gd name="connsiteX291" fmla="*/ 1224483 w 5444058"/>
              <a:gd name="connsiteY291" fmla="*/ 859524 h 3138706"/>
              <a:gd name="connsiteX292" fmla="*/ 1191145 w 5444058"/>
              <a:gd name="connsiteY292" fmla="*/ 869049 h 3138706"/>
              <a:gd name="connsiteX293" fmla="*/ 1153045 w 5444058"/>
              <a:gd name="connsiteY293" fmla="*/ 883337 h 3138706"/>
              <a:gd name="connsiteX294" fmla="*/ 1124470 w 5444058"/>
              <a:gd name="connsiteY294" fmla="*/ 892862 h 3138706"/>
              <a:gd name="connsiteX295" fmla="*/ 1100658 w 5444058"/>
              <a:gd name="connsiteY295" fmla="*/ 907149 h 3138706"/>
              <a:gd name="connsiteX296" fmla="*/ 995883 w 5444058"/>
              <a:gd name="connsiteY296" fmla="*/ 950012 h 3138706"/>
              <a:gd name="connsiteX297" fmla="*/ 948258 w 5444058"/>
              <a:gd name="connsiteY297" fmla="*/ 978587 h 3138706"/>
              <a:gd name="connsiteX298" fmla="*/ 924445 w 5444058"/>
              <a:gd name="connsiteY298" fmla="*/ 992874 h 3138706"/>
              <a:gd name="connsiteX299" fmla="*/ 905395 w 5444058"/>
              <a:gd name="connsiteY299" fmla="*/ 1007162 h 3138706"/>
              <a:gd name="connsiteX300" fmla="*/ 872058 w 5444058"/>
              <a:gd name="connsiteY300" fmla="*/ 1021449 h 3138706"/>
              <a:gd name="connsiteX301" fmla="*/ 857770 w 5444058"/>
              <a:gd name="connsiteY301" fmla="*/ 1035737 h 3138706"/>
              <a:gd name="connsiteX302" fmla="*/ 819670 w 5444058"/>
              <a:gd name="connsiteY302" fmla="*/ 1045262 h 3138706"/>
              <a:gd name="connsiteX303" fmla="*/ 805383 w 5444058"/>
              <a:gd name="connsiteY303" fmla="*/ 1059549 h 3138706"/>
              <a:gd name="connsiteX304" fmla="*/ 762520 w 5444058"/>
              <a:gd name="connsiteY304" fmla="*/ 1078599 h 3138706"/>
              <a:gd name="connsiteX305" fmla="*/ 738708 w 5444058"/>
              <a:gd name="connsiteY305" fmla="*/ 1097649 h 3138706"/>
              <a:gd name="connsiteX306" fmla="*/ 724420 w 5444058"/>
              <a:gd name="connsiteY306" fmla="*/ 1107174 h 3138706"/>
              <a:gd name="connsiteX307" fmla="*/ 700608 w 5444058"/>
              <a:gd name="connsiteY307" fmla="*/ 1126224 h 3138706"/>
              <a:gd name="connsiteX308" fmla="*/ 681558 w 5444058"/>
              <a:gd name="connsiteY308" fmla="*/ 1135749 h 3138706"/>
              <a:gd name="connsiteX309" fmla="*/ 662508 w 5444058"/>
              <a:gd name="connsiteY309" fmla="*/ 1150037 h 3138706"/>
              <a:gd name="connsiteX310" fmla="*/ 619645 w 5444058"/>
              <a:gd name="connsiteY310" fmla="*/ 1178612 h 3138706"/>
              <a:gd name="connsiteX311" fmla="*/ 581545 w 5444058"/>
              <a:gd name="connsiteY311" fmla="*/ 1216712 h 3138706"/>
              <a:gd name="connsiteX312" fmla="*/ 557733 w 5444058"/>
              <a:gd name="connsiteY312" fmla="*/ 1235762 h 3138706"/>
              <a:gd name="connsiteX313" fmla="*/ 500583 w 5444058"/>
              <a:gd name="connsiteY313" fmla="*/ 1278624 h 3138706"/>
              <a:gd name="connsiteX314" fmla="*/ 486295 w 5444058"/>
              <a:gd name="connsiteY314" fmla="*/ 1292912 h 3138706"/>
              <a:gd name="connsiteX315" fmla="*/ 419620 w 5444058"/>
              <a:gd name="connsiteY315" fmla="*/ 1345299 h 3138706"/>
              <a:gd name="connsiteX316" fmla="*/ 400570 w 5444058"/>
              <a:gd name="connsiteY316" fmla="*/ 1373874 h 3138706"/>
              <a:gd name="connsiteX317" fmla="*/ 386283 w 5444058"/>
              <a:gd name="connsiteY317" fmla="*/ 1397687 h 3138706"/>
              <a:gd name="connsiteX318" fmla="*/ 343420 w 5444058"/>
              <a:gd name="connsiteY318" fmla="*/ 1454837 h 3138706"/>
              <a:gd name="connsiteX319" fmla="*/ 319608 w 5444058"/>
              <a:gd name="connsiteY319" fmla="*/ 1497699 h 3138706"/>
              <a:gd name="connsiteX320" fmla="*/ 305320 w 5444058"/>
              <a:gd name="connsiteY320" fmla="*/ 1521512 h 3138706"/>
              <a:gd name="connsiteX321" fmla="*/ 300558 w 5444058"/>
              <a:gd name="connsiteY321" fmla="*/ 1535799 h 3138706"/>
              <a:gd name="connsiteX322" fmla="*/ 286270 w 5444058"/>
              <a:gd name="connsiteY322" fmla="*/ 1573899 h 3138706"/>
              <a:gd name="connsiteX323" fmla="*/ 267220 w 5444058"/>
              <a:gd name="connsiteY323" fmla="*/ 1631049 h 3138706"/>
              <a:gd name="connsiteX324" fmla="*/ 248170 w 5444058"/>
              <a:gd name="connsiteY324" fmla="*/ 1692962 h 3138706"/>
              <a:gd name="connsiteX325" fmla="*/ 243408 w 5444058"/>
              <a:gd name="connsiteY325" fmla="*/ 1788212 h 3138706"/>
              <a:gd name="connsiteX326" fmla="*/ 233883 w 5444058"/>
              <a:gd name="connsiteY326" fmla="*/ 1850124 h 3138706"/>
              <a:gd name="connsiteX327" fmla="*/ 224358 w 5444058"/>
              <a:gd name="connsiteY327" fmla="*/ 1912037 h 3138706"/>
              <a:gd name="connsiteX328" fmla="*/ 210070 w 5444058"/>
              <a:gd name="connsiteY328" fmla="*/ 1931087 h 3138706"/>
              <a:gd name="connsiteX329" fmla="*/ 195783 w 5444058"/>
              <a:gd name="connsiteY329" fmla="*/ 1969187 h 3138706"/>
              <a:gd name="connsiteX330" fmla="*/ 191020 w 5444058"/>
              <a:gd name="connsiteY330" fmla="*/ 1983474 h 3138706"/>
              <a:gd name="connsiteX331" fmla="*/ 167208 w 5444058"/>
              <a:gd name="connsiteY331" fmla="*/ 2021574 h 3138706"/>
              <a:gd name="connsiteX332" fmla="*/ 143395 w 5444058"/>
              <a:gd name="connsiteY332" fmla="*/ 2083487 h 3138706"/>
              <a:gd name="connsiteX333" fmla="*/ 138633 w 5444058"/>
              <a:gd name="connsiteY333" fmla="*/ 2102537 h 3138706"/>
              <a:gd name="connsiteX334" fmla="*/ 124345 w 5444058"/>
              <a:gd name="connsiteY334" fmla="*/ 2126349 h 3138706"/>
              <a:gd name="connsiteX335" fmla="*/ 100533 w 5444058"/>
              <a:gd name="connsiteY335" fmla="*/ 2178737 h 3138706"/>
              <a:gd name="connsiteX336" fmla="*/ 86245 w 5444058"/>
              <a:gd name="connsiteY336" fmla="*/ 2216837 h 3138706"/>
              <a:gd name="connsiteX337" fmla="*/ 81483 w 5444058"/>
              <a:gd name="connsiteY337" fmla="*/ 2235887 h 3138706"/>
              <a:gd name="connsiteX0" fmla="*/ 33362 w 5395937"/>
              <a:gd name="connsiteY0" fmla="*/ 2235887 h 3129838"/>
              <a:gd name="connsiteX1" fmla="*/ 24 w 5395937"/>
              <a:gd name="connsiteY1" fmla="*/ 3069324 h 3129838"/>
              <a:gd name="connsiteX2" fmla="*/ 28599 w 5395937"/>
              <a:gd name="connsiteY2" fmla="*/ 3064562 h 3129838"/>
              <a:gd name="connsiteX3" fmla="*/ 95274 w 5395937"/>
              <a:gd name="connsiteY3" fmla="*/ 3064562 h 3129838"/>
              <a:gd name="connsiteX4" fmla="*/ 109562 w 5395937"/>
              <a:gd name="connsiteY4" fmla="*/ 3074087 h 3129838"/>
              <a:gd name="connsiteX5" fmla="*/ 123849 w 5395937"/>
              <a:gd name="connsiteY5" fmla="*/ 3078849 h 3129838"/>
              <a:gd name="connsiteX6" fmla="*/ 152424 w 5395937"/>
              <a:gd name="connsiteY6" fmla="*/ 3107424 h 3129838"/>
              <a:gd name="connsiteX7" fmla="*/ 166712 w 5395937"/>
              <a:gd name="connsiteY7" fmla="*/ 3097899 h 3129838"/>
              <a:gd name="connsiteX8" fmla="*/ 161949 w 5395937"/>
              <a:gd name="connsiteY8" fmla="*/ 3050274 h 3129838"/>
              <a:gd name="connsiteX9" fmla="*/ 157187 w 5395937"/>
              <a:gd name="connsiteY9" fmla="*/ 3035987 h 3129838"/>
              <a:gd name="connsiteX10" fmla="*/ 142899 w 5395937"/>
              <a:gd name="connsiteY10" fmla="*/ 3031224 h 3129838"/>
              <a:gd name="connsiteX11" fmla="*/ 57174 w 5395937"/>
              <a:gd name="connsiteY11" fmla="*/ 3026462 h 3129838"/>
              <a:gd name="connsiteX12" fmla="*/ 52412 w 5395937"/>
              <a:gd name="connsiteY12" fmla="*/ 2950262 h 3129838"/>
              <a:gd name="connsiteX13" fmla="*/ 38124 w 5395937"/>
              <a:gd name="connsiteY13" fmla="*/ 2940737 h 3129838"/>
              <a:gd name="connsiteX14" fmla="*/ 33362 w 5395937"/>
              <a:gd name="connsiteY14" fmla="*/ 2921687 h 3129838"/>
              <a:gd name="connsiteX15" fmla="*/ 38124 w 5395937"/>
              <a:gd name="connsiteY15" fmla="*/ 2897874 h 3129838"/>
              <a:gd name="connsiteX16" fmla="*/ 66699 w 5395937"/>
              <a:gd name="connsiteY16" fmla="*/ 2888349 h 3129838"/>
              <a:gd name="connsiteX17" fmla="*/ 71462 w 5395937"/>
              <a:gd name="connsiteY17" fmla="*/ 2874062 h 3129838"/>
              <a:gd name="connsiteX18" fmla="*/ 100037 w 5395937"/>
              <a:gd name="connsiteY18" fmla="*/ 2855012 h 3129838"/>
              <a:gd name="connsiteX19" fmla="*/ 104799 w 5395937"/>
              <a:gd name="connsiteY19" fmla="*/ 2840724 h 3129838"/>
              <a:gd name="connsiteX20" fmla="*/ 109562 w 5395937"/>
              <a:gd name="connsiteY20" fmla="*/ 2816912 h 3129838"/>
              <a:gd name="connsiteX21" fmla="*/ 138137 w 5395937"/>
              <a:gd name="connsiteY21" fmla="*/ 2788337 h 3129838"/>
              <a:gd name="connsiteX22" fmla="*/ 180999 w 5395937"/>
              <a:gd name="connsiteY22" fmla="*/ 2764524 h 3129838"/>
              <a:gd name="connsiteX23" fmla="*/ 214337 w 5395937"/>
              <a:gd name="connsiteY23" fmla="*/ 2759762 h 3129838"/>
              <a:gd name="connsiteX24" fmla="*/ 233387 w 5395937"/>
              <a:gd name="connsiteY24" fmla="*/ 2731187 h 3129838"/>
              <a:gd name="connsiteX25" fmla="*/ 242912 w 5395937"/>
              <a:gd name="connsiteY25" fmla="*/ 2716899 h 3129838"/>
              <a:gd name="connsiteX26" fmla="*/ 271487 w 5395937"/>
              <a:gd name="connsiteY26" fmla="*/ 2688324 h 3129838"/>
              <a:gd name="connsiteX27" fmla="*/ 295299 w 5395937"/>
              <a:gd name="connsiteY27" fmla="*/ 2664512 h 3129838"/>
              <a:gd name="connsiteX28" fmla="*/ 300062 w 5395937"/>
              <a:gd name="connsiteY28" fmla="*/ 2635937 h 3129838"/>
              <a:gd name="connsiteX29" fmla="*/ 309587 w 5395937"/>
              <a:gd name="connsiteY29" fmla="*/ 2621649 h 3129838"/>
              <a:gd name="connsiteX30" fmla="*/ 328637 w 5395937"/>
              <a:gd name="connsiteY30" fmla="*/ 2616887 h 3129838"/>
              <a:gd name="connsiteX31" fmla="*/ 400074 w 5395937"/>
              <a:gd name="connsiteY31" fmla="*/ 2612124 h 3129838"/>
              <a:gd name="connsiteX32" fmla="*/ 395312 w 5395937"/>
              <a:gd name="connsiteY32" fmla="*/ 2531162 h 3129838"/>
              <a:gd name="connsiteX33" fmla="*/ 390549 w 5395937"/>
              <a:gd name="connsiteY33" fmla="*/ 2516874 h 3129838"/>
              <a:gd name="connsiteX34" fmla="*/ 385787 w 5395937"/>
              <a:gd name="connsiteY34" fmla="*/ 2478774 h 3129838"/>
              <a:gd name="connsiteX35" fmla="*/ 357212 w 5395937"/>
              <a:gd name="connsiteY35" fmla="*/ 2464487 h 3129838"/>
              <a:gd name="connsiteX36" fmla="*/ 333399 w 5395937"/>
              <a:gd name="connsiteY36" fmla="*/ 2426387 h 3129838"/>
              <a:gd name="connsiteX37" fmla="*/ 323874 w 5395937"/>
              <a:gd name="connsiteY37" fmla="*/ 2397812 h 3129838"/>
              <a:gd name="connsiteX38" fmla="*/ 309587 w 5395937"/>
              <a:gd name="connsiteY38" fmla="*/ 2388287 h 3129838"/>
              <a:gd name="connsiteX39" fmla="*/ 304824 w 5395937"/>
              <a:gd name="connsiteY39" fmla="*/ 2373999 h 3129838"/>
              <a:gd name="connsiteX40" fmla="*/ 357212 w 5395937"/>
              <a:gd name="connsiteY40" fmla="*/ 2321612 h 3129838"/>
              <a:gd name="connsiteX41" fmla="*/ 371499 w 5395937"/>
              <a:gd name="connsiteY41" fmla="*/ 2312087 h 3129838"/>
              <a:gd name="connsiteX42" fmla="*/ 385787 w 5395937"/>
              <a:gd name="connsiteY42" fmla="*/ 2283512 h 3129838"/>
              <a:gd name="connsiteX43" fmla="*/ 400074 w 5395937"/>
              <a:gd name="connsiteY43" fmla="*/ 2273987 h 3129838"/>
              <a:gd name="connsiteX44" fmla="*/ 428649 w 5395937"/>
              <a:gd name="connsiteY44" fmla="*/ 2264462 h 3129838"/>
              <a:gd name="connsiteX45" fmla="*/ 442937 w 5395937"/>
              <a:gd name="connsiteY45" fmla="*/ 2254937 h 3129838"/>
              <a:gd name="connsiteX46" fmla="*/ 457224 w 5395937"/>
              <a:gd name="connsiteY46" fmla="*/ 2250174 h 3129838"/>
              <a:gd name="connsiteX47" fmla="*/ 571524 w 5395937"/>
              <a:gd name="connsiteY47" fmla="*/ 2240649 h 3129838"/>
              <a:gd name="connsiteX48" fmla="*/ 609624 w 5395937"/>
              <a:gd name="connsiteY48" fmla="*/ 2235887 h 3129838"/>
              <a:gd name="connsiteX49" fmla="*/ 614387 w 5395937"/>
              <a:gd name="connsiteY49" fmla="*/ 2221599 h 3129838"/>
              <a:gd name="connsiteX50" fmla="*/ 600099 w 5395937"/>
              <a:gd name="connsiteY50" fmla="*/ 2216837 h 3129838"/>
              <a:gd name="connsiteX51" fmla="*/ 590574 w 5395937"/>
              <a:gd name="connsiteY51" fmla="*/ 2202549 h 3129838"/>
              <a:gd name="connsiteX52" fmla="*/ 581049 w 5395937"/>
              <a:gd name="connsiteY52" fmla="*/ 2164449 h 3129838"/>
              <a:gd name="connsiteX53" fmla="*/ 576287 w 5395937"/>
              <a:gd name="connsiteY53" fmla="*/ 2150162 h 3129838"/>
              <a:gd name="connsiteX54" fmla="*/ 566762 w 5395937"/>
              <a:gd name="connsiteY54" fmla="*/ 2135874 h 3129838"/>
              <a:gd name="connsiteX55" fmla="*/ 571524 w 5395937"/>
              <a:gd name="connsiteY55" fmla="*/ 2097774 h 3129838"/>
              <a:gd name="connsiteX56" fmla="*/ 600099 w 5395937"/>
              <a:gd name="connsiteY56" fmla="*/ 2088249 h 3129838"/>
              <a:gd name="connsiteX57" fmla="*/ 642962 w 5395937"/>
              <a:gd name="connsiteY57" fmla="*/ 2097774 h 3129838"/>
              <a:gd name="connsiteX58" fmla="*/ 676299 w 5395937"/>
              <a:gd name="connsiteY58" fmla="*/ 2093012 h 3129838"/>
              <a:gd name="connsiteX59" fmla="*/ 704874 w 5395937"/>
              <a:gd name="connsiteY59" fmla="*/ 2073962 h 3129838"/>
              <a:gd name="connsiteX60" fmla="*/ 723924 w 5395937"/>
              <a:gd name="connsiteY60" fmla="*/ 2031099 h 3129838"/>
              <a:gd name="connsiteX61" fmla="*/ 738212 w 5395937"/>
              <a:gd name="connsiteY61" fmla="*/ 2021574 h 3129838"/>
              <a:gd name="connsiteX62" fmla="*/ 790599 w 5395937"/>
              <a:gd name="connsiteY62" fmla="*/ 2026337 h 3129838"/>
              <a:gd name="connsiteX63" fmla="*/ 809649 w 5395937"/>
              <a:gd name="connsiteY63" fmla="*/ 2054912 h 3129838"/>
              <a:gd name="connsiteX64" fmla="*/ 823937 w 5395937"/>
              <a:gd name="connsiteY64" fmla="*/ 2059674 h 3129838"/>
              <a:gd name="connsiteX65" fmla="*/ 928712 w 5395937"/>
              <a:gd name="connsiteY65" fmla="*/ 2054912 h 3129838"/>
              <a:gd name="connsiteX66" fmla="*/ 957287 w 5395937"/>
              <a:gd name="connsiteY66" fmla="*/ 2040624 h 3129838"/>
              <a:gd name="connsiteX67" fmla="*/ 981099 w 5395937"/>
              <a:gd name="connsiteY67" fmla="*/ 2035862 h 3129838"/>
              <a:gd name="connsiteX68" fmla="*/ 995387 w 5395937"/>
              <a:gd name="connsiteY68" fmla="*/ 2031099 h 3129838"/>
              <a:gd name="connsiteX69" fmla="*/ 1014437 w 5395937"/>
              <a:gd name="connsiteY69" fmla="*/ 2026337 h 3129838"/>
              <a:gd name="connsiteX70" fmla="*/ 1043012 w 5395937"/>
              <a:gd name="connsiteY70" fmla="*/ 2016812 h 3129838"/>
              <a:gd name="connsiteX71" fmla="*/ 1047774 w 5395937"/>
              <a:gd name="connsiteY71" fmla="*/ 1983474 h 3129838"/>
              <a:gd name="connsiteX72" fmla="*/ 1076349 w 5395937"/>
              <a:gd name="connsiteY72" fmla="*/ 1964424 h 3129838"/>
              <a:gd name="connsiteX73" fmla="*/ 1085874 w 5395937"/>
              <a:gd name="connsiteY73" fmla="*/ 1950137 h 3129838"/>
              <a:gd name="connsiteX74" fmla="*/ 1114449 w 5395937"/>
              <a:gd name="connsiteY74" fmla="*/ 1931087 h 3129838"/>
              <a:gd name="connsiteX75" fmla="*/ 1128737 w 5395937"/>
              <a:gd name="connsiteY75" fmla="*/ 1916799 h 3129838"/>
              <a:gd name="connsiteX76" fmla="*/ 1166837 w 5395937"/>
              <a:gd name="connsiteY76" fmla="*/ 1921562 h 3129838"/>
              <a:gd name="connsiteX77" fmla="*/ 1195412 w 5395937"/>
              <a:gd name="connsiteY77" fmla="*/ 1940612 h 3129838"/>
              <a:gd name="connsiteX78" fmla="*/ 1223987 w 5395937"/>
              <a:gd name="connsiteY78" fmla="*/ 1950137 h 3129838"/>
              <a:gd name="connsiteX79" fmla="*/ 1223987 w 5395937"/>
              <a:gd name="connsiteY79" fmla="*/ 1950137 h 3129838"/>
              <a:gd name="connsiteX80" fmla="*/ 1295424 w 5395937"/>
              <a:gd name="connsiteY80" fmla="*/ 1959662 h 3129838"/>
              <a:gd name="connsiteX81" fmla="*/ 1347812 w 5395937"/>
              <a:gd name="connsiteY81" fmla="*/ 1983474 h 3129838"/>
              <a:gd name="connsiteX82" fmla="*/ 1366862 w 5395937"/>
              <a:gd name="connsiteY82" fmla="*/ 1978712 h 3129838"/>
              <a:gd name="connsiteX83" fmla="*/ 1347812 w 5395937"/>
              <a:gd name="connsiteY83" fmla="*/ 1926324 h 3129838"/>
              <a:gd name="connsiteX84" fmla="*/ 1333524 w 5395937"/>
              <a:gd name="connsiteY84" fmla="*/ 1921562 h 3129838"/>
              <a:gd name="connsiteX85" fmla="*/ 1314474 w 5395937"/>
              <a:gd name="connsiteY85" fmla="*/ 1892987 h 3129838"/>
              <a:gd name="connsiteX86" fmla="*/ 1290662 w 5395937"/>
              <a:gd name="connsiteY86" fmla="*/ 1869174 h 3129838"/>
              <a:gd name="connsiteX87" fmla="*/ 1285899 w 5395937"/>
              <a:gd name="connsiteY87" fmla="*/ 1835837 h 3129838"/>
              <a:gd name="connsiteX88" fmla="*/ 1271612 w 5395937"/>
              <a:gd name="connsiteY88" fmla="*/ 1831074 h 3129838"/>
              <a:gd name="connsiteX89" fmla="*/ 1262087 w 5395937"/>
              <a:gd name="connsiteY89" fmla="*/ 1816787 h 3129838"/>
              <a:gd name="connsiteX90" fmla="*/ 1266849 w 5395937"/>
              <a:gd name="connsiteY90" fmla="*/ 1754874 h 3129838"/>
              <a:gd name="connsiteX91" fmla="*/ 1271612 w 5395937"/>
              <a:gd name="connsiteY91" fmla="*/ 1735824 h 3129838"/>
              <a:gd name="connsiteX92" fmla="*/ 1304949 w 5395937"/>
              <a:gd name="connsiteY92" fmla="*/ 1721537 h 3129838"/>
              <a:gd name="connsiteX93" fmla="*/ 1314474 w 5395937"/>
              <a:gd name="connsiteY93" fmla="*/ 1707249 h 3129838"/>
              <a:gd name="connsiteX94" fmla="*/ 1328762 w 5395937"/>
              <a:gd name="connsiteY94" fmla="*/ 1692962 h 3129838"/>
              <a:gd name="connsiteX95" fmla="*/ 1333524 w 5395937"/>
              <a:gd name="connsiteY95" fmla="*/ 1678674 h 3129838"/>
              <a:gd name="connsiteX96" fmla="*/ 1328762 w 5395937"/>
              <a:gd name="connsiteY96" fmla="*/ 1650099 h 3129838"/>
              <a:gd name="connsiteX97" fmla="*/ 1323999 w 5395937"/>
              <a:gd name="connsiteY97" fmla="*/ 1583424 h 3129838"/>
              <a:gd name="connsiteX98" fmla="*/ 1343049 w 5395937"/>
              <a:gd name="connsiteY98" fmla="*/ 1578662 h 3129838"/>
              <a:gd name="connsiteX99" fmla="*/ 1371624 w 5395937"/>
              <a:gd name="connsiteY99" fmla="*/ 1564374 h 3129838"/>
              <a:gd name="connsiteX100" fmla="*/ 1647849 w 5395937"/>
              <a:gd name="connsiteY100" fmla="*/ 1569137 h 3129838"/>
              <a:gd name="connsiteX101" fmla="*/ 1681187 w 5395937"/>
              <a:gd name="connsiteY101" fmla="*/ 1554849 h 3129838"/>
              <a:gd name="connsiteX102" fmla="*/ 1695474 w 5395937"/>
              <a:gd name="connsiteY102" fmla="*/ 1550087 h 3129838"/>
              <a:gd name="connsiteX103" fmla="*/ 1709762 w 5395937"/>
              <a:gd name="connsiteY103" fmla="*/ 1540562 h 3129838"/>
              <a:gd name="connsiteX104" fmla="*/ 1724049 w 5395937"/>
              <a:gd name="connsiteY104" fmla="*/ 1535799 h 3129838"/>
              <a:gd name="connsiteX105" fmla="*/ 1757387 w 5395937"/>
              <a:gd name="connsiteY105" fmla="*/ 1526274 h 3129838"/>
              <a:gd name="connsiteX106" fmla="*/ 1795487 w 5395937"/>
              <a:gd name="connsiteY106" fmla="*/ 1511987 h 3129838"/>
              <a:gd name="connsiteX107" fmla="*/ 1824062 w 5395937"/>
              <a:gd name="connsiteY107" fmla="*/ 1492937 h 3129838"/>
              <a:gd name="connsiteX108" fmla="*/ 1833587 w 5395937"/>
              <a:gd name="connsiteY108" fmla="*/ 1473887 h 3129838"/>
              <a:gd name="connsiteX109" fmla="*/ 1847874 w 5395937"/>
              <a:gd name="connsiteY109" fmla="*/ 1469124 h 3129838"/>
              <a:gd name="connsiteX110" fmla="*/ 1876449 w 5395937"/>
              <a:gd name="connsiteY110" fmla="*/ 1450074 h 3129838"/>
              <a:gd name="connsiteX111" fmla="*/ 1890737 w 5395937"/>
              <a:gd name="connsiteY111" fmla="*/ 1440549 h 3129838"/>
              <a:gd name="connsiteX112" fmla="*/ 1905024 w 5395937"/>
              <a:gd name="connsiteY112" fmla="*/ 1426262 h 3129838"/>
              <a:gd name="connsiteX113" fmla="*/ 1928837 w 5395937"/>
              <a:gd name="connsiteY113" fmla="*/ 1397687 h 3129838"/>
              <a:gd name="connsiteX114" fmla="*/ 1947887 w 5395937"/>
              <a:gd name="connsiteY114" fmla="*/ 1388162 h 3129838"/>
              <a:gd name="connsiteX115" fmla="*/ 1962174 w 5395937"/>
              <a:gd name="connsiteY115" fmla="*/ 1392924 h 3129838"/>
              <a:gd name="connsiteX116" fmla="*/ 2009799 w 5395937"/>
              <a:gd name="connsiteY116" fmla="*/ 1397687 h 3129838"/>
              <a:gd name="connsiteX117" fmla="*/ 2038374 w 5395937"/>
              <a:gd name="connsiteY117" fmla="*/ 1421499 h 3129838"/>
              <a:gd name="connsiteX118" fmla="*/ 2124099 w 5395937"/>
              <a:gd name="connsiteY118" fmla="*/ 1435787 h 3129838"/>
              <a:gd name="connsiteX119" fmla="*/ 2143149 w 5395937"/>
              <a:gd name="connsiteY119" fmla="*/ 1440549 h 3129838"/>
              <a:gd name="connsiteX120" fmla="*/ 2171724 w 5395937"/>
              <a:gd name="connsiteY120" fmla="*/ 1450074 h 3129838"/>
              <a:gd name="connsiteX121" fmla="*/ 2305074 w 5395937"/>
              <a:gd name="connsiteY121" fmla="*/ 1450074 h 3129838"/>
              <a:gd name="connsiteX122" fmla="*/ 2319362 w 5395937"/>
              <a:gd name="connsiteY122" fmla="*/ 1454837 h 3129838"/>
              <a:gd name="connsiteX123" fmla="*/ 2338412 w 5395937"/>
              <a:gd name="connsiteY123" fmla="*/ 1459599 h 3129838"/>
              <a:gd name="connsiteX124" fmla="*/ 2405087 w 5395937"/>
              <a:gd name="connsiteY124" fmla="*/ 1454837 h 3129838"/>
              <a:gd name="connsiteX125" fmla="*/ 2400324 w 5395937"/>
              <a:gd name="connsiteY125" fmla="*/ 1416737 h 3129838"/>
              <a:gd name="connsiteX126" fmla="*/ 2386037 w 5395937"/>
              <a:gd name="connsiteY126" fmla="*/ 1388162 h 3129838"/>
              <a:gd name="connsiteX127" fmla="*/ 2371749 w 5395937"/>
              <a:gd name="connsiteY127" fmla="*/ 1373874 h 3129838"/>
              <a:gd name="connsiteX128" fmla="*/ 2376512 w 5395937"/>
              <a:gd name="connsiteY128" fmla="*/ 1326249 h 3129838"/>
              <a:gd name="connsiteX129" fmla="*/ 2390799 w 5395937"/>
              <a:gd name="connsiteY129" fmla="*/ 1311962 h 3129838"/>
              <a:gd name="connsiteX130" fmla="*/ 2405087 w 5395937"/>
              <a:gd name="connsiteY130" fmla="*/ 1302437 h 3129838"/>
              <a:gd name="connsiteX131" fmla="*/ 2486049 w 5395937"/>
              <a:gd name="connsiteY131" fmla="*/ 1288149 h 3129838"/>
              <a:gd name="connsiteX132" fmla="*/ 2519387 w 5395937"/>
              <a:gd name="connsiteY132" fmla="*/ 1264337 h 3129838"/>
              <a:gd name="connsiteX133" fmla="*/ 2538437 w 5395937"/>
              <a:gd name="connsiteY133" fmla="*/ 1254812 h 3129838"/>
              <a:gd name="connsiteX134" fmla="*/ 2466999 w 5395937"/>
              <a:gd name="connsiteY134" fmla="*/ 1245287 h 3129838"/>
              <a:gd name="connsiteX135" fmla="*/ 2438424 w 5395937"/>
              <a:gd name="connsiteY135" fmla="*/ 1235762 h 3129838"/>
              <a:gd name="connsiteX136" fmla="*/ 2424137 w 5395937"/>
              <a:gd name="connsiteY136" fmla="*/ 1230999 h 3129838"/>
              <a:gd name="connsiteX137" fmla="*/ 2400324 w 5395937"/>
              <a:gd name="connsiteY137" fmla="*/ 1221474 h 3129838"/>
              <a:gd name="connsiteX138" fmla="*/ 2376512 w 5395937"/>
              <a:gd name="connsiteY138" fmla="*/ 1216712 h 3129838"/>
              <a:gd name="connsiteX139" fmla="*/ 2366987 w 5395937"/>
              <a:gd name="connsiteY139" fmla="*/ 1197662 h 3129838"/>
              <a:gd name="connsiteX140" fmla="*/ 2357462 w 5395937"/>
              <a:gd name="connsiteY140" fmla="*/ 1183374 h 3129838"/>
              <a:gd name="connsiteX141" fmla="*/ 2362224 w 5395937"/>
              <a:gd name="connsiteY141" fmla="*/ 1154799 h 3129838"/>
              <a:gd name="connsiteX142" fmla="*/ 2428899 w 5395937"/>
              <a:gd name="connsiteY142" fmla="*/ 1140512 h 3129838"/>
              <a:gd name="connsiteX143" fmla="*/ 2447949 w 5395937"/>
              <a:gd name="connsiteY143" fmla="*/ 1135749 h 3129838"/>
              <a:gd name="connsiteX144" fmla="*/ 2486049 w 5395937"/>
              <a:gd name="connsiteY144" fmla="*/ 1092887 h 3129838"/>
              <a:gd name="connsiteX145" fmla="*/ 2514624 w 5395937"/>
              <a:gd name="connsiteY145" fmla="*/ 1083362 h 3129838"/>
              <a:gd name="connsiteX146" fmla="*/ 2562249 w 5395937"/>
              <a:gd name="connsiteY146" fmla="*/ 1073837 h 3129838"/>
              <a:gd name="connsiteX147" fmla="*/ 2581299 w 5395937"/>
              <a:gd name="connsiteY147" fmla="*/ 1069074 h 3129838"/>
              <a:gd name="connsiteX148" fmla="*/ 2600349 w 5395937"/>
              <a:gd name="connsiteY148" fmla="*/ 1059549 h 3129838"/>
              <a:gd name="connsiteX149" fmla="*/ 2614637 w 5395937"/>
              <a:gd name="connsiteY149" fmla="*/ 1054787 h 3129838"/>
              <a:gd name="connsiteX150" fmla="*/ 2662262 w 5395937"/>
              <a:gd name="connsiteY150" fmla="*/ 1030974 h 3129838"/>
              <a:gd name="connsiteX151" fmla="*/ 2676549 w 5395937"/>
              <a:gd name="connsiteY151" fmla="*/ 1021449 h 3129838"/>
              <a:gd name="connsiteX152" fmla="*/ 2695599 w 5395937"/>
              <a:gd name="connsiteY152" fmla="*/ 1016687 h 3129838"/>
              <a:gd name="connsiteX153" fmla="*/ 2752749 w 5395937"/>
              <a:gd name="connsiteY153" fmla="*/ 1007162 h 3129838"/>
              <a:gd name="connsiteX154" fmla="*/ 2767037 w 5395937"/>
              <a:gd name="connsiteY154" fmla="*/ 1002399 h 3129838"/>
              <a:gd name="connsiteX155" fmla="*/ 3005162 w 5395937"/>
              <a:gd name="connsiteY155" fmla="*/ 1016687 h 3129838"/>
              <a:gd name="connsiteX156" fmla="*/ 3038499 w 5395937"/>
              <a:gd name="connsiteY156" fmla="*/ 1035737 h 3129838"/>
              <a:gd name="connsiteX157" fmla="*/ 3052787 w 5395937"/>
              <a:gd name="connsiteY157" fmla="*/ 1040499 h 3129838"/>
              <a:gd name="connsiteX158" fmla="*/ 3100412 w 5395937"/>
              <a:gd name="connsiteY158" fmla="*/ 1069074 h 3129838"/>
              <a:gd name="connsiteX159" fmla="*/ 3128987 w 5395937"/>
              <a:gd name="connsiteY159" fmla="*/ 1088124 h 3129838"/>
              <a:gd name="connsiteX160" fmla="*/ 3143274 w 5395937"/>
              <a:gd name="connsiteY160" fmla="*/ 1083362 h 3129838"/>
              <a:gd name="connsiteX161" fmla="*/ 3152799 w 5395937"/>
              <a:gd name="connsiteY161" fmla="*/ 1069074 h 3129838"/>
              <a:gd name="connsiteX162" fmla="*/ 3167087 w 5395937"/>
              <a:gd name="connsiteY162" fmla="*/ 1054787 h 3129838"/>
              <a:gd name="connsiteX163" fmla="*/ 3176612 w 5395937"/>
              <a:gd name="connsiteY163" fmla="*/ 1040499 h 3129838"/>
              <a:gd name="connsiteX164" fmla="*/ 3190899 w 5395937"/>
              <a:gd name="connsiteY164" fmla="*/ 1035737 h 3129838"/>
              <a:gd name="connsiteX165" fmla="*/ 3286149 w 5395937"/>
              <a:gd name="connsiteY165" fmla="*/ 1030974 h 3129838"/>
              <a:gd name="connsiteX166" fmla="*/ 3314724 w 5395937"/>
              <a:gd name="connsiteY166" fmla="*/ 1040499 h 3129838"/>
              <a:gd name="connsiteX167" fmla="*/ 3424262 w 5395937"/>
              <a:gd name="connsiteY167" fmla="*/ 1035737 h 3129838"/>
              <a:gd name="connsiteX168" fmla="*/ 3467124 w 5395937"/>
              <a:gd name="connsiteY168" fmla="*/ 1007162 h 3129838"/>
              <a:gd name="connsiteX169" fmla="*/ 3481412 w 5395937"/>
              <a:gd name="connsiteY169" fmla="*/ 997637 h 3129838"/>
              <a:gd name="connsiteX170" fmla="*/ 3486174 w 5395937"/>
              <a:gd name="connsiteY170" fmla="*/ 983349 h 3129838"/>
              <a:gd name="connsiteX171" fmla="*/ 3495699 w 5395937"/>
              <a:gd name="connsiteY171" fmla="*/ 969062 h 3129838"/>
              <a:gd name="connsiteX172" fmla="*/ 3538562 w 5395937"/>
              <a:gd name="connsiteY172" fmla="*/ 930962 h 3129838"/>
              <a:gd name="connsiteX173" fmla="*/ 3552849 w 5395937"/>
              <a:gd name="connsiteY173" fmla="*/ 926199 h 3129838"/>
              <a:gd name="connsiteX174" fmla="*/ 3581424 w 5395937"/>
              <a:gd name="connsiteY174" fmla="*/ 902387 h 3129838"/>
              <a:gd name="connsiteX175" fmla="*/ 3595712 w 5395937"/>
              <a:gd name="connsiteY175" fmla="*/ 897624 h 3129838"/>
              <a:gd name="connsiteX176" fmla="*/ 3609999 w 5395937"/>
              <a:gd name="connsiteY176" fmla="*/ 888099 h 3129838"/>
              <a:gd name="connsiteX177" fmla="*/ 3652862 w 5395937"/>
              <a:gd name="connsiteY177" fmla="*/ 878574 h 3129838"/>
              <a:gd name="connsiteX178" fmla="*/ 3710012 w 5395937"/>
              <a:gd name="connsiteY178" fmla="*/ 883337 h 3129838"/>
              <a:gd name="connsiteX179" fmla="*/ 3738587 w 5395937"/>
              <a:gd name="connsiteY179" fmla="*/ 892862 h 3129838"/>
              <a:gd name="connsiteX180" fmla="*/ 3767162 w 5395937"/>
              <a:gd name="connsiteY180" fmla="*/ 897624 h 3129838"/>
              <a:gd name="connsiteX181" fmla="*/ 3776687 w 5395937"/>
              <a:gd name="connsiteY181" fmla="*/ 911912 h 3129838"/>
              <a:gd name="connsiteX182" fmla="*/ 3819549 w 5395937"/>
              <a:gd name="connsiteY182" fmla="*/ 935724 h 3129838"/>
              <a:gd name="connsiteX183" fmla="*/ 3843362 w 5395937"/>
              <a:gd name="connsiteY183" fmla="*/ 940487 h 3129838"/>
              <a:gd name="connsiteX184" fmla="*/ 3867174 w 5395937"/>
              <a:gd name="connsiteY184" fmla="*/ 964299 h 3129838"/>
              <a:gd name="connsiteX185" fmla="*/ 3881462 w 5395937"/>
              <a:gd name="connsiteY185" fmla="*/ 973824 h 3129838"/>
              <a:gd name="connsiteX186" fmla="*/ 3924324 w 5395937"/>
              <a:gd name="connsiteY186" fmla="*/ 969062 h 3129838"/>
              <a:gd name="connsiteX187" fmla="*/ 3952899 w 5395937"/>
              <a:gd name="connsiteY187" fmla="*/ 954774 h 3129838"/>
              <a:gd name="connsiteX188" fmla="*/ 3967187 w 5395937"/>
              <a:gd name="connsiteY188" fmla="*/ 950012 h 3129838"/>
              <a:gd name="connsiteX189" fmla="*/ 3981474 w 5395937"/>
              <a:gd name="connsiteY189" fmla="*/ 940487 h 3129838"/>
              <a:gd name="connsiteX190" fmla="*/ 4014812 w 5395937"/>
              <a:gd name="connsiteY190" fmla="*/ 930962 h 3129838"/>
              <a:gd name="connsiteX191" fmla="*/ 4024337 w 5395937"/>
              <a:gd name="connsiteY191" fmla="*/ 916674 h 3129838"/>
              <a:gd name="connsiteX192" fmla="*/ 4029099 w 5395937"/>
              <a:gd name="connsiteY192" fmla="*/ 902387 h 3129838"/>
              <a:gd name="connsiteX193" fmla="*/ 4086249 w 5395937"/>
              <a:gd name="connsiteY193" fmla="*/ 873812 h 3129838"/>
              <a:gd name="connsiteX194" fmla="*/ 4110062 w 5395937"/>
              <a:gd name="connsiteY194" fmla="*/ 869049 h 3129838"/>
              <a:gd name="connsiteX195" fmla="*/ 4124349 w 5395937"/>
              <a:gd name="connsiteY195" fmla="*/ 864287 h 3129838"/>
              <a:gd name="connsiteX196" fmla="*/ 4143399 w 5395937"/>
              <a:gd name="connsiteY196" fmla="*/ 859524 h 3129838"/>
              <a:gd name="connsiteX197" fmla="*/ 4157687 w 5395937"/>
              <a:gd name="connsiteY197" fmla="*/ 849999 h 3129838"/>
              <a:gd name="connsiteX198" fmla="*/ 4186262 w 5395937"/>
              <a:gd name="connsiteY198" fmla="*/ 840474 h 3129838"/>
              <a:gd name="connsiteX199" fmla="*/ 4214837 w 5395937"/>
              <a:gd name="connsiteY199" fmla="*/ 826187 h 3129838"/>
              <a:gd name="connsiteX200" fmla="*/ 4229124 w 5395937"/>
              <a:gd name="connsiteY200" fmla="*/ 816662 h 3129838"/>
              <a:gd name="connsiteX201" fmla="*/ 4252937 w 5395937"/>
              <a:gd name="connsiteY201" fmla="*/ 811899 h 3129838"/>
              <a:gd name="connsiteX202" fmla="*/ 4267224 w 5395937"/>
              <a:gd name="connsiteY202" fmla="*/ 807137 h 3129838"/>
              <a:gd name="connsiteX203" fmla="*/ 4433912 w 5395937"/>
              <a:gd name="connsiteY203" fmla="*/ 802374 h 3129838"/>
              <a:gd name="connsiteX204" fmla="*/ 4443437 w 5395937"/>
              <a:gd name="connsiteY204" fmla="*/ 788087 h 3129838"/>
              <a:gd name="connsiteX205" fmla="*/ 4457724 w 5395937"/>
              <a:gd name="connsiteY205" fmla="*/ 778562 h 3129838"/>
              <a:gd name="connsiteX206" fmla="*/ 4462487 w 5395937"/>
              <a:gd name="connsiteY206" fmla="*/ 764274 h 3129838"/>
              <a:gd name="connsiteX207" fmla="*/ 4472012 w 5395937"/>
              <a:gd name="connsiteY207" fmla="*/ 749987 h 3129838"/>
              <a:gd name="connsiteX208" fmla="*/ 4476774 w 5395937"/>
              <a:gd name="connsiteY208" fmla="*/ 735699 h 3129838"/>
              <a:gd name="connsiteX209" fmla="*/ 4491062 w 5395937"/>
              <a:gd name="connsiteY209" fmla="*/ 730937 h 3129838"/>
              <a:gd name="connsiteX210" fmla="*/ 4529162 w 5395937"/>
              <a:gd name="connsiteY210" fmla="*/ 721412 h 3129838"/>
              <a:gd name="connsiteX211" fmla="*/ 4543449 w 5395937"/>
              <a:gd name="connsiteY211" fmla="*/ 716649 h 3129838"/>
              <a:gd name="connsiteX212" fmla="*/ 4557737 w 5395937"/>
              <a:gd name="connsiteY212" fmla="*/ 707124 h 3129838"/>
              <a:gd name="connsiteX213" fmla="*/ 4633937 w 5395937"/>
              <a:gd name="connsiteY213" fmla="*/ 730937 h 3129838"/>
              <a:gd name="connsiteX214" fmla="*/ 4624412 w 5395937"/>
              <a:gd name="connsiteY214" fmla="*/ 745224 h 3129838"/>
              <a:gd name="connsiteX215" fmla="*/ 4672037 w 5395937"/>
              <a:gd name="connsiteY215" fmla="*/ 769037 h 3129838"/>
              <a:gd name="connsiteX216" fmla="*/ 4729187 w 5395937"/>
              <a:gd name="connsiteY216" fmla="*/ 783324 h 3129838"/>
              <a:gd name="connsiteX217" fmla="*/ 4748237 w 5395937"/>
              <a:gd name="connsiteY217" fmla="*/ 788087 h 3129838"/>
              <a:gd name="connsiteX218" fmla="*/ 4767287 w 5395937"/>
              <a:gd name="connsiteY218" fmla="*/ 797612 h 3129838"/>
              <a:gd name="connsiteX219" fmla="*/ 4776812 w 5395937"/>
              <a:gd name="connsiteY219" fmla="*/ 816662 h 3129838"/>
              <a:gd name="connsiteX220" fmla="*/ 4781574 w 5395937"/>
              <a:gd name="connsiteY220" fmla="*/ 835712 h 3129838"/>
              <a:gd name="connsiteX221" fmla="*/ 4824437 w 5395937"/>
              <a:gd name="connsiteY221" fmla="*/ 826187 h 3129838"/>
              <a:gd name="connsiteX222" fmla="*/ 4853012 w 5395937"/>
              <a:gd name="connsiteY222" fmla="*/ 807137 h 3129838"/>
              <a:gd name="connsiteX223" fmla="*/ 4862537 w 5395937"/>
              <a:gd name="connsiteY223" fmla="*/ 821424 h 3129838"/>
              <a:gd name="connsiteX224" fmla="*/ 4938737 w 5395937"/>
              <a:gd name="connsiteY224" fmla="*/ 840474 h 3129838"/>
              <a:gd name="connsiteX225" fmla="*/ 4981599 w 5395937"/>
              <a:gd name="connsiteY225" fmla="*/ 845237 h 3129838"/>
              <a:gd name="connsiteX226" fmla="*/ 4995887 w 5395937"/>
              <a:gd name="connsiteY226" fmla="*/ 840474 h 3129838"/>
              <a:gd name="connsiteX227" fmla="*/ 5005412 w 5395937"/>
              <a:gd name="connsiteY227" fmla="*/ 802374 h 3129838"/>
              <a:gd name="connsiteX228" fmla="*/ 5014937 w 5395937"/>
              <a:gd name="connsiteY228" fmla="*/ 788087 h 3129838"/>
              <a:gd name="connsiteX229" fmla="*/ 5019699 w 5395937"/>
              <a:gd name="connsiteY229" fmla="*/ 764274 h 3129838"/>
              <a:gd name="connsiteX230" fmla="*/ 5048274 w 5395937"/>
              <a:gd name="connsiteY230" fmla="*/ 740462 h 3129838"/>
              <a:gd name="connsiteX231" fmla="*/ 5067324 w 5395937"/>
              <a:gd name="connsiteY231" fmla="*/ 721412 h 3129838"/>
              <a:gd name="connsiteX232" fmla="*/ 5095899 w 5395937"/>
              <a:gd name="connsiteY232" fmla="*/ 697599 h 3129838"/>
              <a:gd name="connsiteX233" fmla="*/ 5129237 w 5395937"/>
              <a:gd name="connsiteY233" fmla="*/ 688074 h 3129838"/>
              <a:gd name="connsiteX234" fmla="*/ 5200674 w 5395937"/>
              <a:gd name="connsiteY234" fmla="*/ 678549 h 3129838"/>
              <a:gd name="connsiteX235" fmla="*/ 5243537 w 5395937"/>
              <a:gd name="connsiteY235" fmla="*/ 645212 h 3129838"/>
              <a:gd name="connsiteX236" fmla="*/ 5257824 w 5395937"/>
              <a:gd name="connsiteY236" fmla="*/ 635687 h 3129838"/>
              <a:gd name="connsiteX237" fmla="*/ 5272112 w 5395937"/>
              <a:gd name="connsiteY237" fmla="*/ 630924 h 3129838"/>
              <a:gd name="connsiteX238" fmla="*/ 5300687 w 5395937"/>
              <a:gd name="connsiteY238" fmla="*/ 602349 h 3129838"/>
              <a:gd name="connsiteX239" fmla="*/ 5314974 w 5395937"/>
              <a:gd name="connsiteY239" fmla="*/ 588062 h 3129838"/>
              <a:gd name="connsiteX240" fmla="*/ 5343549 w 5395937"/>
              <a:gd name="connsiteY240" fmla="*/ 573774 h 3129838"/>
              <a:gd name="connsiteX241" fmla="*/ 5372124 w 5395937"/>
              <a:gd name="connsiteY241" fmla="*/ 559487 h 3129838"/>
              <a:gd name="connsiteX242" fmla="*/ 5381649 w 5395937"/>
              <a:gd name="connsiteY242" fmla="*/ 545199 h 3129838"/>
              <a:gd name="connsiteX243" fmla="*/ 5381649 w 5395937"/>
              <a:gd name="connsiteY243" fmla="*/ 478524 h 3129838"/>
              <a:gd name="connsiteX244" fmla="*/ 5372124 w 5395937"/>
              <a:gd name="connsiteY244" fmla="*/ 430899 h 3129838"/>
              <a:gd name="connsiteX245" fmla="*/ 5367362 w 5395937"/>
              <a:gd name="connsiteY245" fmla="*/ 264212 h 3129838"/>
              <a:gd name="connsiteX246" fmla="*/ 5357837 w 5395937"/>
              <a:gd name="connsiteY246" fmla="*/ 207062 h 3129838"/>
              <a:gd name="connsiteX247" fmla="*/ 5353074 w 5395937"/>
              <a:gd name="connsiteY247" fmla="*/ 173724 h 3129838"/>
              <a:gd name="connsiteX248" fmla="*/ 5376887 w 5395937"/>
              <a:gd name="connsiteY248" fmla="*/ 35612 h 3129838"/>
              <a:gd name="connsiteX249" fmla="*/ 5386412 w 5395937"/>
              <a:gd name="connsiteY249" fmla="*/ 49899 h 3129838"/>
              <a:gd name="connsiteX250" fmla="*/ 5391174 w 5395937"/>
              <a:gd name="connsiteY250" fmla="*/ 83237 h 3129838"/>
              <a:gd name="connsiteX251" fmla="*/ 5395937 w 5395937"/>
              <a:gd name="connsiteY251" fmla="*/ 107049 h 3129838"/>
              <a:gd name="connsiteX252" fmla="*/ 5391174 w 5395937"/>
              <a:gd name="connsiteY252" fmla="*/ 192774 h 3129838"/>
              <a:gd name="connsiteX253" fmla="*/ 5381649 w 5395937"/>
              <a:gd name="connsiteY253" fmla="*/ 211824 h 3129838"/>
              <a:gd name="connsiteX254" fmla="*/ 5372124 w 5395937"/>
              <a:gd name="connsiteY254" fmla="*/ 226112 h 3129838"/>
              <a:gd name="connsiteX255" fmla="*/ 5338787 w 5395937"/>
              <a:gd name="connsiteY255" fmla="*/ 259449 h 3129838"/>
              <a:gd name="connsiteX256" fmla="*/ 5305449 w 5395937"/>
              <a:gd name="connsiteY256" fmla="*/ 264212 h 3129838"/>
              <a:gd name="connsiteX257" fmla="*/ 3852887 w 5395937"/>
              <a:gd name="connsiteY257" fmla="*/ 259449 h 3129838"/>
              <a:gd name="connsiteX258" fmla="*/ 3810024 w 5395937"/>
              <a:gd name="connsiteY258" fmla="*/ 264212 h 3129838"/>
              <a:gd name="connsiteX259" fmla="*/ 3752874 w 5395937"/>
              <a:gd name="connsiteY259" fmla="*/ 268974 h 3129838"/>
              <a:gd name="connsiteX260" fmla="*/ 3686199 w 5395937"/>
              <a:gd name="connsiteY260" fmla="*/ 278499 h 3129838"/>
              <a:gd name="connsiteX261" fmla="*/ 3652862 w 5395937"/>
              <a:gd name="connsiteY261" fmla="*/ 283262 h 3129838"/>
              <a:gd name="connsiteX262" fmla="*/ 3586187 w 5395937"/>
              <a:gd name="connsiteY262" fmla="*/ 288024 h 3129838"/>
              <a:gd name="connsiteX263" fmla="*/ 3538562 w 5395937"/>
              <a:gd name="connsiteY263" fmla="*/ 302312 h 3129838"/>
              <a:gd name="connsiteX264" fmla="*/ 3452837 w 5395937"/>
              <a:gd name="connsiteY264" fmla="*/ 316599 h 3129838"/>
              <a:gd name="connsiteX265" fmla="*/ 3424262 w 5395937"/>
              <a:gd name="connsiteY265" fmla="*/ 326124 h 3129838"/>
              <a:gd name="connsiteX266" fmla="*/ 3309962 w 5395937"/>
              <a:gd name="connsiteY266" fmla="*/ 340412 h 3129838"/>
              <a:gd name="connsiteX267" fmla="*/ 3276624 w 5395937"/>
              <a:gd name="connsiteY267" fmla="*/ 349937 h 3129838"/>
              <a:gd name="connsiteX268" fmla="*/ 3224237 w 5395937"/>
              <a:gd name="connsiteY268" fmla="*/ 359462 h 3129838"/>
              <a:gd name="connsiteX269" fmla="*/ 3181374 w 5395937"/>
              <a:gd name="connsiteY269" fmla="*/ 373749 h 3129838"/>
              <a:gd name="connsiteX270" fmla="*/ 3062312 w 5395937"/>
              <a:gd name="connsiteY270" fmla="*/ 383274 h 3129838"/>
              <a:gd name="connsiteX271" fmla="*/ 2952774 w 5395937"/>
              <a:gd name="connsiteY271" fmla="*/ 397562 h 3129838"/>
              <a:gd name="connsiteX272" fmla="*/ 2928962 w 5395937"/>
              <a:gd name="connsiteY272" fmla="*/ 402324 h 3129838"/>
              <a:gd name="connsiteX273" fmla="*/ 2805137 w 5395937"/>
              <a:gd name="connsiteY273" fmla="*/ 421374 h 3129838"/>
              <a:gd name="connsiteX274" fmla="*/ 2762274 w 5395937"/>
              <a:gd name="connsiteY274" fmla="*/ 426137 h 3129838"/>
              <a:gd name="connsiteX275" fmla="*/ 2619399 w 5395937"/>
              <a:gd name="connsiteY275" fmla="*/ 449949 h 3129838"/>
              <a:gd name="connsiteX276" fmla="*/ 2562249 w 5395937"/>
              <a:gd name="connsiteY276" fmla="*/ 468999 h 3129838"/>
              <a:gd name="connsiteX277" fmla="*/ 2433662 w 5395937"/>
              <a:gd name="connsiteY277" fmla="*/ 492812 h 3129838"/>
              <a:gd name="connsiteX278" fmla="*/ 2290787 w 5395937"/>
              <a:gd name="connsiteY278" fmla="*/ 530912 h 3129838"/>
              <a:gd name="connsiteX279" fmla="*/ 2214587 w 5395937"/>
              <a:gd name="connsiteY279" fmla="*/ 549962 h 3129838"/>
              <a:gd name="connsiteX280" fmla="*/ 2038374 w 5395937"/>
              <a:gd name="connsiteY280" fmla="*/ 592824 h 3129838"/>
              <a:gd name="connsiteX281" fmla="*/ 1885974 w 5395937"/>
              <a:gd name="connsiteY281" fmla="*/ 649974 h 3129838"/>
              <a:gd name="connsiteX282" fmla="*/ 1824062 w 5395937"/>
              <a:gd name="connsiteY282" fmla="*/ 659499 h 3129838"/>
              <a:gd name="connsiteX283" fmla="*/ 1757387 w 5395937"/>
              <a:gd name="connsiteY283" fmla="*/ 678549 h 3129838"/>
              <a:gd name="connsiteX284" fmla="*/ 1633562 w 5395937"/>
              <a:gd name="connsiteY284" fmla="*/ 726174 h 3129838"/>
              <a:gd name="connsiteX285" fmla="*/ 1581174 w 5395937"/>
              <a:gd name="connsiteY285" fmla="*/ 735699 h 3129838"/>
              <a:gd name="connsiteX286" fmla="*/ 1457349 w 5395937"/>
              <a:gd name="connsiteY286" fmla="*/ 778562 h 3129838"/>
              <a:gd name="connsiteX287" fmla="*/ 1400199 w 5395937"/>
              <a:gd name="connsiteY287" fmla="*/ 792849 h 3129838"/>
              <a:gd name="connsiteX288" fmla="*/ 1352574 w 5395937"/>
              <a:gd name="connsiteY288" fmla="*/ 807137 h 3129838"/>
              <a:gd name="connsiteX289" fmla="*/ 1300187 w 5395937"/>
              <a:gd name="connsiteY289" fmla="*/ 816662 h 3129838"/>
              <a:gd name="connsiteX290" fmla="*/ 1176362 w 5395937"/>
              <a:gd name="connsiteY290" fmla="*/ 859524 h 3129838"/>
              <a:gd name="connsiteX291" fmla="*/ 1143024 w 5395937"/>
              <a:gd name="connsiteY291" fmla="*/ 869049 h 3129838"/>
              <a:gd name="connsiteX292" fmla="*/ 1104924 w 5395937"/>
              <a:gd name="connsiteY292" fmla="*/ 883337 h 3129838"/>
              <a:gd name="connsiteX293" fmla="*/ 1076349 w 5395937"/>
              <a:gd name="connsiteY293" fmla="*/ 892862 h 3129838"/>
              <a:gd name="connsiteX294" fmla="*/ 1052537 w 5395937"/>
              <a:gd name="connsiteY294" fmla="*/ 907149 h 3129838"/>
              <a:gd name="connsiteX295" fmla="*/ 947762 w 5395937"/>
              <a:gd name="connsiteY295" fmla="*/ 950012 h 3129838"/>
              <a:gd name="connsiteX296" fmla="*/ 900137 w 5395937"/>
              <a:gd name="connsiteY296" fmla="*/ 978587 h 3129838"/>
              <a:gd name="connsiteX297" fmla="*/ 876324 w 5395937"/>
              <a:gd name="connsiteY297" fmla="*/ 992874 h 3129838"/>
              <a:gd name="connsiteX298" fmla="*/ 857274 w 5395937"/>
              <a:gd name="connsiteY298" fmla="*/ 1007162 h 3129838"/>
              <a:gd name="connsiteX299" fmla="*/ 823937 w 5395937"/>
              <a:gd name="connsiteY299" fmla="*/ 1021449 h 3129838"/>
              <a:gd name="connsiteX300" fmla="*/ 809649 w 5395937"/>
              <a:gd name="connsiteY300" fmla="*/ 1035737 h 3129838"/>
              <a:gd name="connsiteX301" fmla="*/ 771549 w 5395937"/>
              <a:gd name="connsiteY301" fmla="*/ 1045262 h 3129838"/>
              <a:gd name="connsiteX302" fmla="*/ 757262 w 5395937"/>
              <a:gd name="connsiteY302" fmla="*/ 1059549 h 3129838"/>
              <a:gd name="connsiteX303" fmla="*/ 714399 w 5395937"/>
              <a:gd name="connsiteY303" fmla="*/ 1078599 h 3129838"/>
              <a:gd name="connsiteX304" fmla="*/ 690587 w 5395937"/>
              <a:gd name="connsiteY304" fmla="*/ 1097649 h 3129838"/>
              <a:gd name="connsiteX305" fmla="*/ 676299 w 5395937"/>
              <a:gd name="connsiteY305" fmla="*/ 1107174 h 3129838"/>
              <a:gd name="connsiteX306" fmla="*/ 652487 w 5395937"/>
              <a:gd name="connsiteY306" fmla="*/ 1126224 h 3129838"/>
              <a:gd name="connsiteX307" fmla="*/ 633437 w 5395937"/>
              <a:gd name="connsiteY307" fmla="*/ 1135749 h 3129838"/>
              <a:gd name="connsiteX308" fmla="*/ 614387 w 5395937"/>
              <a:gd name="connsiteY308" fmla="*/ 1150037 h 3129838"/>
              <a:gd name="connsiteX309" fmla="*/ 571524 w 5395937"/>
              <a:gd name="connsiteY309" fmla="*/ 1178612 h 3129838"/>
              <a:gd name="connsiteX310" fmla="*/ 533424 w 5395937"/>
              <a:gd name="connsiteY310" fmla="*/ 1216712 h 3129838"/>
              <a:gd name="connsiteX311" fmla="*/ 509612 w 5395937"/>
              <a:gd name="connsiteY311" fmla="*/ 1235762 h 3129838"/>
              <a:gd name="connsiteX312" fmla="*/ 452462 w 5395937"/>
              <a:gd name="connsiteY312" fmla="*/ 1278624 h 3129838"/>
              <a:gd name="connsiteX313" fmla="*/ 438174 w 5395937"/>
              <a:gd name="connsiteY313" fmla="*/ 1292912 h 3129838"/>
              <a:gd name="connsiteX314" fmla="*/ 371499 w 5395937"/>
              <a:gd name="connsiteY314" fmla="*/ 1345299 h 3129838"/>
              <a:gd name="connsiteX315" fmla="*/ 352449 w 5395937"/>
              <a:gd name="connsiteY315" fmla="*/ 1373874 h 3129838"/>
              <a:gd name="connsiteX316" fmla="*/ 338162 w 5395937"/>
              <a:gd name="connsiteY316" fmla="*/ 1397687 h 3129838"/>
              <a:gd name="connsiteX317" fmla="*/ 295299 w 5395937"/>
              <a:gd name="connsiteY317" fmla="*/ 1454837 h 3129838"/>
              <a:gd name="connsiteX318" fmla="*/ 271487 w 5395937"/>
              <a:gd name="connsiteY318" fmla="*/ 1497699 h 3129838"/>
              <a:gd name="connsiteX319" fmla="*/ 257199 w 5395937"/>
              <a:gd name="connsiteY319" fmla="*/ 1521512 h 3129838"/>
              <a:gd name="connsiteX320" fmla="*/ 252437 w 5395937"/>
              <a:gd name="connsiteY320" fmla="*/ 1535799 h 3129838"/>
              <a:gd name="connsiteX321" fmla="*/ 238149 w 5395937"/>
              <a:gd name="connsiteY321" fmla="*/ 1573899 h 3129838"/>
              <a:gd name="connsiteX322" fmla="*/ 219099 w 5395937"/>
              <a:gd name="connsiteY322" fmla="*/ 1631049 h 3129838"/>
              <a:gd name="connsiteX323" fmla="*/ 200049 w 5395937"/>
              <a:gd name="connsiteY323" fmla="*/ 1692962 h 3129838"/>
              <a:gd name="connsiteX324" fmla="*/ 195287 w 5395937"/>
              <a:gd name="connsiteY324" fmla="*/ 1788212 h 3129838"/>
              <a:gd name="connsiteX325" fmla="*/ 185762 w 5395937"/>
              <a:gd name="connsiteY325" fmla="*/ 1850124 h 3129838"/>
              <a:gd name="connsiteX326" fmla="*/ 176237 w 5395937"/>
              <a:gd name="connsiteY326" fmla="*/ 1912037 h 3129838"/>
              <a:gd name="connsiteX327" fmla="*/ 161949 w 5395937"/>
              <a:gd name="connsiteY327" fmla="*/ 1931087 h 3129838"/>
              <a:gd name="connsiteX328" fmla="*/ 147662 w 5395937"/>
              <a:gd name="connsiteY328" fmla="*/ 1969187 h 3129838"/>
              <a:gd name="connsiteX329" fmla="*/ 142899 w 5395937"/>
              <a:gd name="connsiteY329" fmla="*/ 1983474 h 3129838"/>
              <a:gd name="connsiteX330" fmla="*/ 119087 w 5395937"/>
              <a:gd name="connsiteY330" fmla="*/ 2021574 h 3129838"/>
              <a:gd name="connsiteX331" fmla="*/ 95274 w 5395937"/>
              <a:gd name="connsiteY331" fmla="*/ 2083487 h 3129838"/>
              <a:gd name="connsiteX332" fmla="*/ 90512 w 5395937"/>
              <a:gd name="connsiteY332" fmla="*/ 2102537 h 3129838"/>
              <a:gd name="connsiteX333" fmla="*/ 76224 w 5395937"/>
              <a:gd name="connsiteY333" fmla="*/ 2126349 h 3129838"/>
              <a:gd name="connsiteX334" fmla="*/ 52412 w 5395937"/>
              <a:gd name="connsiteY334" fmla="*/ 2178737 h 3129838"/>
              <a:gd name="connsiteX335" fmla="*/ 38124 w 5395937"/>
              <a:gd name="connsiteY335" fmla="*/ 2216837 h 3129838"/>
              <a:gd name="connsiteX336" fmla="*/ 33362 w 5395937"/>
              <a:gd name="connsiteY336" fmla="*/ 2235887 h 3129838"/>
              <a:gd name="connsiteX0" fmla="*/ 8617 w 5371192"/>
              <a:gd name="connsiteY0" fmla="*/ 2235887 h 3107425"/>
              <a:gd name="connsiteX1" fmla="*/ 3854 w 5371192"/>
              <a:gd name="connsiteY1" fmla="*/ 3064562 h 3107425"/>
              <a:gd name="connsiteX2" fmla="*/ 70529 w 5371192"/>
              <a:gd name="connsiteY2" fmla="*/ 3064562 h 3107425"/>
              <a:gd name="connsiteX3" fmla="*/ 84817 w 5371192"/>
              <a:gd name="connsiteY3" fmla="*/ 3074087 h 3107425"/>
              <a:gd name="connsiteX4" fmla="*/ 99104 w 5371192"/>
              <a:gd name="connsiteY4" fmla="*/ 3078849 h 3107425"/>
              <a:gd name="connsiteX5" fmla="*/ 127679 w 5371192"/>
              <a:gd name="connsiteY5" fmla="*/ 3107424 h 3107425"/>
              <a:gd name="connsiteX6" fmla="*/ 141967 w 5371192"/>
              <a:gd name="connsiteY6" fmla="*/ 3097899 h 3107425"/>
              <a:gd name="connsiteX7" fmla="*/ 137204 w 5371192"/>
              <a:gd name="connsiteY7" fmla="*/ 3050274 h 3107425"/>
              <a:gd name="connsiteX8" fmla="*/ 132442 w 5371192"/>
              <a:gd name="connsiteY8" fmla="*/ 3035987 h 3107425"/>
              <a:gd name="connsiteX9" fmla="*/ 118154 w 5371192"/>
              <a:gd name="connsiteY9" fmla="*/ 3031224 h 3107425"/>
              <a:gd name="connsiteX10" fmla="*/ 32429 w 5371192"/>
              <a:gd name="connsiteY10" fmla="*/ 3026462 h 3107425"/>
              <a:gd name="connsiteX11" fmla="*/ 27667 w 5371192"/>
              <a:gd name="connsiteY11" fmla="*/ 2950262 h 3107425"/>
              <a:gd name="connsiteX12" fmla="*/ 13379 w 5371192"/>
              <a:gd name="connsiteY12" fmla="*/ 2940737 h 3107425"/>
              <a:gd name="connsiteX13" fmla="*/ 8617 w 5371192"/>
              <a:gd name="connsiteY13" fmla="*/ 2921687 h 3107425"/>
              <a:gd name="connsiteX14" fmla="*/ 13379 w 5371192"/>
              <a:gd name="connsiteY14" fmla="*/ 2897874 h 3107425"/>
              <a:gd name="connsiteX15" fmla="*/ 41954 w 5371192"/>
              <a:gd name="connsiteY15" fmla="*/ 2888349 h 3107425"/>
              <a:gd name="connsiteX16" fmla="*/ 46717 w 5371192"/>
              <a:gd name="connsiteY16" fmla="*/ 2874062 h 3107425"/>
              <a:gd name="connsiteX17" fmla="*/ 75292 w 5371192"/>
              <a:gd name="connsiteY17" fmla="*/ 2855012 h 3107425"/>
              <a:gd name="connsiteX18" fmla="*/ 80054 w 5371192"/>
              <a:gd name="connsiteY18" fmla="*/ 2840724 h 3107425"/>
              <a:gd name="connsiteX19" fmla="*/ 84817 w 5371192"/>
              <a:gd name="connsiteY19" fmla="*/ 2816912 h 3107425"/>
              <a:gd name="connsiteX20" fmla="*/ 113392 w 5371192"/>
              <a:gd name="connsiteY20" fmla="*/ 2788337 h 3107425"/>
              <a:gd name="connsiteX21" fmla="*/ 156254 w 5371192"/>
              <a:gd name="connsiteY21" fmla="*/ 2764524 h 3107425"/>
              <a:gd name="connsiteX22" fmla="*/ 189592 w 5371192"/>
              <a:gd name="connsiteY22" fmla="*/ 2759762 h 3107425"/>
              <a:gd name="connsiteX23" fmla="*/ 208642 w 5371192"/>
              <a:gd name="connsiteY23" fmla="*/ 2731187 h 3107425"/>
              <a:gd name="connsiteX24" fmla="*/ 218167 w 5371192"/>
              <a:gd name="connsiteY24" fmla="*/ 2716899 h 3107425"/>
              <a:gd name="connsiteX25" fmla="*/ 246742 w 5371192"/>
              <a:gd name="connsiteY25" fmla="*/ 2688324 h 3107425"/>
              <a:gd name="connsiteX26" fmla="*/ 270554 w 5371192"/>
              <a:gd name="connsiteY26" fmla="*/ 2664512 h 3107425"/>
              <a:gd name="connsiteX27" fmla="*/ 275317 w 5371192"/>
              <a:gd name="connsiteY27" fmla="*/ 2635937 h 3107425"/>
              <a:gd name="connsiteX28" fmla="*/ 284842 w 5371192"/>
              <a:gd name="connsiteY28" fmla="*/ 2621649 h 3107425"/>
              <a:gd name="connsiteX29" fmla="*/ 303892 w 5371192"/>
              <a:gd name="connsiteY29" fmla="*/ 2616887 h 3107425"/>
              <a:gd name="connsiteX30" fmla="*/ 375329 w 5371192"/>
              <a:gd name="connsiteY30" fmla="*/ 2612124 h 3107425"/>
              <a:gd name="connsiteX31" fmla="*/ 370567 w 5371192"/>
              <a:gd name="connsiteY31" fmla="*/ 2531162 h 3107425"/>
              <a:gd name="connsiteX32" fmla="*/ 365804 w 5371192"/>
              <a:gd name="connsiteY32" fmla="*/ 2516874 h 3107425"/>
              <a:gd name="connsiteX33" fmla="*/ 361042 w 5371192"/>
              <a:gd name="connsiteY33" fmla="*/ 2478774 h 3107425"/>
              <a:gd name="connsiteX34" fmla="*/ 332467 w 5371192"/>
              <a:gd name="connsiteY34" fmla="*/ 2464487 h 3107425"/>
              <a:gd name="connsiteX35" fmla="*/ 308654 w 5371192"/>
              <a:gd name="connsiteY35" fmla="*/ 2426387 h 3107425"/>
              <a:gd name="connsiteX36" fmla="*/ 299129 w 5371192"/>
              <a:gd name="connsiteY36" fmla="*/ 2397812 h 3107425"/>
              <a:gd name="connsiteX37" fmla="*/ 284842 w 5371192"/>
              <a:gd name="connsiteY37" fmla="*/ 2388287 h 3107425"/>
              <a:gd name="connsiteX38" fmla="*/ 280079 w 5371192"/>
              <a:gd name="connsiteY38" fmla="*/ 2373999 h 3107425"/>
              <a:gd name="connsiteX39" fmla="*/ 332467 w 5371192"/>
              <a:gd name="connsiteY39" fmla="*/ 2321612 h 3107425"/>
              <a:gd name="connsiteX40" fmla="*/ 346754 w 5371192"/>
              <a:gd name="connsiteY40" fmla="*/ 2312087 h 3107425"/>
              <a:gd name="connsiteX41" fmla="*/ 361042 w 5371192"/>
              <a:gd name="connsiteY41" fmla="*/ 2283512 h 3107425"/>
              <a:gd name="connsiteX42" fmla="*/ 375329 w 5371192"/>
              <a:gd name="connsiteY42" fmla="*/ 2273987 h 3107425"/>
              <a:gd name="connsiteX43" fmla="*/ 403904 w 5371192"/>
              <a:gd name="connsiteY43" fmla="*/ 2264462 h 3107425"/>
              <a:gd name="connsiteX44" fmla="*/ 418192 w 5371192"/>
              <a:gd name="connsiteY44" fmla="*/ 2254937 h 3107425"/>
              <a:gd name="connsiteX45" fmla="*/ 432479 w 5371192"/>
              <a:gd name="connsiteY45" fmla="*/ 2250174 h 3107425"/>
              <a:gd name="connsiteX46" fmla="*/ 546779 w 5371192"/>
              <a:gd name="connsiteY46" fmla="*/ 2240649 h 3107425"/>
              <a:gd name="connsiteX47" fmla="*/ 584879 w 5371192"/>
              <a:gd name="connsiteY47" fmla="*/ 2235887 h 3107425"/>
              <a:gd name="connsiteX48" fmla="*/ 589642 w 5371192"/>
              <a:gd name="connsiteY48" fmla="*/ 2221599 h 3107425"/>
              <a:gd name="connsiteX49" fmla="*/ 575354 w 5371192"/>
              <a:gd name="connsiteY49" fmla="*/ 2216837 h 3107425"/>
              <a:gd name="connsiteX50" fmla="*/ 565829 w 5371192"/>
              <a:gd name="connsiteY50" fmla="*/ 2202549 h 3107425"/>
              <a:gd name="connsiteX51" fmla="*/ 556304 w 5371192"/>
              <a:gd name="connsiteY51" fmla="*/ 2164449 h 3107425"/>
              <a:gd name="connsiteX52" fmla="*/ 551542 w 5371192"/>
              <a:gd name="connsiteY52" fmla="*/ 2150162 h 3107425"/>
              <a:gd name="connsiteX53" fmla="*/ 542017 w 5371192"/>
              <a:gd name="connsiteY53" fmla="*/ 2135874 h 3107425"/>
              <a:gd name="connsiteX54" fmla="*/ 546779 w 5371192"/>
              <a:gd name="connsiteY54" fmla="*/ 2097774 h 3107425"/>
              <a:gd name="connsiteX55" fmla="*/ 575354 w 5371192"/>
              <a:gd name="connsiteY55" fmla="*/ 2088249 h 3107425"/>
              <a:gd name="connsiteX56" fmla="*/ 618217 w 5371192"/>
              <a:gd name="connsiteY56" fmla="*/ 2097774 h 3107425"/>
              <a:gd name="connsiteX57" fmla="*/ 651554 w 5371192"/>
              <a:gd name="connsiteY57" fmla="*/ 2093012 h 3107425"/>
              <a:gd name="connsiteX58" fmla="*/ 680129 w 5371192"/>
              <a:gd name="connsiteY58" fmla="*/ 2073962 h 3107425"/>
              <a:gd name="connsiteX59" fmla="*/ 699179 w 5371192"/>
              <a:gd name="connsiteY59" fmla="*/ 2031099 h 3107425"/>
              <a:gd name="connsiteX60" fmla="*/ 713467 w 5371192"/>
              <a:gd name="connsiteY60" fmla="*/ 2021574 h 3107425"/>
              <a:gd name="connsiteX61" fmla="*/ 765854 w 5371192"/>
              <a:gd name="connsiteY61" fmla="*/ 2026337 h 3107425"/>
              <a:gd name="connsiteX62" fmla="*/ 784904 w 5371192"/>
              <a:gd name="connsiteY62" fmla="*/ 2054912 h 3107425"/>
              <a:gd name="connsiteX63" fmla="*/ 799192 w 5371192"/>
              <a:gd name="connsiteY63" fmla="*/ 2059674 h 3107425"/>
              <a:gd name="connsiteX64" fmla="*/ 903967 w 5371192"/>
              <a:gd name="connsiteY64" fmla="*/ 2054912 h 3107425"/>
              <a:gd name="connsiteX65" fmla="*/ 932542 w 5371192"/>
              <a:gd name="connsiteY65" fmla="*/ 2040624 h 3107425"/>
              <a:gd name="connsiteX66" fmla="*/ 956354 w 5371192"/>
              <a:gd name="connsiteY66" fmla="*/ 2035862 h 3107425"/>
              <a:gd name="connsiteX67" fmla="*/ 970642 w 5371192"/>
              <a:gd name="connsiteY67" fmla="*/ 2031099 h 3107425"/>
              <a:gd name="connsiteX68" fmla="*/ 989692 w 5371192"/>
              <a:gd name="connsiteY68" fmla="*/ 2026337 h 3107425"/>
              <a:gd name="connsiteX69" fmla="*/ 1018267 w 5371192"/>
              <a:gd name="connsiteY69" fmla="*/ 2016812 h 3107425"/>
              <a:gd name="connsiteX70" fmla="*/ 1023029 w 5371192"/>
              <a:gd name="connsiteY70" fmla="*/ 1983474 h 3107425"/>
              <a:gd name="connsiteX71" fmla="*/ 1051604 w 5371192"/>
              <a:gd name="connsiteY71" fmla="*/ 1964424 h 3107425"/>
              <a:gd name="connsiteX72" fmla="*/ 1061129 w 5371192"/>
              <a:gd name="connsiteY72" fmla="*/ 1950137 h 3107425"/>
              <a:gd name="connsiteX73" fmla="*/ 1089704 w 5371192"/>
              <a:gd name="connsiteY73" fmla="*/ 1931087 h 3107425"/>
              <a:gd name="connsiteX74" fmla="*/ 1103992 w 5371192"/>
              <a:gd name="connsiteY74" fmla="*/ 1916799 h 3107425"/>
              <a:gd name="connsiteX75" fmla="*/ 1142092 w 5371192"/>
              <a:gd name="connsiteY75" fmla="*/ 1921562 h 3107425"/>
              <a:gd name="connsiteX76" fmla="*/ 1170667 w 5371192"/>
              <a:gd name="connsiteY76" fmla="*/ 1940612 h 3107425"/>
              <a:gd name="connsiteX77" fmla="*/ 1199242 w 5371192"/>
              <a:gd name="connsiteY77" fmla="*/ 1950137 h 3107425"/>
              <a:gd name="connsiteX78" fmla="*/ 1199242 w 5371192"/>
              <a:gd name="connsiteY78" fmla="*/ 1950137 h 3107425"/>
              <a:gd name="connsiteX79" fmla="*/ 1270679 w 5371192"/>
              <a:gd name="connsiteY79" fmla="*/ 1959662 h 3107425"/>
              <a:gd name="connsiteX80" fmla="*/ 1323067 w 5371192"/>
              <a:gd name="connsiteY80" fmla="*/ 1983474 h 3107425"/>
              <a:gd name="connsiteX81" fmla="*/ 1342117 w 5371192"/>
              <a:gd name="connsiteY81" fmla="*/ 1978712 h 3107425"/>
              <a:gd name="connsiteX82" fmla="*/ 1323067 w 5371192"/>
              <a:gd name="connsiteY82" fmla="*/ 1926324 h 3107425"/>
              <a:gd name="connsiteX83" fmla="*/ 1308779 w 5371192"/>
              <a:gd name="connsiteY83" fmla="*/ 1921562 h 3107425"/>
              <a:gd name="connsiteX84" fmla="*/ 1289729 w 5371192"/>
              <a:gd name="connsiteY84" fmla="*/ 1892987 h 3107425"/>
              <a:gd name="connsiteX85" fmla="*/ 1265917 w 5371192"/>
              <a:gd name="connsiteY85" fmla="*/ 1869174 h 3107425"/>
              <a:gd name="connsiteX86" fmla="*/ 1261154 w 5371192"/>
              <a:gd name="connsiteY86" fmla="*/ 1835837 h 3107425"/>
              <a:gd name="connsiteX87" fmla="*/ 1246867 w 5371192"/>
              <a:gd name="connsiteY87" fmla="*/ 1831074 h 3107425"/>
              <a:gd name="connsiteX88" fmla="*/ 1237342 w 5371192"/>
              <a:gd name="connsiteY88" fmla="*/ 1816787 h 3107425"/>
              <a:gd name="connsiteX89" fmla="*/ 1242104 w 5371192"/>
              <a:gd name="connsiteY89" fmla="*/ 1754874 h 3107425"/>
              <a:gd name="connsiteX90" fmla="*/ 1246867 w 5371192"/>
              <a:gd name="connsiteY90" fmla="*/ 1735824 h 3107425"/>
              <a:gd name="connsiteX91" fmla="*/ 1280204 w 5371192"/>
              <a:gd name="connsiteY91" fmla="*/ 1721537 h 3107425"/>
              <a:gd name="connsiteX92" fmla="*/ 1289729 w 5371192"/>
              <a:gd name="connsiteY92" fmla="*/ 1707249 h 3107425"/>
              <a:gd name="connsiteX93" fmla="*/ 1304017 w 5371192"/>
              <a:gd name="connsiteY93" fmla="*/ 1692962 h 3107425"/>
              <a:gd name="connsiteX94" fmla="*/ 1308779 w 5371192"/>
              <a:gd name="connsiteY94" fmla="*/ 1678674 h 3107425"/>
              <a:gd name="connsiteX95" fmla="*/ 1304017 w 5371192"/>
              <a:gd name="connsiteY95" fmla="*/ 1650099 h 3107425"/>
              <a:gd name="connsiteX96" fmla="*/ 1299254 w 5371192"/>
              <a:gd name="connsiteY96" fmla="*/ 1583424 h 3107425"/>
              <a:gd name="connsiteX97" fmla="*/ 1318304 w 5371192"/>
              <a:gd name="connsiteY97" fmla="*/ 1578662 h 3107425"/>
              <a:gd name="connsiteX98" fmla="*/ 1346879 w 5371192"/>
              <a:gd name="connsiteY98" fmla="*/ 1564374 h 3107425"/>
              <a:gd name="connsiteX99" fmla="*/ 1623104 w 5371192"/>
              <a:gd name="connsiteY99" fmla="*/ 1569137 h 3107425"/>
              <a:gd name="connsiteX100" fmla="*/ 1656442 w 5371192"/>
              <a:gd name="connsiteY100" fmla="*/ 1554849 h 3107425"/>
              <a:gd name="connsiteX101" fmla="*/ 1670729 w 5371192"/>
              <a:gd name="connsiteY101" fmla="*/ 1550087 h 3107425"/>
              <a:gd name="connsiteX102" fmla="*/ 1685017 w 5371192"/>
              <a:gd name="connsiteY102" fmla="*/ 1540562 h 3107425"/>
              <a:gd name="connsiteX103" fmla="*/ 1699304 w 5371192"/>
              <a:gd name="connsiteY103" fmla="*/ 1535799 h 3107425"/>
              <a:gd name="connsiteX104" fmla="*/ 1732642 w 5371192"/>
              <a:gd name="connsiteY104" fmla="*/ 1526274 h 3107425"/>
              <a:gd name="connsiteX105" fmla="*/ 1770742 w 5371192"/>
              <a:gd name="connsiteY105" fmla="*/ 1511987 h 3107425"/>
              <a:gd name="connsiteX106" fmla="*/ 1799317 w 5371192"/>
              <a:gd name="connsiteY106" fmla="*/ 1492937 h 3107425"/>
              <a:gd name="connsiteX107" fmla="*/ 1808842 w 5371192"/>
              <a:gd name="connsiteY107" fmla="*/ 1473887 h 3107425"/>
              <a:gd name="connsiteX108" fmla="*/ 1823129 w 5371192"/>
              <a:gd name="connsiteY108" fmla="*/ 1469124 h 3107425"/>
              <a:gd name="connsiteX109" fmla="*/ 1851704 w 5371192"/>
              <a:gd name="connsiteY109" fmla="*/ 1450074 h 3107425"/>
              <a:gd name="connsiteX110" fmla="*/ 1865992 w 5371192"/>
              <a:gd name="connsiteY110" fmla="*/ 1440549 h 3107425"/>
              <a:gd name="connsiteX111" fmla="*/ 1880279 w 5371192"/>
              <a:gd name="connsiteY111" fmla="*/ 1426262 h 3107425"/>
              <a:gd name="connsiteX112" fmla="*/ 1904092 w 5371192"/>
              <a:gd name="connsiteY112" fmla="*/ 1397687 h 3107425"/>
              <a:gd name="connsiteX113" fmla="*/ 1923142 w 5371192"/>
              <a:gd name="connsiteY113" fmla="*/ 1388162 h 3107425"/>
              <a:gd name="connsiteX114" fmla="*/ 1937429 w 5371192"/>
              <a:gd name="connsiteY114" fmla="*/ 1392924 h 3107425"/>
              <a:gd name="connsiteX115" fmla="*/ 1985054 w 5371192"/>
              <a:gd name="connsiteY115" fmla="*/ 1397687 h 3107425"/>
              <a:gd name="connsiteX116" fmla="*/ 2013629 w 5371192"/>
              <a:gd name="connsiteY116" fmla="*/ 1421499 h 3107425"/>
              <a:gd name="connsiteX117" fmla="*/ 2099354 w 5371192"/>
              <a:gd name="connsiteY117" fmla="*/ 1435787 h 3107425"/>
              <a:gd name="connsiteX118" fmla="*/ 2118404 w 5371192"/>
              <a:gd name="connsiteY118" fmla="*/ 1440549 h 3107425"/>
              <a:gd name="connsiteX119" fmla="*/ 2146979 w 5371192"/>
              <a:gd name="connsiteY119" fmla="*/ 1450074 h 3107425"/>
              <a:gd name="connsiteX120" fmla="*/ 2280329 w 5371192"/>
              <a:gd name="connsiteY120" fmla="*/ 1450074 h 3107425"/>
              <a:gd name="connsiteX121" fmla="*/ 2294617 w 5371192"/>
              <a:gd name="connsiteY121" fmla="*/ 1454837 h 3107425"/>
              <a:gd name="connsiteX122" fmla="*/ 2313667 w 5371192"/>
              <a:gd name="connsiteY122" fmla="*/ 1459599 h 3107425"/>
              <a:gd name="connsiteX123" fmla="*/ 2380342 w 5371192"/>
              <a:gd name="connsiteY123" fmla="*/ 1454837 h 3107425"/>
              <a:gd name="connsiteX124" fmla="*/ 2375579 w 5371192"/>
              <a:gd name="connsiteY124" fmla="*/ 1416737 h 3107425"/>
              <a:gd name="connsiteX125" fmla="*/ 2361292 w 5371192"/>
              <a:gd name="connsiteY125" fmla="*/ 1388162 h 3107425"/>
              <a:gd name="connsiteX126" fmla="*/ 2347004 w 5371192"/>
              <a:gd name="connsiteY126" fmla="*/ 1373874 h 3107425"/>
              <a:gd name="connsiteX127" fmla="*/ 2351767 w 5371192"/>
              <a:gd name="connsiteY127" fmla="*/ 1326249 h 3107425"/>
              <a:gd name="connsiteX128" fmla="*/ 2366054 w 5371192"/>
              <a:gd name="connsiteY128" fmla="*/ 1311962 h 3107425"/>
              <a:gd name="connsiteX129" fmla="*/ 2380342 w 5371192"/>
              <a:gd name="connsiteY129" fmla="*/ 1302437 h 3107425"/>
              <a:gd name="connsiteX130" fmla="*/ 2461304 w 5371192"/>
              <a:gd name="connsiteY130" fmla="*/ 1288149 h 3107425"/>
              <a:gd name="connsiteX131" fmla="*/ 2494642 w 5371192"/>
              <a:gd name="connsiteY131" fmla="*/ 1264337 h 3107425"/>
              <a:gd name="connsiteX132" fmla="*/ 2513692 w 5371192"/>
              <a:gd name="connsiteY132" fmla="*/ 1254812 h 3107425"/>
              <a:gd name="connsiteX133" fmla="*/ 2442254 w 5371192"/>
              <a:gd name="connsiteY133" fmla="*/ 1245287 h 3107425"/>
              <a:gd name="connsiteX134" fmla="*/ 2413679 w 5371192"/>
              <a:gd name="connsiteY134" fmla="*/ 1235762 h 3107425"/>
              <a:gd name="connsiteX135" fmla="*/ 2399392 w 5371192"/>
              <a:gd name="connsiteY135" fmla="*/ 1230999 h 3107425"/>
              <a:gd name="connsiteX136" fmla="*/ 2375579 w 5371192"/>
              <a:gd name="connsiteY136" fmla="*/ 1221474 h 3107425"/>
              <a:gd name="connsiteX137" fmla="*/ 2351767 w 5371192"/>
              <a:gd name="connsiteY137" fmla="*/ 1216712 h 3107425"/>
              <a:gd name="connsiteX138" fmla="*/ 2342242 w 5371192"/>
              <a:gd name="connsiteY138" fmla="*/ 1197662 h 3107425"/>
              <a:gd name="connsiteX139" fmla="*/ 2332717 w 5371192"/>
              <a:gd name="connsiteY139" fmla="*/ 1183374 h 3107425"/>
              <a:gd name="connsiteX140" fmla="*/ 2337479 w 5371192"/>
              <a:gd name="connsiteY140" fmla="*/ 1154799 h 3107425"/>
              <a:gd name="connsiteX141" fmla="*/ 2404154 w 5371192"/>
              <a:gd name="connsiteY141" fmla="*/ 1140512 h 3107425"/>
              <a:gd name="connsiteX142" fmla="*/ 2423204 w 5371192"/>
              <a:gd name="connsiteY142" fmla="*/ 1135749 h 3107425"/>
              <a:gd name="connsiteX143" fmla="*/ 2461304 w 5371192"/>
              <a:gd name="connsiteY143" fmla="*/ 1092887 h 3107425"/>
              <a:gd name="connsiteX144" fmla="*/ 2489879 w 5371192"/>
              <a:gd name="connsiteY144" fmla="*/ 1083362 h 3107425"/>
              <a:gd name="connsiteX145" fmla="*/ 2537504 w 5371192"/>
              <a:gd name="connsiteY145" fmla="*/ 1073837 h 3107425"/>
              <a:gd name="connsiteX146" fmla="*/ 2556554 w 5371192"/>
              <a:gd name="connsiteY146" fmla="*/ 1069074 h 3107425"/>
              <a:gd name="connsiteX147" fmla="*/ 2575604 w 5371192"/>
              <a:gd name="connsiteY147" fmla="*/ 1059549 h 3107425"/>
              <a:gd name="connsiteX148" fmla="*/ 2589892 w 5371192"/>
              <a:gd name="connsiteY148" fmla="*/ 1054787 h 3107425"/>
              <a:gd name="connsiteX149" fmla="*/ 2637517 w 5371192"/>
              <a:gd name="connsiteY149" fmla="*/ 1030974 h 3107425"/>
              <a:gd name="connsiteX150" fmla="*/ 2651804 w 5371192"/>
              <a:gd name="connsiteY150" fmla="*/ 1021449 h 3107425"/>
              <a:gd name="connsiteX151" fmla="*/ 2670854 w 5371192"/>
              <a:gd name="connsiteY151" fmla="*/ 1016687 h 3107425"/>
              <a:gd name="connsiteX152" fmla="*/ 2728004 w 5371192"/>
              <a:gd name="connsiteY152" fmla="*/ 1007162 h 3107425"/>
              <a:gd name="connsiteX153" fmla="*/ 2742292 w 5371192"/>
              <a:gd name="connsiteY153" fmla="*/ 1002399 h 3107425"/>
              <a:gd name="connsiteX154" fmla="*/ 2980417 w 5371192"/>
              <a:gd name="connsiteY154" fmla="*/ 1016687 h 3107425"/>
              <a:gd name="connsiteX155" fmla="*/ 3013754 w 5371192"/>
              <a:gd name="connsiteY155" fmla="*/ 1035737 h 3107425"/>
              <a:gd name="connsiteX156" fmla="*/ 3028042 w 5371192"/>
              <a:gd name="connsiteY156" fmla="*/ 1040499 h 3107425"/>
              <a:gd name="connsiteX157" fmla="*/ 3075667 w 5371192"/>
              <a:gd name="connsiteY157" fmla="*/ 1069074 h 3107425"/>
              <a:gd name="connsiteX158" fmla="*/ 3104242 w 5371192"/>
              <a:gd name="connsiteY158" fmla="*/ 1088124 h 3107425"/>
              <a:gd name="connsiteX159" fmla="*/ 3118529 w 5371192"/>
              <a:gd name="connsiteY159" fmla="*/ 1083362 h 3107425"/>
              <a:gd name="connsiteX160" fmla="*/ 3128054 w 5371192"/>
              <a:gd name="connsiteY160" fmla="*/ 1069074 h 3107425"/>
              <a:gd name="connsiteX161" fmla="*/ 3142342 w 5371192"/>
              <a:gd name="connsiteY161" fmla="*/ 1054787 h 3107425"/>
              <a:gd name="connsiteX162" fmla="*/ 3151867 w 5371192"/>
              <a:gd name="connsiteY162" fmla="*/ 1040499 h 3107425"/>
              <a:gd name="connsiteX163" fmla="*/ 3166154 w 5371192"/>
              <a:gd name="connsiteY163" fmla="*/ 1035737 h 3107425"/>
              <a:gd name="connsiteX164" fmla="*/ 3261404 w 5371192"/>
              <a:gd name="connsiteY164" fmla="*/ 1030974 h 3107425"/>
              <a:gd name="connsiteX165" fmla="*/ 3289979 w 5371192"/>
              <a:gd name="connsiteY165" fmla="*/ 1040499 h 3107425"/>
              <a:gd name="connsiteX166" fmla="*/ 3399517 w 5371192"/>
              <a:gd name="connsiteY166" fmla="*/ 1035737 h 3107425"/>
              <a:gd name="connsiteX167" fmla="*/ 3442379 w 5371192"/>
              <a:gd name="connsiteY167" fmla="*/ 1007162 h 3107425"/>
              <a:gd name="connsiteX168" fmla="*/ 3456667 w 5371192"/>
              <a:gd name="connsiteY168" fmla="*/ 997637 h 3107425"/>
              <a:gd name="connsiteX169" fmla="*/ 3461429 w 5371192"/>
              <a:gd name="connsiteY169" fmla="*/ 983349 h 3107425"/>
              <a:gd name="connsiteX170" fmla="*/ 3470954 w 5371192"/>
              <a:gd name="connsiteY170" fmla="*/ 969062 h 3107425"/>
              <a:gd name="connsiteX171" fmla="*/ 3513817 w 5371192"/>
              <a:gd name="connsiteY171" fmla="*/ 930962 h 3107425"/>
              <a:gd name="connsiteX172" fmla="*/ 3528104 w 5371192"/>
              <a:gd name="connsiteY172" fmla="*/ 926199 h 3107425"/>
              <a:gd name="connsiteX173" fmla="*/ 3556679 w 5371192"/>
              <a:gd name="connsiteY173" fmla="*/ 902387 h 3107425"/>
              <a:gd name="connsiteX174" fmla="*/ 3570967 w 5371192"/>
              <a:gd name="connsiteY174" fmla="*/ 897624 h 3107425"/>
              <a:gd name="connsiteX175" fmla="*/ 3585254 w 5371192"/>
              <a:gd name="connsiteY175" fmla="*/ 888099 h 3107425"/>
              <a:gd name="connsiteX176" fmla="*/ 3628117 w 5371192"/>
              <a:gd name="connsiteY176" fmla="*/ 878574 h 3107425"/>
              <a:gd name="connsiteX177" fmla="*/ 3685267 w 5371192"/>
              <a:gd name="connsiteY177" fmla="*/ 883337 h 3107425"/>
              <a:gd name="connsiteX178" fmla="*/ 3713842 w 5371192"/>
              <a:gd name="connsiteY178" fmla="*/ 892862 h 3107425"/>
              <a:gd name="connsiteX179" fmla="*/ 3742417 w 5371192"/>
              <a:gd name="connsiteY179" fmla="*/ 897624 h 3107425"/>
              <a:gd name="connsiteX180" fmla="*/ 3751942 w 5371192"/>
              <a:gd name="connsiteY180" fmla="*/ 911912 h 3107425"/>
              <a:gd name="connsiteX181" fmla="*/ 3794804 w 5371192"/>
              <a:gd name="connsiteY181" fmla="*/ 935724 h 3107425"/>
              <a:gd name="connsiteX182" fmla="*/ 3818617 w 5371192"/>
              <a:gd name="connsiteY182" fmla="*/ 940487 h 3107425"/>
              <a:gd name="connsiteX183" fmla="*/ 3842429 w 5371192"/>
              <a:gd name="connsiteY183" fmla="*/ 964299 h 3107425"/>
              <a:gd name="connsiteX184" fmla="*/ 3856717 w 5371192"/>
              <a:gd name="connsiteY184" fmla="*/ 973824 h 3107425"/>
              <a:gd name="connsiteX185" fmla="*/ 3899579 w 5371192"/>
              <a:gd name="connsiteY185" fmla="*/ 969062 h 3107425"/>
              <a:gd name="connsiteX186" fmla="*/ 3928154 w 5371192"/>
              <a:gd name="connsiteY186" fmla="*/ 954774 h 3107425"/>
              <a:gd name="connsiteX187" fmla="*/ 3942442 w 5371192"/>
              <a:gd name="connsiteY187" fmla="*/ 950012 h 3107425"/>
              <a:gd name="connsiteX188" fmla="*/ 3956729 w 5371192"/>
              <a:gd name="connsiteY188" fmla="*/ 940487 h 3107425"/>
              <a:gd name="connsiteX189" fmla="*/ 3990067 w 5371192"/>
              <a:gd name="connsiteY189" fmla="*/ 930962 h 3107425"/>
              <a:gd name="connsiteX190" fmla="*/ 3999592 w 5371192"/>
              <a:gd name="connsiteY190" fmla="*/ 916674 h 3107425"/>
              <a:gd name="connsiteX191" fmla="*/ 4004354 w 5371192"/>
              <a:gd name="connsiteY191" fmla="*/ 902387 h 3107425"/>
              <a:gd name="connsiteX192" fmla="*/ 4061504 w 5371192"/>
              <a:gd name="connsiteY192" fmla="*/ 873812 h 3107425"/>
              <a:gd name="connsiteX193" fmla="*/ 4085317 w 5371192"/>
              <a:gd name="connsiteY193" fmla="*/ 869049 h 3107425"/>
              <a:gd name="connsiteX194" fmla="*/ 4099604 w 5371192"/>
              <a:gd name="connsiteY194" fmla="*/ 864287 h 3107425"/>
              <a:gd name="connsiteX195" fmla="*/ 4118654 w 5371192"/>
              <a:gd name="connsiteY195" fmla="*/ 859524 h 3107425"/>
              <a:gd name="connsiteX196" fmla="*/ 4132942 w 5371192"/>
              <a:gd name="connsiteY196" fmla="*/ 849999 h 3107425"/>
              <a:gd name="connsiteX197" fmla="*/ 4161517 w 5371192"/>
              <a:gd name="connsiteY197" fmla="*/ 840474 h 3107425"/>
              <a:gd name="connsiteX198" fmla="*/ 4190092 w 5371192"/>
              <a:gd name="connsiteY198" fmla="*/ 826187 h 3107425"/>
              <a:gd name="connsiteX199" fmla="*/ 4204379 w 5371192"/>
              <a:gd name="connsiteY199" fmla="*/ 816662 h 3107425"/>
              <a:gd name="connsiteX200" fmla="*/ 4228192 w 5371192"/>
              <a:gd name="connsiteY200" fmla="*/ 811899 h 3107425"/>
              <a:gd name="connsiteX201" fmla="*/ 4242479 w 5371192"/>
              <a:gd name="connsiteY201" fmla="*/ 807137 h 3107425"/>
              <a:gd name="connsiteX202" fmla="*/ 4409167 w 5371192"/>
              <a:gd name="connsiteY202" fmla="*/ 802374 h 3107425"/>
              <a:gd name="connsiteX203" fmla="*/ 4418692 w 5371192"/>
              <a:gd name="connsiteY203" fmla="*/ 788087 h 3107425"/>
              <a:gd name="connsiteX204" fmla="*/ 4432979 w 5371192"/>
              <a:gd name="connsiteY204" fmla="*/ 778562 h 3107425"/>
              <a:gd name="connsiteX205" fmla="*/ 4437742 w 5371192"/>
              <a:gd name="connsiteY205" fmla="*/ 764274 h 3107425"/>
              <a:gd name="connsiteX206" fmla="*/ 4447267 w 5371192"/>
              <a:gd name="connsiteY206" fmla="*/ 749987 h 3107425"/>
              <a:gd name="connsiteX207" fmla="*/ 4452029 w 5371192"/>
              <a:gd name="connsiteY207" fmla="*/ 735699 h 3107425"/>
              <a:gd name="connsiteX208" fmla="*/ 4466317 w 5371192"/>
              <a:gd name="connsiteY208" fmla="*/ 730937 h 3107425"/>
              <a:gd name="connsiteX209" fmla="*/ 4504417 w 5371192"/>
              <a:gd name="connsiteY209" fmla="*/ 721412 h 3107425"/>
              <a:gd name="connsiteX210" fmla="*/ 4518704 w 5371192"/>
              <a:gd name="connsiteY210" fmla="*/ 716649 h 3107425"/>
              <a:gd name="connsiteX211" fmla="*/ 4532992 w 5371192"/>
              <a:gd name="connsiteY211" fmla="*/ 707124 h 3107425"/>
              <a:gd name="connsiteX212" fmla="*/ 4609192 w 5371192"/>
              <a:gd name="connsiteY212" fmla="*/ 730937 h 3107425"/>
              <a:gd name="connsiteX213" fmla="*/ 4599667 w 5371192"/>
              <a:gd name="connsiteY213" fmla="*/ 745224 h 3107425"/>
              <a:gd name="connsiteX214" fmla="*/ 4647292 w 5371192"/>
              <a:gd name="connsiteY214" fmla="*/ 769037 h 3107425"/>
              <a:gd name="connsiteX215" fmla="*/ 4704442 w 5371192"/>
              <a:gd name="connsiteY215" fmla="*/ 783324 h 3107425"/>
              <a:gd name="connsiteX216" fmla="*/ 4723492 w 5371192"/>
              <a:gd name="connsiteY216" fmla="*/ 788087 h 3107425"/>
              <a:gd name="connsiteX217" fmla="*/ 4742542 w 5371192"/>
              <a:gd name="connsiteY217" fmla="*/ 797612 h 3107425"/>
              <a:gd name="connsiteX218" fmla="*/ 4752067 w 5371192"/>
              <a:gd name="connsiteY218" fmla="*/ 816662 h 3107425"/>
              <a:gd name="connsiteX219" fmla="*/ 4756829 w 5371192"/>
              <a:gd name="connsiteY219" fmla="*/ 835712 h 3107425"/>
              <a:gd name="connsiteX220" fmla="*/ 4799692 w 5371192"/>
              <a:gd name="connsiteY220" fmla="*/ 826187 h 3107425"/>
              <a:gd name="connsiteX221" fmla="*/ 4828267 w 5371192"/>
              <a:gd name="connsiteY221" fmla="*/ 807137 h 3107425"/>
              <a:gd name="connsiteX222" fmla="*/ 4837792 w 5371192"/>
              <a:gd name="connsiteY222" fmla="*/ 821424 h 3107425"/>
              <a:gd name="connsiteX223" fmla="*/ 4913992 w 5371192"/>
              <a:gd name="connsiteY223" fmla="*/ 840474 h 3107425"/>
              <a:gd name="connsiteX224" fmla="*/ 4956854 w 5371192"/>
              <a:gd name="connsiteY224" fmla="*/ 845237 h 3107425"/>
              <a:gd name="connsiteX225" fmla="*/ 4971142 w 5371192"/>
              <a:gd name="connsiteY225" fmla="*/ 840474 h 3107425"/>
              <a:gd name="connsiteX226" fmla="*/ 4980667 w 5371192"/>
              <a:gd name="connsiteY226" fmla="*/ 802374 h 3107425"/>
              <a:gd name="connsiteX227" fmla="*/ 4990192 w 5371192"/>
              <a:gd name="connsiteY227" fmla="*/ 788087 h 3107425"/>
              <a:gd name="connsiteX228" fmla="*/ 4994954 w 5371192"/>
              <a:gd name="connsiteY228" fmla="*/ 764274 h 3107425"/>
              <a:gd name="connsiteX229" fmla="*/ 5023529 w 5371192"/>
              <a:gd name="connsiteY229" fmla="*/ 740462 h 3107425"/>
              <a:gd name="connsiteX230" fmla="*/ 5042579 w 5371192"/>
              <a:gd name="connsiteY230" fmla="*/ 721412 h 3107425"/>
              <a:gd name="connsiteX231" fmla="*/ 5071154 w 5371192"/>
              <a:gd name="connsiteY231" fmla="*/ 697599 h 3107425"/>
              <a:gd name="connsiteX232" fmla="*/ 5104492 w 5371192"/>
              <a:gd name="connsiteY232" fmla="*/ 688074 h 3107425"/>
              <a:gd name="connsiteX233" fmla="*/ 5175929 w 5371192"/>
              <a:gd name="connsiteY233" fmla="*/ 678549 h 3107425"/>
              <a:gd name="connsiteX234" fmla="*/ 5218792 w 5371192"/>
              <a:gd name="connsiteY234" fmla="*/ 645212 h 3107425"/>
              <a:gd name="connsiteX235" fmla="*/ 5233079 w 5371192"/>
              <a:gd name="connsiteY235" fmla="*/ 635687 h 3107425"/>
              <a:gd name="connsiteX236" fmla="*/ 5247367 w 5371192"/>
              <a:gd name="connsiteY236" fmla="*/ 630924 h 3107425"/>
              <a:gd name="connsiteX237" fmla="*/ 5275942 w 5371192"/>
              <a:gd name="connsiteY237" fmla="*/ 602349 h 3107425"/>
              <a:gd name="connsiteX238" fmla="*/ 5290229 w 5371192"/>
              <a:gd name="connsiteY238" fmla="*/ 588062 h 3107425"/>
              <a:gd name="connsiteX239" fmla="*/ 5318804 w 5371192"/>
              <a:gd name="connsiteY239" fmla="*/ 573774 h 3107425"/>
              <a:gd name="connsiteX240" fmla="*/ 5347379 w 5371192"/>
              <a:gd name="connsiteY240" fmla="*/ 559487 h 3107425"/>
              <a:gd name="connsiteX241" fmla="*/ 5356904 w 5371192"/>
              <a:gd name="connsiteY241" fmla="*/ 545199 h 3107425"/>
              <a:gd name="connsiteX242" fmla="*/ 5356904 w 5371192"/>
              <a:gd name="connsiteY242" fmla="*/ 478524 h 3107425"/>
              <a:gd name="connsiteX243" fmla="*/ 5347379 w 5371192"/>
              <a:gd name="connsiteY243" fmla="*/ 430899 h 3107425"/>
              <a:gd name="connsiteX244" fmla="*/ 5342617 w 5371192"/>
              <a:gd name="connsiteY244" fmla="*/ 264212 h 3107425"/>
              <a:gd name="connsiteX245" fmla="*/ 5333092 w 5371192"/>
              <a:gd name="connsiteY245" fmla="*/ 207062 h 3107425"/>
              <a:gd name="connsiteX246" fmla="*/ 5328329 w 5371192"/>
              <a:gd name="connsiteY246" fmla="*/ 173724 h 3107425"/>
              <a:gd name="connsiteX247" fmla="*/ 5352142 w 5371192"/>
              <a:gd name="connsiteY247" fmla="*/ 35612 h 3107425"/>
              <a:gd name="connsiteX248" fmla="*/ 5361667 w 5371192"/>
              <a:gd name="connsiteY248" fmla="*/ 49899 h 3107425"/>
              <a:gd name="connsiteX249" fmla="*/ 5366429 w 5371192"/>
              <a:gd name="connsiteY249" fmla="*/ 83237 h 3107425"/>
              <a:gd name="connsiteX250" fmla="*/ 5371192 w 5371192"/>
              <a:gd name="connsiteY250" fmla="*/ 107049 h 3107425"/>
              <a:gd name="connsiteX251" fmla="*/ 5366429 w 5371192"/>
              <a:gd name="connsiteY251" fmla="*/ 192774 h 3107425"/>
              <a:gd name="connsiteX252" fmla="*/ 5356904 w 5371192"/>
              <a:gd name="connsiteY252" fmla="*/ 211824 h 3107425"/>
              <a:gd name="connsiteX253" fmla="*/ 5347379 w 5371192"/>
              <a:gd name="connsiteY253" fmla="*/ 226112 h 3107425"/>
              <a:gd name="connsiteX254" fmla="*/ 5314042 w 5371192"/>
              <a:gd name="connsiteY254" fmla="*/ 259449 h 3107425"/>
              <a:gd name="connsiteX255" fmla="*/ 5280704 w 5371192"/>
              <a:gd name="connsiteY255" fmla="*/ 264212 h 3107425"/>
              <a:gd name="connsiteX256" fmla="*/ 3828142 w 5371192"/>
              <a:gd name="connsiteY256" fmla="*/ 259449 h 3107425"/>
              <a:gd name="connsiteX257" fmla="*/ 3785279 w 5371192"/>
              <a:gd name="connsiteY257" fmla="*/ 264212 h 3107425"/>
              <a:gd name="connsiteX258" fmla="*/ 3728129 w 5371192"/>
              <a:gd name="connsiteY258" fmla="*/ 268974 h 3107425"/>
              <a:gd name="connsiteX259" fmla="*/ 3661454 w 5371192"/>
              <a:gd name="connsiteY259" fmla="*/ 278499 h 3107425"/>
              <a:gd name="connsiteX260" fmla="*/ 3628117 w 5371192"/>
              <a:gd name="connsiteY260" fmla="*/ 283262 h 3107425"/>
              <a:gd name="connsiteX261" fmla="*/ 3561442 w 5371192"/>
              <a:gd name="connsiteY261" fmla="*/ 288024 h 3107425"/>
              <a:gd name="connsiteX262" fmla="*/ 3513817 w 5371192"/>
              <a:gd name="connsiteY262" fmla="*/ 302312 h 3107425"/>
              <a:gd name="connsiteX263" fmla="*/ 3428092 w 5371192"/>
              <a:gd name="connsiteY263" fmla="*/ 316599 h 3107425"/>
              <a:gd name="connsiteX264" fmla="*/ 3399517 w 5371192"/>
              <a:gd name="connsiteY264" fmla="*/ 326124 h 3107425"/>
              <a:gd name="connsiteX265" fmla="*/ 3285217 w 5371192"/>
              <a:gd name="connsiteY265" fmla="*/ 340412 h 3107425"/>
              <a:gd name="connsiteX266" fmla="*/ 3251879 w 5371192"/>
              <a:gd name="connsiteY266" fmla="*/ 349937 h 3107425"/>
              <a:gd name="connsiteX267" fmla="*/ 3199492 w 5371192"/>
              <a:gd name="connsiteY267" fmla="*/ 359462 h 3107425"/>
              <a:gd name="connsiteX268" fmla="*/ 3156629 w 5371192"/>
              <a:gd name="connsiteY268" fmla="*/ 373749 h 3107425"/>
              <a:gd name="connsiteX269" fmla="*/ 3037567 w 5371192"/>
              <a:gd name="connsiteY269" fmla="*/ 383274 h 3107425"/>
              <a:gd name="connsiteX270" fmla="*/ 2928029 w 5371192"/>
              <a:gd name="connsiteY270" fmla="*/ 397562 h 3107425"/>
              <a:gd name="connsiteX271" fmla="*/ 2904217 w 5371192"/>
              <a:gd name="connsiteY271" fmla="*/ 402324 h 3107425"/>
              <a:gd name="connsiteX272" fmla="*/ 2780392 w 5371192"/>
              <a:gd name="connsiteY272" fmla="*/ 421374 h 3107425"/>
              <a:gd name="connsiteX273" fmla="*/ 2737529 w 5371192"/>
              <a:gd name="connsiteY273" fmla="*/ 426137 h 3107425"/>
              <a:gd name="connsiteX274" fmla="*/ 2594654 w 5371192"/>
              <a:gd name="connsiteY274" fmla="*/ 449949 h 3107425"/>
              <a:gd name="connsiteX275" fmla="*/ 2537504 w 5371192"/>
              <a:gd name="connsiteY275" fmla="*/ 468999 h 3107425"/>
              <a:gd name="connsiteX276" fmla="*/ 2408917 w 5371192"/>
              <a:gd name="connsiteY276" fmla="*/ 492812 h 3107425"/>
              <a:gd name="connsiteX277" fmla="*/ 2266042 w 5371192"/>
              <a:gd name="connsiteY277" fmla="*/ 530912 h 3107425"/>
              <a:gd name="connsiteX278" fmla="*/ 2189842 w 5371192"/>
              <a:gd name="connsiteY278" fmla="*/ 549962 h 3107425"/>
              <a:gd name="connsiteX279" fmla="*/ 2013629 w 5371192"/>
              <a:gd name="connsiteY279" fmla="*/ 592824 h 3107425"/>
              <a:gd name="connsiteX280" fmla="*/ 1861229 w 5371192"/>
              <a:gd name="connsiteY280" fmla="*/ 649974 h 3107425"/>
              <a:gd name="connsiteX281" fmla="*/ 1799317 w 5371192"/>
              <a:gd name="connsiteY281" fmla="*/ 659499 h 3107425"/>
              <a:gd name="connsiteX282" fmla="*/ 1732642 w 5371192"/>
              <a:gd name="connsiteY282" fmla="*/ 678549 h 3107425"/>
              <a:gd name="connsiteX283" fmla="*/ 1608817 w 5371192"/>
              <a:gd name="connsiteY283" fmla="*/ 726174 h 3107425"/>
              <a:gd name="connsiteX284" fmla="*/ 1556429 w 5371192"/>
              <a:gd name="connsiteY284" fmla="*/ 735699 h 3107425"/>
              <a:gd name="connsiteX285" fmla="*/ 1432604 w 5371192"/>
              <a:gd name="connsiteY285" fmla="*/ 778562 h 3107425"/>
              <a:gd name="connsiteX286" fmla="*/ 1375454 w 5371192"/>
              <a:gd name="connsiteY286" fmla="*/ 792849 h 3107425"/>
              <a:gd name="connsiteX287" fmla="*/ 1327829 w 5371192"/>
              <a:gd name="connsiteY287" fmla="*/ 807137 h 3107425"/>
              <a:gd name="connsiteX288" fmla="*/ 1275442 w 5371192"/>
              <a:gd name="connsiteY288" fmla="*/ 816662 h 3107425"/>
              <a:gd name="connsiteX289" fmla="*/ 1151617 w 5371192"/>
              <a:gd name="connsiteY289" fmla="*/ 859524 h 3107425"/>
              <a:gd name="connsiteX290" fmla="*/ 1118279 w 5371192"/>
              <a:gd name="connsiteY290" fmla="*/ 869049 h 3107425"/>
              <a:gd name="connsiteX291" fmla="*/ 1080179 w 5371192"/>
              <a:gd name="connsiteY291" fmla="*/ 883337 h 3107425"/>
              <a:gd name="connsiteX292" fmla="*/ 1051604 w 5371192"/>
              <a:gd name="connsiteY292" fmla="*/ 892862 h 3107425"/>
              <a:gd name="connsiteX293" fmla="*/ 1027792 w 5371192"/>
              <a:gd name="connsiteY293" fmla="*/ 907149 h 3107425"/>
              <a:gd name="connsiteX294" fmla="*/ 923017 w 5371192"/>
              <a:gd name="connsiteY294" fmla="*/ 950012 h 3107425"/>
              <a:gd name="connsiteX295" fmla="*/ 875392 w 5371192"/>
              <a:gd name="connsiteY295" fmla="*/ 978587 h 3107425"/>
              <a:gd name="connsiteX296" fmla="*/ 851579 w 5371192"/>
              <a:gd name="connsiteY296" fmla="*/ 992874 h 3107425"/>
              <a:gd name="connsiteX297" fmla="*/ 832529 w 5371192"/>
              <a:gd name="connsiteY297" fmla="*/ 1007162 h 3107425"/>
              <a:gd name="connsiteX298" fmla="*/ 799192 w 5371192"/>
              <a:gd name="connsiteY298" fmla="*/ 1021449 h 3107425"/>
              <a:gd name="connsiteX299" fmla="*/ 784904 w 5371192"/>
              <a:gd name="connsiteY299" fmla="*/ 1035737 h 3107425"/>
              <a:gd name="connsiteX300" fmla="*/ 746804 w 5371192"/>
              <a:gd name="connsiteY300" fmla="*/ 1045262 h 3107425"/>
              <a:gd name="connsiteX301" fmla="*/ 732517 w 5371192"/>
              <a:gd name="connsiteY301" fmla="*/ 1059549 h 3107425"/>
              <a:gd name="connsiteX302" fmla="*/ 689654 w 5371192"/>
              <a:gd name="connsiteY302" fmla="*/ 1078599 h 3107425"/>
              <a:gd name="connsiteX303" fmla="*/ 665842 w 5371192"/>
              <a:gd name="connsiteY303" fmla="*/ 1097649 h 3107425"/>
              <a:gd name="connsiteX304" fmla="*/ 651554 w 5371192"/>
              <a:gd name="connsiteY304" fmla="*/ 1107174 h 3107425"/>
              <a:gd name="connsiteX305" fmla="*/ 627742 w 5371192"/>
              <a:gd name="connsiteY305" fmla="*/ 1126224 h 3107425"/>
              <a:gd name="connsiteX306" fmla="*/ 608692 w 5371192"/>
              <a:gd name="connsiteY306" fmla="*/ 1135749 h 3107425"/>
              <a:gd name="connsiteX307" fmla="*/ 589642 w 5371192"/>
              <a:gd name="connsiteY307" fmla="*/ 1150037 h 3107425"/>
              <a:gd name="connsiteX308" fmla="*/ 546779 w 5371192"/>
              <a:gd name="connsiteY308" fmla="*/ 1178612 h 3107425"/>
              <a:gd name="connsiteX309" fmla="*/ 508679 w 5371192"/>
              <a:gd name="connsiteY309" fmla="*/ 1216712 h 3107425"/>
              <a:gd name="connsiteX310" fmla="*/ 484867 w 5371192"/>
              <a:gd name="connsiteY310" fmla="*/ 1235762 h 3107425"/>
              <a:gd name="connsiteX311" fmla="*/ 427717 w 5371192"/>
              <a:gd name="connsiteY311" fmla="*/ 1278624 h 3107425"/>
              <a:gd name="connsiteX312" fmla="*/ 413429 w 5371192"/>
              <a:gd name="connsiteY312" fmla="*/ 1292912 h 3107425"/>
              <a:gd name="connsiteX313" fmla="*/ 346754 w 5371192"/>
              <a:gd name="connsiteY313" fmla="*/ 1345299 h 3107425"/>
              <a:gd name="connsiteX314" fmla="*/ 327704 w 5371192"/>
              <a:gd name="connsiteY314" fmla="*/ 1373874 h 3107425"/>
              <a:gd name="connsiteX315" fmla="*/ 313417 w 5371192"/>
              <a:gd name="connsiteY315" fmla="*/ 1397687 h 3107425"/>
              <a:gd name="connsiteX316" fmla="*/ 270554 w 5371192"/>
              <a:gd name="connsiteY316" fmla="*/ 1454837 h 3107425"/>
              <a:gd name="connsiteX317" fmla="*/ 246742 w 5371192"/>
              <a:gd name="connsiteY317" fmla="*/ 1497699 h 3107425"/>
              <a:gd name="connsiteX318" fmla="*/ 232454 w 5371192"/>
              <a:gd name="connsiteY318" fmla="*/ 1521512 h 3107425"/>
              <a:gd name="connsiteX319" fmla="*/ 227692 w 5371192"/>
              <a:gd name="connsiteY319" fmla="*/ 1535799 h 3107425"/>
              <a:gd name="connsiteX320" fmla="*/ 213404 w 5371192"/>
              <a:gd name="connsiteY320" fmla="*/ 1573899 h 3107425"/>
              <a:gd name="connsiteX321" fmla="*/ 194354 w 5371192"/>
              <a:gd name="connsiteY321" fmla="*/ 1631049 h 3107425"/>
              <a:gd name="connsiteX322" fmla="*/ 175304 w 5371192"/>
              <a:gd name="connsiteY322" fmla="*/ 1692962 h 3107425"/>
              <a:gd name="connsiteX323" fmla="*/ 170542 w 5371192"/>
              <a:gd name="connsiteY323" fmla="*/ 1788212 h 3107425"/>
              <a:gd name="connsiteX324" fmla="*/ 161017 w 5371192"/>
              <a:gd name="connsiteY324" fmla="*/ 1850124 h 3107425"/>
              <a:gd name="connsiteX325" fmla="*/ 151492 w 5371192"/>
              <a:gd name="connsiteY325" fmla="*/ 1912037 h 3107425"/>
              <a:gd name="connsiteX326" fmla="*/ 137204 w 5371192"/>
              <a:gd name="connsiteY326" fmla="*/ 1931087 h 3107425"/>
              <a:gd name="connsiteX327" fmla="*/ 122917 w 5371192"/>
              <a:gd name="connsiteY327" fmla="*/ 1969187 h 3107425"/>
              <a:gd name="connsiteX328" fmla="*/ 118154 w 5371192"/>
              <a:gd name="connsiteY328" fmla="*/ 1983474 h 3107425"/>
              <a:gd name="connsiteX329" fmla="*/ 94342 w 5371192"/>
              <a:gd name="connsiteY329" fmla="*/ 2021574 h 3107425"/>
              <a:gd name="connsiteX330" fmla="*/ 70529 w 5371192"/>
              <a:gd name="connsiteY330" fmla="*/ 2083487 h 3107425"/>
              <a:gd name="connsiteX331" fmla="*/ 65767 w 5371192"/>
              <a:gd name="connsiteY331" fmla="*/ 2102537 h 3107425"/>
              <a:gd name="connsiteX332" fmla="*/ 51479 w 5371192"/>
              <a:gd name="connsiteY332" fmla="*/ 2126349 h 3107425"/>
              <a:gd name="connsiteX333" fmla="*/ 27667 w 5371192"/>
              <a:gd name="connsiteY333" fmla="*/ 2178737 h 3107425"/>
              <a:gd name="connsiteX334" fmla="*/ 13379 w 5371192"/>
              <a:gd name="connsiteY334" fmla="*/ 2216837 h 3107425"/>
              <a:gd name="connsiteX335" fmla="*/ 8617 w 5371192"/>
              <a:gd name="connsiteY335" fmla="*/ 2235887 h 310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5371192" h="3107425">
                <a:moveTo>
                  <a:pt x="8617" y="2235887"/>
                </a:moveTo>
                <a:cubicBezTo>
                  <a:pt x="7030" y="2377174"/>
                  <a:pt x="-6465" y="2926450"/>
                  <a:pt x="3854" y="3064562"/>
                </a:cubicBezTo>
                <a:cubicBezTo>
                  <a:pt x="31075" y="3055488"/>
                  <a:pt x="26070" y="3055035"/>
                  <a:pt x="70529" y="3064562"/>
                </a:cubicBezTo>
                <a:cubicBezTo>
                  <a:pt x="76126" y="3065761"/>
                  <a:pt x="79697" y="3071527"/>
                  <a:pt x="84817" y="3074087"/>
                </a:cubicBezTo>
                <a:cubicBezTo>
                  <a:pt x="89307" y="3076332"/>
                  <a:pt x="94342" y="3077262"/>
                  <a:pt x="99104" y="3078849"/>
                </a:cubicBezTo>
                <a:cubicBezTo>
                  <a:pt x="102339" y="3083162"/>
                  <a:pt x="117234" y="3107424"/>
                  <a:pt x="127679" y="3107424"/>
                </a:cubicBezTo>
                <a:cubicBezTo>
                  <a:pt x="133403" y="3107424"/>
                  <a:pt x="137204" y="3101074"/>
                  <a:pt x="141967" y="3097899"/>
                </a:cubicBezTo>
                <a:cubicBezTo>
                  <a:pt x="140379" y="3082024"/>
                  <a:pt x="139630" y="3066043"/>
                  <a:pt x="137204" y="3050274"/>
                </a:cubicBezTo>
                <a:cubicBezTo>
                  <a:pt x="136441" y="3045312"/>
                  <a:pt x="135992" y="3039537"/>
                  <a:pt x="132442" y="3035987"/>
                </a:cubicBezTo>
                <a:cubicBezTo>
                  <a:pt x="128892" y="3032437"/>
                  <a:pt x="123152" y="3031700"/>
                  <a:pt x="118154" y="3031224"/>
                </a:cubicBezTo>
                <a:cubicBezTo>
                  <a:pt x="89664" y="3028511"/>
                  <a:pt x="61004" y="3028049"/>
                  <a:pt x="32429" y="3026462"/>
                </a:cubicBezTo>
                <a:cubicBezTo>
                  <a:pt x="30842" y="3001062"/>
                  <a:pt x="33188" y="2975106"/>
                  <a:pt x="27667" y="2950262"/>
                </a:cubicBezTo>
                <a:cubicBezTo>
                  <a:pt x="26425" y="2944674"/>
                  <a:pt x="16554" y="2945500"/>
                  <a:pt x="13379" y="2940737"/>
                </a:cubicBezTo>
                <a:cubicBezTo>
                  <a:pt x="9748" y="2935291"/>
                  <a:pt x="10204" y="2928037"/>
                  <a:pt x="8617" y="2921687"/>
                </a:cubicBezTo>
                <a:cubicBezTo>
                  <a:pt x="10204" y="2913749"/>
                  <a:pt x="7655" y="2903598"/>
                  <a:pt x="13379" y="2897874"/>
                </a:cubicBezTo>
                <a:cubicBezTo>
                  <a:pt x="20478" y="2890774"/>
                  <a:pt x="41954" y="2888349"/>
                  <a:pt x="41954" y="2888349"/>
                </a:cubicBezTo>
                <a:cubicBezTo>
                  <a:pt x="43542" y="2883587"/>
                  <a:pt x="43167" y="2877612"/>
                  <a:pt x="46717" y="2874062"/>
                </a:cubicBezTo>
                <a:cubicBezTo>
                  <a:pt x="54812" y="2865967"/>
                  <a:pt x="75292" y="2855012"/>
                  <a:pt x="75292" y="2855012"/>
                </a:cubicBezTo>
                <a:cubicBezTo>
                  <a:pt x="76879" y="2850249"/>
                  <a:pt x="78836" y="2845594"/>
                  <a:pt x="80054" y="2840724"/>
                </a:cubicBezTo>
                <a:cubicBezTo>
                  <a:pt x="82017" y="2832871"/>
                  <a:pt x="80471" y="2823741"/>
                  <a:pt x="84817" y="2816912"/>
                </a:cubicBezTo>
                <a:cubicBezTo>
                  <a:pt x="92049" y="2805548"/>
                  <a:pt x="102184" y="2795809"/>
                  <a:pt x="113392" y="2788337"/>
                </a:cubicBezTo>
                <a:cubicBezTo>
                  <a:pt x="129754" y="2777429"/>
                  <a:pt x="138294" y="2768116"/>
                  <a:pt x="156254" y="2764524"/>
                </a:cubicBezTo>
                <a:cubicBezTo>
                  <a:pt x="167261" y="2762323"/>
                  <a:pt x="178479" y="2761349"/>
                  <a:pt x="189592" y="2759762"/>
                </a:cubicBezTo>
                <a:lnTo>
                  <a:pt x="208642" y="2731187"/>
                </a:lnTo>
                <a:cubicBezTo>
                  <a:pt x="211817" y="2726424"/>
                  <a:pt x="214120" y="2720946"/>
                  <a:pt x="218167" y="2716899"/>
                </a:cubicBezTo>
                <a:cubicBezTo>
                  <a:pt x="227692" y="2707374"/>
                  <a:pt x="239270" y="2699532"/>
                  <a:pt x="246742" y="2688324"/>
                </a:cubicBezTo>
                <a:cubicBezTo>
                  <a:pt x="259442" y="2669275"/>
                  <a:pt x="251505" y="2677212"/>
                  <a:pt x="270554" y="2664512"/>
                </a:cubicBezTo>
                <a:cubicBezTo>
                  <a:pt x="272142" y="2654987"/>
                  <a:pt x="272263" y="2645098"/>
                  <a:pt x="275317" y="2635937"/>
                </a:cubicBezTo>
                <a:cubicBezTo>
                  <a:pt x="277127" y="2630507"/>
                  <a:pt x="280079" y="2624824"/>
                  <a:pt x="284842" y="2621649"/>
                </a:cubicBezTo>
                <a:cubicBezTo>
                  <a:pt x="290288" y="2618018"/>
                  <a:pt x="297383" y="2617572"/>
                  <a:pt x="303892" y="2616887"/>
                </a:cubicBezTo>
                <a:cubicBezTo>
                  <a:pt x="327626" y="2614389"/>
                  <a:pt x="351517" y="2613712"/>
                  <a:pt x="375329" y="2612124"/>
                </a:cubicBezTo>
                <a:cubicBezTo>
                  <a:pt x="373742" y="2585137"/>
                  <a:pt x="373257" y="2558062"/>
                  <a:pt x="370567" y="2531162"/>
                </a:cubicBezTo>
                <a:cubicBezTo>
                  <a:pt x="370067" y="2526167"/>
                  <a:pt x="366702" y="2521813"/>
                  <a:pt x="365804" y="2516874"/>
                </a:cubicBezTo>
                <a:cubicBezTo>
                  <a:pt x="363514" y="2504282"/>
                  <a:pt x="365795" y="2490657"/>
                  <a:pt x="361042" y="2478774"/>
                </a:cubicBezTo>
                <a:cubicBezTo>
                  <a:pt x="358201" y="2471672"/>
                  <a:pt x="338482" y="2466492"/>
                  <a:pt x="332467" y="2464487"/>
                </a:cubicBezTo>
                <a:cubicBezTo>
                  <a:pt x="309825" y="2449393"/>
                  <a:pt x="319988" y="2460392"/>
                  <a:pt x="308654" y="2426387"/>
                </a:cubicBezTo>
                <a:cubicBezTo>
                  <a:pt x="308653" y="2426385"/>
                  <a:pt x="299131" y="2397814"/>
                  <a:pt x="299129" y="2397812"/>
                </a:cubicBezTo>
                <a:lnTo>
                  <a:pt x="284842" y="2388287"/>
                </a:lnTo>
                <a:cubicBezTo>
                  <a:pt x="283254" y="2383524"/>
                  <a:pt x="280079" y="2379019"/>
                  <a:pt x="280079" y="2373999"/>
                </a:cubicBezTo>
                <a:cubicBezTo>
                  <a:pt x="280079" y="2311134"/>
                  <a:pt x="275318" y="2327326"/>
                  <a:pt x="332467" y="2321612"/>
                </a:cubicBezTo>
                <a:cubicBezTo>
                  <a:pt x="337229" y="2318437"/>
                  <a:pt x="343178" y="2316556"/>
                  <a:pt x="346754" y="2312087"/>
                </a:cubicBezTo>
                <a:cubicBezTo>
                  <a:pt x="377738" y="2273356"/>
                  <a:pt x="320901" y="2323653"/>
                  <a:pt x="361042" y="2283512"/>
                </a:cubicBezTo>
                <a:cubicBezTo>
                  <a:pt x="365089" y="2279465"/>
                  <a:pt x="370099" y="2276312"/>
                  <a:pt x="375329" y="2273987"/>
                </a:cubicBezTo>
                <a:cubicBezTo>
                  <a:pt x="384504" y="2269909"/>
                  <a:pt x="403904" y="2264462"/>
                  <a:pt x="403904" y="2264462"/>
                </a:cubicBezTo>
                <a:cubicBezTo>
                  <a:pt x="408667" y="2261287"/>
                  <a:pt x="413072" y="2257497"/>
                  <a:pt x="418192" y="2254937"/>
                </a:cubicBezTo>
                <a:cubicBezTo>
                  <a:pt x="422682" y="2252692"/>
                  <a:pt x="427652" y="2251553"/>
                  <a:pt x="432479" y="2250174"/>
                </a:cubicBezTo>
                <a:cubicBezTo>
                  <a:pt x="474804" y="2238081"/>
                  <a:pt x="481737" y="2243901"/>
                  <a:pt x="546779" y="2240649"/>
                </a:cubicBezTo>
                <a:cubicBezTo>
                  <a:pt x="559479" y="2239062"/>
                  <a:pt x="573183" y="2241085"/>
                  <a:pt x="584879" y="2235887"/>
                </a:cubicBezTo>
                <a:cubicBezTo>
                  <a:pt x="589467" y="2233848"/>
                  <a:pt x="591887" y="2226089"/>
                  <a:pt x="589642" y="2221599"/>
                </a:cubicBezTo>
                <a:cubicBezTo>
                  <a:pt x="587397" y="2217109"/>
                  <a:pt x="580117" y="2218424"/>
                  <a:pt x="575354" y="2216837"/>
                </a:cubicBezTo>
                <a:cubicBezTo>
                  <a:pt x="572179" y="2212074"/>
                  <a:pt x="567785" y="2207928"/>
                  <a:pt x="565829" y="2202549"/>
                </a:cubicBezTo>
                <a:cubicBezTo>
                  <a:pt x="561355" y="2190246"/>
                  <a:pt x="560443" y="2176868"/>
                  <a:pt x="556304" y="2164449"/>
                </a:cubicBezTo>
                <a:cubicBezTo>
                  <a:pt x="554717" y="2159687"/>
                  <a:pt x="553787" y="2154652"/>
                  <a:pt x="551542" y="2150162"/>
                </a:cubicBezTo>
                <a:cubicBezTo>
                  <a:pt x="548982" y="2145042"/>
                  <a:pt x="545192" y="2140637"/>
                  <a:pt x="542017" y="2135874"/>
                </a:cubicBezTo>
                <a:cubicBezTo>
                  <a:pt x="543604" y="2123174"/>
                  <a:pt x="539439" y="2108259"/>
                  <a:pt x="546779" y="2097774"/>
                </a:cubicBezTo>
                <a:cubicBezTo>
                  <a:pt x="552537" y="2089549"/>
                  <a:pt x="575354" y="2088249"/>
                  <a:pt x="575354" y="2088249"/>
                </a:cubicBezTo>
                <a:cubicBezTo>
                  <a:pt x="582706" y="2090087"/>
                  <a:pt x="612165" y="2097774"/>
                  <a:pt x="618217" y="2097774"/>
                </a:cubicBezTo>
                <a:cubicBezTo>
                  <a:pt x="629442" y="2097774"/>
                  <a:pt x="640442" y="2094599"/>
                  <a:pt x="651554" y="2093012"/>
                </a:cubicBezTo>
                <a:cubicBezTo>
                  <a:pt x="661079" y="2086662"/>
                  <a:pt x="676509" y="2084822"/>
                  <a:pt x="680129" y="2073962"/>
                </a:cubicBezTo>
                <a:cubicBezTo>
                  <a:pt x="684844" y="2059816"/>
                  <a:pt x="687859" y="2042419"/>
                  <a:pt x="699179" y="2031099"/>
                </a:cubicBezTo>
                <a:cubicBezTo>
                  <a:pt x="703226" y="2027052"/>
                  <a:pt x="708704" y="2024749"/>
                  <a:pt x="713467" y="2021574"/>
                </a:cubicBezTo>
                <a:cubicBezTo>
                  <a:pt x="730929" y="2023162"/>
                  <a:pt x="748994" y="2021520"/>
                  <a:pt x="765854" y="2026337"/>
                </a:cubicBezTo>
                <a:cubicBezTo>
                  <a:pt x="791750" y="2033736"/>
                  <a:pt x="772007" y="2042015"/>
                  <a:pt x="784904" y="2054912"/>
                </a:cubicBezTo>
                <a:cubicBezTo>
                  <a:pt x="788454" y="2058462"/>
                  <a:pt x="794429" y="2058087"/>
                  <a:pt x="799192" y="2059674"/>
                </a:cubicBezTo>
                <a:cubicBezTo>
                  <a:pt x="834117" y="2058087"/>
                  <a:pt x="869117" y="2057700"/>
                  <a:pt x="903967" y="2054912"/>
                </a:cubicBezTo>
                <a:cubicBezTo>
                  <a:pt x="922759" y="2053409"/>
                  <a:pt x="915132" y="2047153"/>
                  <a:pt x="932542" y="2040624"/>
                </a:cubicBezTo>
                <a:cubicBezTo>
                  <a:pt x="940121" y="2037782"/>
                  <a:pt x="948501" y="2037825"/>
                  <a:pt x="956354" y="2035862"/>
                </a:cubicBezTo>
                <a:cubicBezTo>
                  <a:pt x="961224" y="2034644"/>
                  <a:pt x="965815" y="2032478"/>
                  <a:pt x="970642" y="2031099"/>
                </a:cubicBezTo>
                <a:cubicBezTo>
                  <a:pt x="976936" y="2029301"/>
                  <a:pt x="983423" y="2028218"/>
                  <a:pt x="989692" y="2026337"/>
                </a:cubicBezTo>
                <a:cubicBezTo>
                  <a:pt x="999309" y="2023452"/>
                  <a:pt x="1018267" y="2016812"/>
                  <a:pt x="1018267" y="2016812"/>
                </a:cubicBezTo>
                <a:cubicBezTo>
                  <a:pt x="1019854" y="2005699"/>
                  <a:pt x="1017002" y="1992945"/>
                  <a:pt x="1023029" y="1983474"/>
                </a:cubicBezTo>
                <a:cubicBezTo>
                  <a:pt x="1029175" y="1973816"/>
                  <a:pt x="1051604" y="1964424"/>
                  <a:pt x="1051604" y="1964424"/>
                </a:cubicBezTo>
                <a:cubicBezTo>
                  <a:pt x="1054779" y="1959662"/>
                  <a:pt x="1056821" y="1953906"/>
                  <a:pt x="1061129" y="1950137"/>
                </a:cubicBezTo>
                <a:cubicBezTo>
                  <a:pt x="1069744" y="1942599"/>
                  <a:pt x="1081609" y="1939182"/>
                  <a:pt x="1089704" y="1931087"/>
                </a:cubicBezTo>
                <a:lnTo>
                  <a:pt x="1103992" y="1916799"/>
                </a:lnTo>
                <a:cubicBezTo>
                  <a:pt x="1116692" y="1918387"/>
                  <a:pt x="1130039" y="1917257"/>
                  <a:pt x="1142092" y="1921562"/>
                </a:cubicBezTo>
                <a:cubicBezTo>
                  <a:pt x="1152873" y="1925412"/>
                  <a:pt x="1159807" y="1936992"/>
                  <a:pt x="1170667" y="1940612"/>
                </a:cubicBezTo>
                <a:lnTo>
                  <a:pt x="1199242" y="1950137"/>
                </a:lnTo>
                <a:lnTo>
                  <a:pt x="1199242" y="1950137"/>
                </a:lnTo>
                <a:cubicBezTo>
                  <a:pt x="1235303" y="1959151"/>
                  <a:pt x="1211773" y="1954306"/>
                  <a:pt x="1270679" y="1959662"/>
                </a:cubicBezTo>
                <a:cubicBezTo>
                  <a:pt x="1305989" y="1983202"/>
                  <a:pt x="1288029" y="1976467"/>
                  <a:pt x="1323067" y="1983474"/>
                </a:cubicBezTo>
                <a:cubicBezTo>
                  <a:pt x="1329417" y="1981887"/>
                  <a:pt x="1340236" y="1984981"/>
                  <a:pt x="1342117" y="1978712"/>
                </a:cubicBezTo>
                <a:cubicBezTo>
                  <a:pt x="1351212" y="1948395"/>
                  <a:pt x="1343546" y="1936563"/>
                  <a:pt x="1323067" y="1926324"/>
                </a:cubicBezTo>
                <a:cubicBezTo>
                  <a:pt x="1318577" y="1924079"/>
                  <a:pt x="1313542" y="1923149"/>
                  <a:pt x="1308779" y="1921562"/>
                </a:cubicBezTo>
                <a:cubicBezTo>
                  <a:pt x="1300410" y="1896452"/>
                  <a:pt x="1309549" y="1916770"/>
                  <a:pt x="1289729" y="1892987"/>
                </a:cubicBezTo>
                <a:cubicBezTo>
                  <a:pt x="1269883" y="1869172"/>
                  <a:pt x="1292112" y="1886638"/>
                  <a:pt x="1265917" y="1869174"/>
                </a:cubicBezTo>
                <a:cubicBezTo>
                  <a:pt x="1264329" y="1858062"/>
                  <a:pt x="1266174" y="1845877"/>
                  <a:pt x="1261154" y="1835837"/>
                </a:cubicBezTo>
                <a:cubicBezTo>
                  <a:pt x="1258909" y="1831347"/>
                  <a:pt x="1250787" y="1834210"/>
                  <a:pt x="1246867" y="1831074"/>
                </a:cubicBezTo>
                <a:cubicBezTo>
                  <a:pt x="1242398" y="1827498"/>
                  <a:pt x="1240517" y="1821549"/>
                  <a:pt x="1237342" y="1816787"/>
                </a:cubicBezTo>
                <a:cubicBezTo>
                  <a:pt x="1238929" y="1796149"/>
                  <a:pt x="1239686" y="1775431"/>
                  <a:pt x="1242104" y="1754874"/>
                </a:cubicBezTo>
                <a:cubicBezTo>
                  <a:pt x="1242869" y="1748373"/>
                  <a:pt x="1242677" y="1740852"/>
                  <a:pt x="1246867" y="1735824"/>
                </a:cubicBezTo>
                <a:cubicBezTo>
                  <a:pt x="1251395" y="1730391"/>
                  <a:pt x="1272625" y="1724063"/>
                  <a:pt x="1280204" y="1721537"/>
                </a:cubicBezTo>
                <a:cubicBezTo>
                  <a:pt x="1283379" y="1716774"/>
                  <a:pt x="1286065" y="1711646"/>
                  <a:pt x="1289729" y="1707249"/>
                </a:cubicBezTo>
                <a:cubicBezTo>
                  <a:pt x="1294041" y="1702075"/>
                  <a:pt x="1300281" y="1698566"/>
                  <a:pt x="1304017" y="1692962"/>
                </a:cubicBezTo>
                <a:cubicBezTo>
                  <a:pt x="1306802" y="1688785"/>
                  <a:pt x="1307192" y="1683437"/>
                  <a:pt x="1308779" y="1678674"/>
                </a:cubicBezTo>
                <a:cubicBezTo>
                  <a:pt x="1307192" y="1669149"/>
                  <a:pt x="1306792" y="1659348"/>
                  <a:pt x="1304017" y="1650099"/>
                </a:cubicBezTo>
                <a:cubicBezTo>
                  <a:pt x="1294802" y="1619382"/>
                  <a:pt x="1277055" y="1632263"/>
                  <a:pt x="1299254" y="1583424"/>
                </a:cubicBezTo>
                <a:cubicBezTo>
                  <a:pt x="1301962" y="1577465"/>
                  <a:pt x="1312010" y="1580460"/>
                  <a:pt x="1318304" y="1578662"/>
                </a:cubicBezTo>
                <a:cubicBezTo>
                  <a:pt x="1335556" y="1573733"/>
                  <a:pt x="1331226" y="1574809"/>
                  <a:pt x="1346879" y="1564374"/>
                </a:cubicBezTo>
                <a:cubicBezTo>
                  <a:pt x="1514991" y="1578383"/>
                  <a:pt x="1422963" y="1575023"/>
                  <a:pt x="1623104" y="1569137"/>
                </a:cubicBezTo>
                <a:cubicBezTo>
                  <a:pt x="1656617" y="1557965"/>
                  <a:pt x="1615238" y="1572507"/>
                  <a:pt x="1656442" y="1554849"/>
                </a:cubicBezTo>
                <a:cubicBezTo>
                  <a:pt x="1661056" y="1552872"/>
                  <a:pt x="1665967" y="1551674"/>
                  <a:pt x="1670729" y="1550087"/>
                </a:cubicBezTo>
                <a:cubicBezTo>
                  <a:pt x="1675492" y="1546912"/>
                  <a:pt x="1679897" y="1543122"/>
                  <a:pt x="1685017" y="1540562"/>
                </a:cubicBezTo>
                <a:cubicBezTo>
                  <a:pt x="1689507" y="1538317"/>
                  <a:pt x="1694477" y="1537178"/>
                  <a:pt x="1699304" y="1535799"/>
                </a:cubicBezTo>
                <a:cubicBezTo>
                  <a:pt x="1711397" y="1532344"/>
                  <a:pt x="1721216" y="1531171"/>
                  <a:pt x="1732642" y="1526274"/>
                </a:cubicBezTo>
                <a:cubicBezTo>
                  <a:pt x="1767505" y="1511332"/>
                  <a:pt x="1735623" y="1520766"/>
                  <a:pt x="1770742" y="1511987"/>
                </a:cubicBezTo>
                <a:cubicBezTo>
                  <a:pt x="1780267" y="1505637"/>
                  <a:pt x="1794197" y="1503176"/>
                  <a:pt x="1799317" y="1492937"/>
                </a:cubicBezTo>
                <a:cubicBezTo>
                  <a:pt x="1802492" y="1486587"/>
                  <a:pt x="1803822" y="1478907"/>
                  <a:pt x="1808842" y="1473887"/>
                </a:cubicBezTo>
                <a:cubicBezTo>
                  <a:pt x="1812392" y="1470337"/>
                  <a:pt x="1818741" y="1471562"/>
                  <a:pt x="1823129" y="1469124"/>
                </a:cubicBezTo>
                <a:cubicBezTo>
                  <a:pt x="1833136" y="1463564"/>
                  <a:pt x="1842179" y="1456424"/>
                  <a:pt x="1851704" y="1450074"/>
                </a:cubicBezTo>
                <a:cubicBezTo>
                  <a:pt x="1856467" y="1446899"/>
                  <a:pt x="1861945" y="1444596"/>
                  <a:pt x="1865992" y="1440549"/>
                </a:cubicBezTo>
                <a:cubicBezTo>
                  <a:pt x="1870754" y="1435787"/>
                  <a:pt x="1875967" y="1431436"/>
                  <a:pt x="1880279" y="1426262"/>
                </a:cubicBezTo>
                <a:cubicBezTo>
                  <a:pt x="1892567" y="1411517"/>
                  <a:pt x="1886902" y="1409965"/>
                  <a:pt x="1904092" y="1397687"/>
                </a:cubicBezTo>
                <a:cubicBezTo>
                  <a:pt x="1909869" y="1393561"/>
                  <a:pt x="1916792" y="1391337"/>
                  <a:pt x="1923142" y="1388162"/>
                </a:cubicBezTo>
                <a:cubicBezTo>
                  <a:pt x="1927904" y="1389749"/>
                  <a:pt x="1932467" y="1392161"/>
                  <a:pt x="1937429" y="1392924"/>
                </a:cubicBezTo>
                <a:cubicBezTo>
                  <a:pt x="1953198" y="1395350"/>
                  <a:pt x="1969508" y="1394099"/>
                  <a:pt x="1985054" y="1397687"/>
                </a:cubicBezTo>
                <a:cubicBezTo>
                  <a:pt x="1999574" y="1401038"/>
                  <a:pt x="2001616" y="1414825"/>
                  <a:pt x="2013629" y="1421499"/>
                </a:cubicBezTo>
                <a:cubicBezTo>
                  <a:pt x="2038358" y="1435237"/>
                  <a:pt x="2074050" y="1433678"/>
                  <a:pt x="2099354" y="1435787"/>
                </a:cubicBezTo>
                <a:cubicBezTo>
                  <a:pt x="2105704" y="1437374"/>
                  <a:pt x="2112135" y="1438668"/>
                  <a:pt x="2118404" y="1440549"/>
                </a:cubicBezTo>
                <a:cubicBezTo>
                  <a:pt x="2128021" y="1443434"/>
                  <a:pt x="2146979" y="1450074"/>
                  <a:pt x="2146979" y="1450074"/>
                </a:cubicBezTo>
                <a:cubicBezTo>
                  <a:pt x="2212512" y="1444117"/>
                  <a:pt x="2203105" y="1442352"/>
                  <a:pt x="2280329" y="1450074"/>
                </a:cubicBezTo>
                <a:cubicBezTo>
                  <a:pt x="2285324" y="1450574"/>
                  <a:pt x="2289790" y="1453458"/>
                  <a:pt x="2294617" y="1454837"/>
                </a:cubicBezTo>
                <a:cubicBezTo>
                  <a:pt x="2300911" y="1456635"/>
                  <a:pt x="2307317" y="1458012"/>
                  <a:pt x="2313667" y="1459599"/>
                </a:cubicBezTo>
                <a:cubicBezTo>
                  <a:pt x="2335892" y="1458012"/>
                  <a:pt x="2362022" y="1467520"/>
                  <a:pt x="2380342" y="1454837"/>
                </a:cubicBezTo>
                <a:cubicBezTo>
                  <a:pt x="2390865" y="1447552"/>
                  <a:pt x="2377869" y="1429329"/>
                  <a:pt x="2375579" y="1416737"/>
                </a:cubicBezTo>
                <a:cubicBezTo>
                  <a:pt x="2373581" y="1405746"/>
                  <a:pt x="2368388" y="1396677"/>
                  <a:pt x="2361292" y="1388162"/>
                </a:cubicBezTo>
                <a:cubicBezTo>
                  <a:pt x="2356980" y="1382988"/>
                  <a:pt x="2351767" y="1378637"/>
                  <a:pt x="2347004" y="1373874"/>
                </a:cubicBezTo>
                <a:cubicBezTo>
                  <a:pt x="2348592" y="1357999"/>
                  <a:pt x="2347075" y="1341498"/>
                  <a:pt x="2351767" y="1326249"/>
                </a:cubicBezTo>
                <a:cubicBezTo>
                  <a:pt x="2353748" y="1319812"/>
                  <a:pt x="2360880" y="1316274"/>
                  <a:pt x="2366054" y="1311962"/>
                </a:cubicBezTo>
                <a:cubicBezTo>
                  <a:pt x="2370451" y="1308298"/>
                  <a:pt x="2375111" y="1304762"/>
                  <a:pt x="2380342" y="1302437"/>
                </a:cubicBezTo>
                <a:cubicBezTo>
                  <a:pt x="2411343" y="1288659"/>
                  <a:pt x="2423732" y="1291565"/>
                  <a:pt x="2461304" y="1288149"/>
                </a:cubicBezTo>
                <a:cubicBezTo>
                  <a:pt x="2513514" y="1262044"/>
                  <a:pt x="2449590" y="1296516"/>
                  <a:pt x="2494642" y="1264337"/>
                </a:cubicBezTo>
                <a:cubicBezTo>
                  <a:pt x="2500419" y="1260211"/>
                  <a:pt x="2507342" y="1257987"/>
                  <a:pt x="2513692" y="1254812"/>
                </a:cubicBezTo>
                <a:cubicBezTo>
                  <a:pt x="2473109" y="1241283"/>
                  <a:pt x="2535479" y="1260824"/>
                  <a:pt x="2442254" y="1245287"/>
                </a:cubicBezTo>
                <a:cubicBezTo>
                  <a:pt x="2432350" y="1243636"/>
                  <a:pt x="2423204" y="1238937"/>
                  <a:pt x="2413679" y="1235762"/>
                </a:cubicBezTo>
                <a:cubicBezTo>
                  <a:pt x="2408917" y="1234174"/>
                  <a:pt x="2404053" y="1232863"/>
                  <a:pt x="2399392" y="1230999"/>
                </a:cubicBezTo>
                <a:cubicBezTo>
                  <a:pt x="2391454" y="1227824"/>
                  <a:pt x="2383768" y="1223930"/>
                  <a:pt x="2375579" y="1221474"/>
                </a:cubicBezTo>
                <a:cubicBezTo>
                  <a:pt x="2367826" y="1219148"/>
                  <a:pt x="2359704" y="1218299"/>
                  <a:pt x="2351767" y="1216712"/>
                </a:cubicBezTo>
                <a:cubicBezTo>
                  <a:pt x="2348592" y="1210362"/>
                  <a:pt x="2345764" y="1203826"/>
                  <a:pt x="2342242" y="1197662"/>
                </a:cubicBezTo>
                <a:cubicBezTo>
                  <a:pt x="2339402" y="1192692"/>
                  <a:pt x="2333349" y="1189063"/>
                  <a:pt x="2332717" y="1183374"/>
                </a:cubicBezTo>
                <a:cubicBezTo>
                  <a:pt x="2331651" y="1173777"/>
                  <a:pt x="2331120" y="1162066"/>
                  <a:pt x="2337479" y="1154799"/>
                </a:cubicBezTo>
                <a:cubicBezTo>
                  <a:pt x="2345813" y="1145274"/>
                  <a:pt x="2397371" y="1141360"/>
                  <a:pt x="2404154" y="1140512"/>
                </a:cubicBezTo>
                <a:cubicBezTo>
                  <a:pt x="2410504" y="1138924"/>
                  <a:pt x="2418278" y="1140059"/>
                  <a:pt x="2423204" y="1135749"/>
                </a:cubicBezTo>
                <a:cubicBezTo>
                  <a:pt x="2458623" y="1104757"/>
                  <a:pt x="2424799" y="1111139"/>
                  <a:pt x="2461304" y="1092887"/>
                </a:cubicBezTo>
                <a:cubicBezTo>
                  <a:pt x="2470284" y="1088397"/>
                  <a:pt x="2480354" y="1086537"/>
                  <a:pt x="2489879" y="1083362"/>
                </a:cubicBezTo>
                <a:cubicBezTo>
                  <a:pt x="2519226" y="1073580"/>
                  <a:pt x="2489338" y="1082595"/>
                  <a:pt x="2537504" y="1073837"/>
                </a:cubicBezTo>
                <a:cubicBezTo>
                  <a:pt x="2543944" y="1072666"/>
                  <a:pt x="2550425" y="1071372"/>
                  <a:pt x="2556554" y="1069074"/>
                </a:cubicBezTo>
                <a:cubicBezTo>
                  <a:pt x="2563201" y="1066581"/>
                  <a:pt x="2569078" y="1062346"/>
                  <a:pt x="2575604" y="1059549"/>
                </a:cubicBezTo>
                <a:cubicBezTo>
                  <a:pt x="2580218" y="1057572"/>
                  <a:pt x="2585129" y="1056374"/>
                  <a:pt x="2589892" y="1054787"/>
                </a:cubicBezTo>
                <a:cubicBezTo>
                  <a:pt x="2623913" y="1032106"/>
                  <a:pt x="2607361" y="1038514"/>
                  <a:pt x="2637517" y="1030974"/>
                </a:cubicBezTo>
                <a:cubicBezTo>
                  <a:pt x="2642279" y="1027799"/>
                  <a:pt x="2646543" y="1023704"/>
                  <a:pt x="2651804" y="1021449"/>
                </a:cubicBezTo>
                <a:cubicBezTo>
                  <a:pt x="2657820" y="1018871"/>
                  <a:pt x="2664560" y="1018485"/>
                  <a:pt x="2670854" y="1016687"/>
                </a:cubicBezTo>
                <a:cubicBezTo>
                  <a:pt x="2706400" y="1006531"/>
                  <a:pt x="2658333" y="1014903"/>
                  <a:pt x="2728004" y="1007162"/>
                </a:cubicBezTo>
                <a:cubicBezTo>
                  <a:pt x="2732767" y="1005574"/>
                  <a:pt x="2737272" y="1002399"/>
                  <a:pt x="2742292" y="1002399"/>
                </a:cubicBezTo>
                <a:cubicBezTo>
                  <a:pt x="2778011" y="1002399"/>
                  <a:pt x="2966782" y="1015778"/>
                  <a:pt x="2980417" y="1016687"/>
                </a:cubicBezTo>
                <a:cubicBezTo>
                  <a:pt x="3020709" y="1026759"/>
                  <a:pt x="2979705" y="1013037"/>
                  <a:pt x="3013754" y="1035737"/>
                </a:cubicBezTo>
                <a:cubicBezTo>
                  <a:pt x="3017931" y="1038522"/>
                  <a:pt x="3023428" y="1038522"/>
                  <a:pt x="3028042" y="1040499"/>
                </a:cubicBezTo>
                <a:cubicBezTo>
                  <a:pt x="3041194" y="1046135"/>
                  <a:pt x="3067205" y="1060611"/>
                  <a:pt x="3075667" y="1069074"/>
                </a:cubicBezTo>
                <a:cubicBezTo>
                  <a:pt x="3093504" y="1086912"/>
                  <a:pt x="3083564" y="1081232"/>
                  <a:pt x="3104242" y="1088124"/>
                </a:cubicBezTo>
                <a:cubicBezTo>
                  <a:pt x="3109004" y="1086537"/>
                  <a:pt x="3114609" y="1086498"/>
                  <a:pt x="3118529" y="1083362"/>
                </a:cubicBezTo>
                <a:cubicBezTo>
                  <a:pt x="3122999" y="1079786"/>
                  <a:pt x="3124390" y="1073471"/>
                  <a:pt x="3128054" y="1069074"/>
                </a:cubicBezTo>
                <a:cubicBezTo>
                  <a:pt x="3132366" y="1063900"/>
                  <a:pt x="3138030" y="1059961"/>
                  <a:pt x="3142342" y="1054787"/>
                </a:cubicBezTo>
                <a:cubicBezTo>
                  <a:pt x="3146006" y="1050390"/>
                  <a:pt x="3147397" y="1044075"/>
                  <a:pt x="3151867" y="1040499"/>
                </a:cubicBezTo>
                <a:cubicBezTo>
                  <a:pt x="3155787" y="1037363"/>
                  <a:pt x="3161392" y="1037324"/>
                  <a:pt x="3166154" y="1035737"/>
                </a:cubicBezTo>
                <a:cubicBezTo>
                  <a:pt x="3201287" y="1012316"/>
                  <a:pt x="3182515" y="1020684"/>
                  <a:pt x="3261404" y="1030974"/>
                </a:cubicBezTo>
                <a:cubicBezTo>
                  <a:pt x="3271360" y="1032273"/>
                  <a:pt x="3289979" y="1040499"/>
                  <a:pt x="3289979" y="1040499"/>
                </a:cubicBezTo>
                <a:cubicBezTo>
                  <a:pt x="3326492" y="1038912"/>
                  <a:pt x="3363501" y="1041946"/>
                  <a:pt x="3399517" y="1035737"/>
                </a:cubicBezTo>
                <a:cubicBezTo>
                  <a:pt x="3399519" y="1035737"/>
                  <a:pt x="3435234" y="1011925"/>
                  <a:pt x="3442379" y="1007162"/>
                </a:cubicBezTo>
                <a:lnTo>
                  <a:pt x="3456667" y="997637"/>
                </a:lnTo>
                <a:cubicBezTo>
                  <a:pt x="3458254" y="992874"/>
                  <a:pt x="3459184" y="987839"/>
                  <a:pt x="3461429" y="983349"/>
                </a:cubicBezTo>
                <a:cubicBezTo>
                  <a:pt x="3463989" y="978230"/>
                  <a:pt x="3467151" y="973340"/>
                  <a:pt x="3470954" y="969062"/>
                </a:cubicBezTo>
                <a:cubicBezTo>
                  <a:pt x="3481055" y="957698"/>
                  <a:pt x="3497891" y="938925"/>
                  <a:pt x="3513817" y="930962"/>
                </a:cubicBezTo>
                <a:cubicBezTo>
                  <a:pt x="3518307" y="928717"/>
                  <a:pt x="3523342" y="927787"/>
                  <a:pt x="3528104" y="926199"/>
                </a:cubicBezTo>
                <a:cubicBezTo>
                  <a:pt x="3538636" y="915668"/>
                  <a:pt x="3543420" y="909017"/>
                  <a:pt x="3556679" y="902387"/>
                </a:cubicBezTo>
                <a:cubicBezTo>
                  <a:pt x="3561169" y="900142"/>
                  <a:pt x="3566477" y="899869"/>
                  <a:pt x="3570967" y="897624"/>
                </a:cubicBezTo>
                <a:cubicBezTo>
                  <a:pt x="3576086" y="895064"/>
                  <a:pt x="3579824" y="889909"/>
                  <a:pt x="3585254" y="888099"/>
                </a:cubicBezTo>
                <a:cubicBezTo>
                  <a:pt x="3599139" y="883471"/>
                  <a:pt x="3613829" y="881749"/>
                  <a:pt x="3628117" y="878574"/>
                </a:cubicBezTo>
                <a:cubicBezTo>
                  <a:pt x="3647167" y="880162"/>
                  <a:pt x="3666411" y="880194"/>
                  <a:pt x="3685267" y="883337"/>
                </a:cubicBezTo>
                <a:cubicBezTo>
                  <a:pt x="3695171" y="884988"/>
                  <a:pt x="3703938" y="891212"/>
                  <a:pt x="3713842" y="892862"/>
                </a:cubicBezTo>
                <a:lnTo>
                  <a:pt x="3742417" y="897624"/>
                </a:lnTo>
                <a:cubicBezTo>
                  <a:pt x="3745592" y="902387"/>
                  <a:pt x="3747634" y="908143"/>
                  <a:pt x="3751942" y="911912"/>
                </a:cubicBezTo>
                <a:cubicBezTo>
                  <a:pt x="3766132" y="924329"/>
                  <a:pt x="3777796" y="931472"/>
                  <a:pt x="3794804" y="935724"/>
                </a:cubicBezTo>
                <a:cubicBezTo>
                  <a:pt x="3802657" y="937687"/>
                  <a:pt x="3810679" y="938899"/>
                  <a:pt x="3818617" y="940487"/>
                </a:cubicBezTo>
                <a:cubicBezTo>
                  <a:pt x="3856720" y="965890"/>
                  <a:pt x="3810676" y="932547"/>
                  <a:pt x="3842429" y="964299"/>
                </a:cubicBezTo>
                <a:cubicBezTo>
                  <a:pt x="3846477" y="968346"/>
                  <a:pt x="3851954" y="970649"/>
                  <a:pt x="3856717" y="973824"/>
                </a:cubicBezTo>
                <a:cubicBezTo>
                  <a:pt x="3871004" y="972237"/>
                  <a:pt x="3885399" y="971425"/>
                  <a:pt x="3899579" y="969062"/>
                </a:cubicBezTo>
                <a:cubicBezTo>
                  <a:pt x="3917536" y="966069"/>
                  <a:pt x="3911697" y="963002"/>
                  <a:pt x="3928154" y="954774"/>
                </a:cubicBezTo>
                <a:cubicBezTo>
                  <a:pt x="3932644" y="952529"/>
                  <a:pt x="3937679" y="951599"/>
                  <a:pt x="3942442" y="950012"/>
                </a:cubicBezTo>
                <a:cubicBezTo>
                  <a:pt x="3947204" y="946837"/>
                  <a:pt x="3951610" y="943047"/>
                  <a:pt x="3956729" y="940487"/>
                </a:cubicBezTo>
                <a:cubicBezTo>
                  <a:pt x="3963564" y="937069"/>
                  <a:pt x="3983959" y="932489"/>
                  <a:pt x="3990067" y="930962"/>
                </a:cubicBezTo>
                <a:cubicBezTo>
                  <a:pt x="3993242" y="926199"/>
                  <a:pt x="3997032" y="921794"/>
                  <a:pt x="3999592" y="916674"/>
                </a:cubicBezTo>
                <a:cubicBezTo>
                  <a:pt x="4001837" y="912184"/>
                  <a:pt x="4000804" y="905937"/>
                  <a:pt x="4004354" y="902387"/>
                </a:cubicBezTo>
                <a:cubicBezTo>
                  <a:pt x="4018403" y="888338"/>
                  <a:pt x="4042136" y="877686"/>
                  <a:pt x="4061504" y="873812"/>
                </a:cubicBezTo>
                <a:cubicBezTo>
                  <a:pt x="4069442" y="872224"/>
                  <a:pt x="4077464" y="871012"/>
                  <a:pt x="4085317" y="869049"/>
                </a:cubicBezTo>
                <a:cubicBezTo>
                  <a:pt x="4090187" y="867831"/>
                  <a:pt x="4094777" y="865666"/>
                  <a:pt x="4099604" y="864287"/>
                </a:cubicBezTo>
                <a:cubicBezTo>
                  <a:pt x="4105898" y="862489"/>
                  <a:pt x="4112304" y="861112"/>
                  <a:pt x="4118654" y="859524"/>
                </a:cubicBezTo>
                <a:cubicBezTo>
                  <a:pt x="4123417" y="856349"/>
                  <a:pt x="4127711" y="852324"/>
                  <a:pt x="4132942" y="849999"/>
                </a:cubicBezTo>
                <a:cubicBezTo>
                  <a:pt x="4142117" y="845921"/>
                  <a:pt x="4153163" y="846043"/>
                  <a:pt x="4161517" y="840474"/>
                </a:cubicBezTo>
                <a:cubicBezTo>
                  <a:pt x="4179981" y="828164"/>
                  <a:pt x="4170374" y="832759"/>
                  <a:pt x="4190092" y="826187"/>
                </a:cubicBezTo>
                <a:cubicBezTo>
                  <a:pt x="4194854" y="823012"/>
                  <a:pt x="4199020" y="818672"/>
                  <a:pt x="4204379" y="816662"/>
                </a:cubicBezTo>
                <a:cubicBezTo>
                  <a:pt x="4211958" y="813820"/>
                  <a:pt x="4220339" y="813862"/>
                  <a:pt x="4228192" y="811899"/>
                </a:cubicBezTo>
                <a:cubicBezTo>
                  <a:pt x="4233062" y="810681"/>
                  <a:pt x="4237466" y="807401"/>
                  <a:pt x="4242479" y="807137"/>
                </a:cubicBezTo>
                <a:cubicBezTo>
                  <a:pt x="4297988" y="804215"/>
                  <a:pt x="4353604" y="803962"/>
                  <a:pt x="4409167" y="802374"/>
                </a:cubicBezTo>
                <a:cubicBezTo>
                  <a:pt x="4412342" y="797612"/>
                  <a:pt x="4414645" y="792134"/>
                  <a:pt x="4418692" y="788087"/>
                </a:cubicBezTo>
                <a:cubicBezTo>
                  <a:pt x="4422739" y="784040"/>
                  <a:pt x="4429403" y="783031"/>
                  <a:pt x="4432979" y="778562"/>
                </a:cubicBezTo>
                <a:cubicBezTo>
                  <a:pt x="4436115" y="774642"/>
                  <a:pt x="4435497" y="768764"/>
                  <a:pt x="4437742" y="764274"/>
                </a:cubicBezTo>
                <a:cubicBezTo>
                  <a:pt x="4440302" y="759155"/>
                  <a:pt x="4444092" y="754749"/>
                  <a:pt x="4447267" y="749987"/>
                </a:cubicBezTo>
                <a:cubicBezTo>
                  <a:pt x="4448854" y="745224"/>
                  <a:pt x="4448479" y="739249"/>
                  <a:pt x="4452029" y="735699"/>
                </a:cubicBezTo>
                <a:cubicBezTo>
                  <a:pt x="4455579" y="732149"/>
                  <a:pt x="4461474" y="732258"/>
                  <a:pt x="4466317" y="730937"/>
                </a:cubicBezTo>
                <a:cubicBezTo>
                  <a:pt x="4478947" y="727493"/>
                  <a:pt x="4491787" y="724857"/>
                  <a:pt x="4504417" y="721412"/>
                </a:cubicBezTo>
                <a:cubicBezTo>
                  <a:pt x="4509260" y="720091"/>
                  <a:pt x="4514214" y="718894"/>
                  <a:pt x="4518704" y="716649"/>
                </a:cubicBezTo>
                <a:cubicBezTo>
                  <a:pt x="4523824" y="714089"/>
                  <a:pt x="4528229" y="710299"/>
                  <a:pt x="4532992" y="707124"/>
                </a:cubicBezTo>
                <a:cubicBezTo>
                  <a:pt x="4551078" y="708330"/>
                  <a:pt x="4615064" y="689830"/>
                  <a:pt x="4609192" y="730937"/>
                </a:cubicBezTo>
                <a:cubicBezTo>
                  <a:pt x="4608383" y="736603"/>
                  <a:pt x="4602842" y="740462"/>
                  <a:pt x="4599667" y="745224"/>
                </a:cubicBezTo>
                <a:cubicBezTo>
                  <a:pt x="4608383" y="780093"/>
                  <a:pt x="4596895" y="759438"/>
                  <a:pt x="4647292" y="769037"/>
                </a:cubicBezTo>
                <a:cubicBezTo>
                  <a:pt x="4666581" y="772711"/>
                  <a:pt x="4685392" y="778562"/>
                  <a:pt x="4704442" y="783324"/>
                </a:cubicBezTo>
                <a:cubicBezTo>
                  <a:pt x="4710792" y="784912"/>
                  <a:pt x="4717638" y="785160"/>
                  <a:pt x="4723492" y="788087"/>
                </a:cubicBezTo>
                <a:lnTo>
                  <a:pt x="4742542" y="797612"/>
                </a:lnTo>
                <a:cubicBezTo>
                  <a:pt x="4745717" y="803962"/>
                  <a:pt x="4749574" y="810014"/>
                  <a:pt x="4752067" y="816662"/>
                </a:cubicBezTo>
                <a:cubicBezTo>
                  <a:pt x="4754365" y="822791"/>
                  <a:pt x="4750813" y="833134"/>
                  <a:pt x="4756829" y="835712"/>
                </a:cubicBezTo>
                <a:cubicBezTo>
                  <a:pt x="4764161" y="838854"/>
                  <a:pt x="4789861" y="829463"/>
                  <a:pt x="4799692" y="826187"/>
                </a:cubicBezTo>
                <a:cubicBezTo>
                  <a:pt x="4802999" y="822880"/>
                  <a:pt x="4818419" y="803198"/>
                  <a:pt x="4828267" y="807137"/>
                </a:cubicBezTo>
                <a:cubicBezTo>
                  <a:pt x="4833581" y="809263"/>
                  <a:pt x="4834617" y="816662"/>
                  <a:pt x="4837792" y="821424"/>
                </a:cubicBezTo>
                <a:cubicBezTo>
                  <a:pt x="4850192" y="858629"/>
                  <a:pt x="4837108" y="834067"/>
                  <a:pt x="4913992" y="840474"/>
                </a:cubicBezTo>
                <a:cubicBezTo>
                  <a:pt x="4928318" y="841668"/>
                  <a:pt x="4942567" y="843649"/>
                  <a:pt x="4956854" y="845237"/>
                </a:cubicBezTo>
                <a:cubicBezTo>
                  <a:pt x="4961617" y="843649"/>
                  <a:pt x="4968704" y="844863"/>
                  <a:pt x="4971142" y="840474"/>
                </a:cubicBezTo>
                <a:cubicBezTo>
                  <a:pt x="4977500" y="829031"/>
                  <a:pt x="4973405" y="813266"/>
                  <a:pt x="4980667" y="802374"/>
                </a:cubicBezTo>
                <a:lnTo>
                  <a:pt x="4990192" y="788087"/>
                </a:lnTo>
                <a:cubicBezTo>
                  <a:pt x="4991779" y="780149"/>
                  <a:pt x="4991334" y="771514"/>
                  <a:pt x="4994954" y="764274"/>
                </a:cubicBezTo>
                <a:cubicBezTo>
                  <a:pt x="4999537" y="755109"/>
                  <a:pt x="5015325" y="745931"/>
                  <a:pt x="5023529" y="740462"/>
                </a:cubicBezTo>
                <a:cubicBezTo>
                  <a:pt x="5032602" y="713246"/>
                  <a:pt x="5020807" y="735926"/>
                  <a:pt x="5042579" y="721412"/>
                </a:cubicBezTo>
                <a:cubicBezTo>
                  <a:pt x="5074170" y="700351"/>
                  <a:pt x="5039998" y="713176"/>
                  <a:pt x="5071154" y="697599"/>
                </a:cubicBezTo>
                <a:cubicBezTo>
                  <a:pt x="5078761" y="693796"/>
                  <a:pt x="5097379" y="690106"/>
                  <a:pt x="5104492" y="688074"/>
                </a:cubicBezTo>
                <a:cubicBezTo>
                  <a:pt x="5144539" y="676632"/>
                  <a:pt x="5084742" y="686149"/>
                  <a:pt x="5175929" y="678549"/>
                </a:cubicBezTo>
                <a:cubicBezTo>
                  <a:pt x="5208054" y="646424"/>
                  <a:pt x="5191725" y="654233"/>
                  <a:pt x="5218792" y="645212"/>
                </a:cubicBezTo>
                <a:cubicBezTo>
                  <a:pt x="5223554" y="642037"/>
                  <a:pt x="5227960" y="638247"/>
                  <a:pt x="5233079" y="635687"/>
                </a:cubicBezTo>
                <a:cubicBezTo>
                  <a:pt x="5237569" y="633442"/>
                  <a:pt x="5243404" y="634006"/>
                  <a:pt x="5247367" y="630924"/>
                </a:cubicBezTo>
                <a:cubicBezTo>
                  <a:pt x="5258000" y="622654"/>
                  <a:pt x="5266417" y="611874"/>
                  <a:pt x="5275942" y="602349"/>
                </a:cubicBezTo>
                <a:cubicBezTo>
                  <a:pt x="5280704" y="597587"/>
                  <a:pt x="5284625" y="591798"/>
                  <a:pt x="5290229" y="588062"/>
                </a:cubicBezTo>
                <a:cubicBezTo>
                  <a:pt x="5331178" y="560764"/>
                  <a:pt x="5279368" y="593493"/>
                  <a:pt x="5318804" y="573774"/>
                </a:cubicBezTo>
                <a:cubicBezTo>
                  <a:pt x="5355725" y="555313"/>
                  <a:pt x="5311476" y="571454"/>
                  <a:pt x="5347379" y="559487"/>
                </a:cubicBezTo>
                <a:cubicBezTo>
                  <a:pt x="5350554" y="554724"/>
                  <a:pt x="5354649" y="550460"/>
                  <a:pt x="5356904" y="545199"/>
                </a:cubicBezTo>
                <a:cubicBezTo>
                  <a:pt x="5366313" y="523246"/>
                  <a:pt x="5360427" y="502012"/>
                  <a:pt x="5356904" y="478524"/>
                </a:cubicBezTo>
                <a:cubicBezTo>
                  <a:pt x="5354502" y="462514"/>
                  <a:pt x="5347379" y="430899"/>
                  <a:pt x="5347379" y="430899"/>
                </a:cubicBezTo>
                <a:cubicBezTo>
                  <a:pt x="5345792" y="375337"/>
                  <a:pt x="5346158" y="319684"/>
                  <a:pt x="5342617" y="264212"/>
                </a:cubicBezTo>
                <a:cubicBezTo>
                  <a:pt x="5341387" y="244938"/>
                  <a:pt x="5336104" y="226138"/>
                  <a:pt x="5333092" y="207062"/>
                </a:cubicBezTo>
                <a:cubicBezTo>
                  <a:pt x="5331341" y="195974"/>
                  <a:pt x="5329917" y="184837"/>
                  <a:pt x="5328329" y="173724"/>
                </a:cubicBezTo>
                <a:cubicBezTo>
                  <a:pt x="5339279" y="-12430"/>
                  <a:pt x="5309885" y="-31998"/>
                  <a:pt x="5352142" y="35612"/>
                </a:cubicBezTo>
                <a:cubicBezTo>
                  <a:pt x="5355176" y="40466"/>
                  <a:pt x="5358492" y="45137"/>
                  <a:pt x="5361667" y="49899"/>
                </a:cubicBezTo>
                <a:cubicBezTo>
                  <a:pt x="5363254" y="61012"/>
                  <a:pt x="5364584" y="72164"/>
                  <a:pt x="5366429" y="83237"/>
                </a:cubicBezTo>
                <a:cubicBezTo>
                  <a:pt x="5367760" y="91221"/>
                  <a:pt x="5371192" y="98954"/>
                  <a:pt x="5371192" y="107049"/>
                </a:cubicBezTo>
                <a:cubicBezTo>
                  <a:pt x="5371192" y="135668"/>
                  <a:pt x="5370296" y="164417"/>
                  <a:pt x="5366429" y="192774"/>
                </a:cubicBezTo>
                <a:cubicBezTo>
                  <a:pt x="5365470" y="199808"/>
                  <a:pt x="5360426" y="205660"/>
                  <a:pt x="5356904" y="211824"/>
                </a:cubicBezTo>
                <a:cubicBezTo>
                  <a:pt x="5354064" y="216794"/>
                  <a:pt x="5351208" y="221857"/>
                  <a:pt x="5347379" y="226112"/>
                </a:cubicBezTo>
                <a:cubicBezTo>
                  <a:pt x="5336866" y="237793"/>
                  <a:pt x="5329599" y="257226"/>
                  <a:pt x="5314042" y="259449"/>
                </a:cubicBezTo>
                <a:lnTo>
                  <a:pt x="5280704" y="264212"/>
                </a:lnTo>
                <a:cubicBezTo>
                  <a:pt x="4385698" y="242775"/>
                  <a:pt x="4651836" y="237036"/>
                  <a:pt x="3828142" y="259449"/>
                </a:cubicBezTo>
                <a:cubicBezTo>
                  <a:pt x="3813772" y="259840"/>
                  <a:pt x="3799590" y="262849"/>
                  <a:pt x="3785279" y="264212"/>
                </a:cubicBezTo>
                <a:cubicBezTo>
                  <a:pt x="3766249" y="266024"/>
                  <a:pt x="3747179" y="267387"/>
                  <a:pt x="3728129" y="268974"/>
                </a:cubicBezTo>
                <a:cubicBezTo>
                  <a:pt x="3677925" y="277342"/>
                  <a:pt x="3721071" y="270550"/>
                  <a:pt x="3661454" y="278499"/>
                </a:cubicBezTo>
                <a:cubicBezTo>
                  <a:pt x="3650327" y="279983"/>
                  <a:pt x="3639292" y="282198"/>
                  <a:pt x="3628117" y="283262"/>
                </a:cubicBezTo>
                <a:cubicBezTo>
                  <a:pt x="3605936" y="285375"/>
                  <a:pt x="3583667" y="286437"/>
                  <a:pt x="3561442" y="288024"/>
                </a:cubicBezTo>
                <a:cubicBezTo>
                  <a:pt x="3534041" y="298984"/>
                  <a:pt x="3542294" y="297360"/>
                  <a:pt x="3513817" y="302312"/>
                </a:cubicBezTo>
                <a:lnTo>
                  <a:pt x="3428092" y="316599"/>
                </a:lnTo>
                <a:cubicBezTo>
                  <a:pt x="3418567" y="319774"/>
                  <a:pt x="3409446" y="324635"/>
                  <a:pt x="3399517" y="326124"/>
                </a:cubicBezTo>
                <a:cubicBezTo>
                  <a:pt x="3279962" y="344058"/>
                  <a:pt x="3381379" y="317786"/>
                  <a:pt x="3285217" y="340412"/>
                </a:cubicBezTo>
                <a:cubicBezTo>
                  <a:pt x="3273967" y="343059"/>
                  <a:pt x="3263161" y="347430"/>
                  <a:pt x="3251879" y="349937"/>
                </a:cubicBezTo>
                <a:cubicBezTo>
                  <a:pt x="3234553" y="353787"/>
                  <a:pt x="3216711" y="355157"/>
                  <a:pt x="3199492" y="359462"/>
                </a:cubicBezTo>
                <a:cubicBezTo>
                  <a:pt x="3184881" y="363115"/>
                  <a:pt x="3171366" y="370646"/>
                  <a:pt x="3156629" y="373749"/>
                </a:cubicBezTo>
                <a:cubicBezTo>
                  <a:pt x="3140084" y="377232"/>
                  <a:pt x="3042910" y="382918"/>
                  <a:pt x="3037567" y="383274"/>
                </a:cubicBezTo>
                <a:cubicBezTo>
                  <a:pt x="2978873" y="402839"/>
                  <a:pt x="3031055" y="388196"/>
                  <a:pt x="2928029" y="397562"/>
                </a:cubicBezTo>
                <a:cubicBezTo>
                  <a:pt x="2919968" y="398295"/>
                  <a:pt x="2912208" y="401035"/>
                  <a:pt x="2904217" y="402324"/>
                </a:cubicBezTo>
                <a:cubicBezTo>
                  <a:pt x="2862989" y="408974"/>
                  <a:pt x="2821897" y="416762"/>
                  <a:pt x="2780392" y="421374"/>
                </a:cubicBezTo>
                <a:cubicBezTo>
                  <a:pt x="2766104" y="422962"/>
                  <a:pt x="2751681" y="423610"/>
                  <a:pt x="2737529" y="426137"/>
                </a:cubicBezTo>
                <a:cubicBezTo>
                  <a:pt x="2590654" y="452365"/>
                  <a:pt x="2700056" y="440368"/>
                  <a:pt x="2594654" y="449949"/>
                </a:cubicBezTo>
                <a:cubicBezTo>
                  <a:pt x="2575604" y="456299"/>
                  <a:pt x="2556894" y="463779"/>
                  <a:pt x="2537504" y="468999"/>
                </a:cubicBezTo>
                <a:cubicBezTo>
                  <a:pt x="2473099" y="486339"/>
                  <a:pt x="2472454" y="481046"/>
                  <a:pt x="2408917" y="492812"/>
                </a:cubicBezTo>
                <a:cubicBezTo>
                  <a:pt x="2317094" y="509816"/>
                  <a:pt x="2362915" y="503666"/>
                  <a:pt x="2266042" y="530912"/>
                </a:cubicBezTo>
                <a:cubicBezTo>
                  <a:pt x="2240838" y="538001"/>
                  <a:pt x="2215328" y="543965"/>
                  <a:pt x="2189842" y="549962"/>
                </a:cubicBezTo>
                <a:cubicBezTo>
                  <a:pt x="2137993" y="562162"/>
                  <a:pt x="2063889" y="576071"/>
                  <a:pt x="2013629" y="592824"/>
                </a:cubicBezTo>
                <a:cubicBezTo>
                  <a:pt x="1962159" y="609981"/>
                  <a:pt x="1913034" y="633857"/>
                  <a:pt x="1861229" y="649974"/>
                </a:cubicBezTo>
                <a:cubicBezTo>
                  <a:pt x="1841291" y="656177"/>
                  <a:pt x="1819700" y="654969"/>
                  <a:pt x="1799317" y="659499"/>
                </a:cubicBezTo>
                <a:cubicBezTo>
                  <a:pt x="1776753" y="664513"/>
                  <a:pt x="1754485" y="670988"/>
                  <a:pt x="1732642" y="678549"/>
                </a:cubicBezTo>
                <a:cubicBezTo>
                  <a:pt x="1657374" y="704604"/>
                  <a:pt x="1690735" y="703237"/>
                  <a:pt x="1608817" y="726174"/>
                </a:cubicBezTo>
                <a:cubicBezTo>
                  <a:pt x="1591725" y="730960"/>
                  <a:pt x="1573688" y="731557"/>
                  <a:pt x="1556429" y="735699"/>
                </a:cubicBezTo>
                <a:cubicBezTo>
                  <a:pt x="1433793" y="765132"/>
                  <a:pt x="1543338" y="741651"/>
                  <a:pt x="1432604" y="778562"/>
                </a:cubicBezTo>
                <a:cubicBezTo>
                  <a:pt x="1413975" y="784772"/>
                  <a:pt x="1394398" y="787682"/>
                  <a:pt x="1375454" y="792849"/>
                </a:cubicBezTo>
                <a:cubicBezTo>
                  <a:pt x="1359464" y="797210"/>
                  <a:pt x="1343952" y="803298"/>
                  <a:pt x="1327829" y="807137"/>
                </a:cubicBezTo>
                <a:cubicBezTo>
                  <a:pt x="1310563" y="811248"/>
                  <a:pt x="1292552" y="811942"/>
                  <a:pt x="1275442" y="816662"/>
                </a:cubicBezTo>
                <a:cubicBezTo>
                  <a:pt x="1168700" y="846108"/>
                  <a:pt x="1221590" y="836200"/>
                  <a:pt x="1151617" y="859524"/>
                </a:cubicBezTo>
                <a:cubicBezTo>
                  <a:pt x="1140653" y="863179"/>
                  <a:pt x="1129243" y="865394"/>
                  <a:pt x="1118279" y="869049"/>
                </a:cubicBezTo>
                <a:cubicBezTo>
                  <a:pt x="1105411" y="873338"/>
                  <a:pt x="1092952" y="878775"/>
                  <a:pt x="1080179" y="883337"/>
                </a:cubicBezTo>
                <a:cubicBezTo>
                  <a:pt x="1070724" y="886714"/>
                  <a:pt x="1060744" y="888707"/>
                  <a:pt x="1051604" y="892862"/>
                </a:cubicBezTo>
                <a:cubicBezTo>
                  <a:pt x="1043177" y="896692"/>
                  <a:pt x="1036219" y="903319"/>
                  <a:pt x="1027792" y="907149"/>
                </a:cubicBezTo>
                <a:cubicBezTo>
                  <a:pt x="951440" y="941854"/>
                  <a:pt x="1067715" y="867328"/>
                  <a:pt x="923017" y="950012"/>
                </a:cubicBezTo>
                <a:cubicBezTo>
                  <a:pt x="841298" y="996708"/>
                  <a:pt x="919742" y="950869"/>
                  <a:pt x="875392" y="978587"/>
                </a:cubicBezTo>
                <a:cubicBezTo>
                  <a:pt x="867542" y="983493"/>
                  <a:pt x="859281" y="987739"/>
                  <a:pt x="851579" y="992874"/>
                </a:cubicBezTo>
                <a:cubicBezTo>
                  <a:pt x="844974" y="997277"/>
                  <a:pt x="839421" y="1003224"/>
                  <a:pt x="832529" y="1007162"/>
                </a:cubicBezTo>
                <a:cubicBezTo>
                  <a:pt x="801432" y="1024932"/>
                  <a:pt x="836980" y="994457"/>
                  <a:pt x="799192" y="1021449"/>
                </a:cubicBezTo>
                <a:cubicBezTo>
                  <a:pt x="793711" y="1025364"/>
                  <a:pt x="791036" y="1032950"/>
                  <a:pt x="784904" y="1035737"/>
                </a:cubicBezTo>
                <a:cubicBezTo>
                  <a:pt x="772987" y="1041154"/>
                  <a:pt x="759504" y="1042087"/>
                  <a:pt x="746804" y="1045262"/>
                </a:cubicBezTo>
                <a:cubicBezTo>
                  <a:pt x="742042" y="1050024"/>
                  <a:pt x="738121" y="1055813"/>
                  <a:pt x="732517" y="1059549"/>
                </a:cubicBezTo>
                <a:cubicBezTo>
                  <a:pt x="715981" y="1070573"/>
                  <a:pt x="706253" y="1073067"/>
                  <a:pt x="689654" y="1078599"/>
                </a:cubicBezTo>
                <a:cubicBezTo>
                  <a:pt x="681717" y="1084949"/>
                  <a:pt x="673974" y="1091550"/>
                  <a:pt x="665842" y="1097649"/>
                </a:cubicBezTo>
                <a:cubicBezTo>
                  <a:pt x="661263" y="1101083"/>
                  <a:pt x="656133" y="1103740"/>
                  <a:pt x="651554" y="1107174"/>
                </a:cubicBezTo>
                <a:cubicBezTo>
                  <a:pt x="643422" y="1113273"/>
                  <a:pt x="636200" y="1120586"/>
                  <a:pt x="627742" y="1126224"/>
                </a:cubicBezTo>
                <a:cubicBezTo>
                  <a:pt x="621835" y="1130162"/>
                  <a:pt x="614712" y="1131986"/>
                  <a:pt x="608692" y="1135749"/>
                </a:cubicBezTo>
                <a:cubicBezTo>
                  <a:pt x="601961" y="1139956"/>
                  <a:pt x="596168" y="1145519"/>
                  <a:pt x="589642" y="1150037"/>
                </a:cubicBezTo>
                <a:cubicBezTo>
                  <a:pt x="575524" y="1159811"/>
                  <a:pt x="560034" y="1167696"/>
                  <a:pt x="546779" y="1178612"/>
                </a:cubicBezTo>
                <a:cubicBezTo>
                  <a:pt x="532915" y="1190030"/>
                  <a:pt x="522704" y="1205492"/>
                  <a:pt x="508679" y="1216712"/>
                </a:cubicBezTo>
                <a:cubicBezTo>
                  <a:pt x="500742" y="1223062"/>
                  <a:pt x="492999" y="1229663"/>
                  <a:pt x="484867" y="1235762"/>
                </a:cubicBezTo>
                <a:cubicBezTo>
                  <a:pt x="459052" y="1255123"/>
                  <a:pt x="463924" y="1242417"/>
                  <a:pt x="427717" y="1278624"/>
                </a:cubicBezTo>
                <a:cubicBezTo>
                  <a:pt x="422954" y="1283387"/>
                  <a:pt x="418688" y="1288704"/>
                  <a:pt x="413429" y="1292912"/>
                </a:cubicBezTo>
                <a:cubicBezTo>
                  <a:pt x="300293" y="1383421"/>
                  <a:pt x="463222" y="1245470"/>
                  <a:pt x="346754" y="1345299"/>
                </a:cubicBezTo>
                <a:cubicBezTo>
                  <a:pt x="336622" y="1385832"/>
                  <a:pt x="350920" y="1346788"/>
                  <a:pt x="327704" y="1373874"/>
                </a:cubicBezTo>
                <a:cubicBezTo>
                  <a:pt x="321680" y="1380902"/>
                  <a:pt x="318387" y="1389877"/>
                  <a:pt x="313417" y="1397687"/>
                </a:cubicBezTo>
                <a:cubicBezTo>
                  <a:pt x="271309" y="1463858"/>
                  <a:pt x="319220" y="1387922"/>
                  <a:pt x="270554" y="1454837"/>
                </a:cubicBezTo>
                <a:cubicBezTo>
                  <a:pt x="256543" y="1474102"/>
                  <a:pt x="257394" y="1478526"/>
                  <a:pt x="246742" y="1497699"/>
                </a:cubicBezTo>
                <a:cubicBezTo>
                  <a:pt x="242246" y="1505791"/>
                  <a:pt x="236594" y="1513232"/>
                  <a:pt x="232454" y="1521512"/>
                </a:cubicBezTo>
                <a:cubicBezTo>
                  <a:pt x="230209" y="1526002"/>
                  <a:pt x="229408" y="1531081"/>
                  <a:pt x="227692" y="1535799"/>
                </a:cubicBezTo>
                <a:cubicBezTo>
                  <a:pt x="223057" y="1548546"/>
                  <a:pt x="217885" y="1561097"/>
                  <a:pt x="213404" y="1573899"/>
                </a:cubicBezTo>
                <a:cubicBezTo>
                  <a:pt x="206770" y="1592852"/>
                  <a:pt x="198710" y="1611447"/>
                  <a:pt x="194354" y="1631049"/>
                </a:cubicBezTo>
                <a:cubicBezTo>
                  <a:pt x="183289" y="1680842"/>
                  <a:pt x="191375" y="1660821"/>
                  <a:pt x="175304" y="1692962"/>
                </a:cubicBezTo>
                <a:cubicBezTo>
                  <a:pt x="173717" y="1724712"/>
                  <a:pt x="172657" y="1756493"/>
                  <a:pt x="170542" y="1788212"/>
                </a:cubicBezTo>
                <a:cubicBezTo>
                  <a:pt x="167473" y="1834252"/>
                  <a:pt x="170134" y="1822772"/>
                  <a:pt x="161017" y="1850124"/>
                </a:cubicBezTo>
                <a:cubicBezTo>
                  <a:pt x="160751" y="1852254"/>
                  <a:pt x="155285" y="1903503"/>
                  <a:pt x="151492" y="1912037"/>
                </a:cubicBezTo>
                <a:cubicBezTo>
                  <a:pt x="148268" y="1919290"/>
                  <a:pt x="141967" y="1924737"/>
                  <a:pt x="137204" y="1931087"/>
                </a:cubicBezTo>
                <a:cubicBezTo>
                  <a:pt x="132442" y="1943787"/>
                  <a:pt x="127552" y="1956440"/>
                  <a:pt x="122917" y="1969187"/>
                </a:cubicBezTo>
                <a:cubicBezTo>
                  <a:pt x="121201" y="1973905"/>
                  <a:pt x="120399" y="1978984"/>
                  <a:pt x="118154" y="1983474"/>
                </a:cubicBezTo>
                <a:cubicBezTo>
                  <a:pt x="99047" y="2021687"/>
                  <a:pt x="118767" y="1966619"/>
                  <a:pt x="94342" y="2021574"/>
                </a:cubicBezTo>
                <a:cubicBezTo>
                  <a:pt x="85362" y="2041780"/>
                  <a:pt x="77888" y="2062636"/>
                  <a:pt x="70529" y="2083487"/>
                </a:cubicBezTo>
                <a:cubicBezTo>
                  <a:pt x="68351" y="2089659"/>
                  <a:pt x="68425" y="2096556"/>
                  <a:pt x="65767" y="2102537"/>
                </a:cubicBezTo>
                <a:cubicBezTo>
                  <a:pt x="62008" y="2110996"/>
                  <a:pt x="55309" y="2117922"/>
                  <a:pt x="51479" y="2126349"/>
                </a:cubicBezTo>
                <a:cubicBezTo>
                  <a:pt x="20341" y="2194850"/>
                  <a:pt x="64347" y="2117601"/>
                  <a:pt x="27667" y="2178737"/>
                </a:cubicBezTo>
                <a:cubicBezTo>
                  <a:pt x="15586" y="2239137"/>
                  <a:pt x="31775" y="2173910"/>
                  <a:pt x="13379" y="2216837"/>
                </a:cubicBezTo>
                <a:cubicBezTo>
                  <a:pt x="10801" y="2222853"/>
                  <a:pt x="24492" y="2005700"/>
                  <a:pt x="8617" y="223588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DFCC88C0-A03A-4E8B-BEB9-71277BCBF2FE}"/>
              </a:ext>
            </a:extLst>
          </p:cNvPr>
          <p:cNvSpPr/>
          <p:nvPr/>
        </p:nvSpPr>
        <p:spPr>
          <a:xfrm>
            <a:off x="124090" y="778679"/>
            <a:ext cx="5169842" cy="2723971"/>
          </a:xfrm>
          <a:custGeom>
            <a:avLst/>
            <a:gdLst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33337 w 7315744"/>
              <a:gd name="connsiteY159" fmla="*/ 3219450 h 3444751"/>
              <a:gd name="connsiteX160" fmla="*/ 61912 w 7315744"/>
              <a:gd name="connsiteY160" fmla="*/ 3114675 h 3444751"/>
              <a:gd name="connsiteX161" fmla="*/ 85725 w 7315744"/>
              <a:gd name="connsiteY161" fmla="*/ 3033713 h 3444751"/>
              <a:gd name="connsiteX162" fmla="*/ 100012 w 7315744"/>
              <a:gd name="connsiteY162" fmla="*/ 2990850 h 3444751"/>
              <a:gd name="connsiteX163" fmla="*/ 109537 w 7315744"/>
              <a:gd name="connsiteY163" fmla="*/ 2909888 h 3444751"/>
              <a:gd name="connsiteX164" fmla="*/ 119062 w 7315744"/>
              <a:gd name="connsiteY164" fmla="*/ 2857500 h 3444751"/>
              <a:gd name="connsiteX165" fmla="*/ 114300 w 7315744"/>
              <a:gd name="connsiteY165" fmla="*/ 2652713 h 3444751"/>
              <a:gd name="connsiteX166" fmla="*/ 104775 w 7315744"/>
              <a:gd name="connsiteY166" fmla="*/ 2638425 h 3444751"/>
              <a:gd name="connsiteX167" fmla="*/ 100012 w 7315744"/>
              <a:gd name="connsiteY167" fmla="*/ 2576513 h 3444751"/>
              <a:gd name="connsiteX168" fmla="*/ 104775 w 7315744"/>
              <a:gd name="connsiteY168" fmla="*/ 2519363 h 3444751"/>
              <a:gd name="connsiteX169" fmla="*/ 109537 w 7315744"/>
              <a:gd name="connsiteY169" fmla="*/ 2495550 h 3444751"/>
              <a:gd name="connsiteX170" fmla="*/ 128587 w 7315744"/>
              <a:gd name="connsiteY170" fmla="*/ 2519363 h 3444751"/>
              <a:gd name="connsiteX171" fmla="*/ 138112 w 7315744"/>
              <a:gd name="connsiteY171" fmla="*/ 2619375 h 3444751"/>
              <a:gd name="connsiteX172" fmla="*/ 142875 w 7315744"/>
              <a:gd name="connsiteY172" fmla="*/ 3109913 h 3444751"/>
              <a:gd name="connsiteX173" fmla="*/ 147637 w 7315744"/>
              <a:gd name="connsiteY173" fmla="*/ 3128963 h 3444751"/>
              <a:gd name="connsiteX174" fmla="*/ 157162 w 7315744"/>
              <a:gd name="connsiteY174" fmla="*/ 3176588 h 3444751"/>
              <a:gd name="connsiteX175" fmla="*/ 161925 w 7315744"/>
              <a:gd name="connsiteY175" fmla="*/ 3205163 h 3444751"/>
              <a:gd name="connsiteX176" fmla="*/ 171450 w 7315744"/>
              <a:gd name="connsiteY176" fmla="*/ 3238500 h 3444751"/>
              <a:gd name="connsiteX177" fmla="*/ 176212 w 7315744"/>
              <a:gd name="connsiteY177" fmla="*/ 3290888 h 3444751"/>
              <a:gd name="connsiteX178" fmla="*/ 180975 w 7315744"/>
              <a:gd name="connsiteY178" fmla="*/ 3309938 h 3444751"/>
              <a:gd name="connsiteX179" fmla="*/ 204787 w 7315744"/>
              <a:gd name="connsiteY179" fmla="*/ 3371850 h 3444751"/>
              <a:gd name="connsiteX180" fmla="*/ 219075 w 7315744"/>
              <a:gd name="connsiteY180" fmla="*/ 3395663 h 3444751"/>
              <a:gd name="connsiteX181" fmla="*/ 228600 w 7315744"/>
              <a:gd name="connsiteY181" fmla="*/ 3409950 h 3444751"/>
              <a:gd name="connsiteX182" fmla="*/ 242887 w 7315744"/>
              <a:gd name="connsiteY182" fmla="*/ 3414713 h 3444751"/>
              <a:gd name="connsiteX183" fmla="*/ 285750 w 7315744"/>
              <a:gd name="connsiteY183" fmla="*/ 3429000 h 3444751"/>
              <a:gd name="connsiteX184" fmla="*/ 438150 w 7315744"/>
              <a:gd name="connsiteY184" fmla="*/ 3433763 h 3444751"/>
              <a:gd name="connsiteX185" fmla="*/ 461963 w 7315744"/>
              <a:gd name="connsiteY185" fmla="*/ 3424238 h 3444751"/>
              <a:gd name="connsiteX186" fmla="*/ 476250 w 7315744"/>
              <a:gd name="connsiteY186" fmla="*/ 3419475 h 3444751"/>
              <a:gd name="connsiteX187" fmla="*/ 519113 w 7315744"/>
              <a:gd name="connsiteY187" fmla="*/ 3386138 h 3444751"/>
              <a:gd name="connsiteX188" fmla="*/ 538163 w 7315744"/>
              <a:gd name="connsiteY188" fmla="*/ 3362325 h 3444751"/>
              <a:gd name="connsiteX189" fmla="*/ 552450 w 7315744"/>
              <a:gd name="connsiteY189" fmla="*/ 3357563 h 3444751"/>
              <a:gd name="connsiteX190" fmla="*/ 561975 w 7315744"/>
              <a:gd name="connsiteY190" fmla="*/ 3324225 h 3444751"/>
              <a:gd name="connsiteX191" fmla="*/ 581025 w 7315744"/>
              <a:gd name="connsiteY191" fmla="*/ 3305175 h 3444751"/>
              <a:gd name="connsiteX192" fmla="*/ 595313 w 7315744"/>
              <a:gd name="connsiteY192" fmla="*/ 3286125 h 3444751"/>
              <a:gd name="connsiteX193" fmla="*/ 609600 w 7315744"/>
              <a:gd name="connsiteY193" fmla="*/ 3252788 h 3444751"/>
              <a:gd name="connsiteX194" fmla="*/ 633413 w 7315744"/>
              <a:gd name="connsiteY194" fmla="*/ 3233738 h 3444751"/>
              <a:gd name="connsiteX195" fmla="*/ 642938 w 7315744"/>
              <a:gd name="connsiteY195" fmla="*/ 3219450 h 3444751"/>
              <a:gd name="connsiteX196" fmla="*/ 666750 w 7315744"/>
              <a:gd name="connsiteY196" fmla="*/ 3200400 h 3444751"/>
              <a:gd name="connsiteX197" fmla="*/ 681038 w 7315744"/>
              <a:gd name="connsiteY197" fmla="*/ 3186113 h 3444751"/>
              <a:gd name="connsiteX198" fmla="*/ 700088 w 7315744"/>
              <a:gd name="connsiteY198" fmla="*/ 3176588 h 3444751"/>
              <a:gd name="connsiteX199" fmla="*/ 733425 w 7315744"/>
              <a:gd name="connsiteY199" fmla="*/ 3162300 h 3444751"/>
              <a:gd name="connsiteX200" fmla="*/ 771525 w 7315744"/>
              <a:gd name="connsiteY200" fmla="*/ 3133725 h 3444751"/>
              <a:gd name="connsiteX201" fmla="*/ 785813 w 7315744"/>
              <a:gd name="connsiteY201" fmla="*/ 3124200 h 3444751"/>
              <a:gd name="connsiteX202" fmla="*/ 828675 w 7315744"/>
              <a:gd name="connsiteY202" fmla="*/ 3081338 h 3444751"/>
              <a:gd name="connsiteX203" fmla="*/ 852488 w 7315744"/>
              <a:gd name="connsiteY203" fmla="*/ 3057525 h 3444751"/>
              <a:gd name="connsiteX204" fmla="*/ 895350 w 7315744"/>
              <a:gd name="connsiteY204" fmla="*/ 3005138 h 3444751"/>
              <a:gd name="connsiteX205" fmla="*/ 904875 w 7315744"/>
              <a:gd name="connsiteY205" fmla="*/ 2990850 h 3444751"/>
              <a:gd name="connsiteX206" fmla="*/ 947738 w 7315744"/>
              <a:gd name="connsiteY206" fmla="*/ 2967038 h 3444751"/>
              <a:gd name="connsiteX207" fmla="*/ 962025 w 7315744"/>
              <a:gd name="connsiteY207" fmla="*/ 2957513 h 3444751"/>
              <a:gd name="connsiteX208" fmla="*/ 995363 w 7315744"/>
              <a:gd name="connsiteY208" fmla="*/ 2938463 h 3444751"/>
              <a:gd name="connsiteX209" fmla="*/ 1009650 w 7315744"/>
              <a:gd name="connsiteY209" fmla="*/ 2924175 h 3444751"/>
              <a:gd name="connsiteX210" fmla="*/ 1090613 w 7315744"/>
              <a:gd name="connsiteY210" fmla="*/ 2876550 h 3444751"/>
              <a:gd name="connsiteX211" fmla="*/ 1123950 w 7315744"/>
              <a:gd name="connsiteY211" fmla="*/ 2847975 h 3444751"/>
              <a:gd name="connsiteX212" fmla="*/ 1190625 w 7315744"/>
              <a:gd name="connsiteY212" fmla="*/ 2819400 h 3444751"/>
              <a:gd name="connsiteX213" fmla="*/ 1247775 w 7315744"/>
              <a:gd name="connsiteY213" fmla="*/ 2795588 h 3444751"/>
              <a:gd name="connsiteX214" fmla="*/ 1276350 w 7315744"/>
              <a:gd name="connsiteY214" fmla="*/ 2781300 h 3444751"/>
              <a:gd name="connsiteX215" fmla="*/ 1304925 w 7315744"/>
              <a:gd name="connsiteY215" fmla="*/ 2776538 h 3444751"/>
              <a:gd name="connsiteX216" fmla="*/ 1395413 w 7315744"/>
              <a:gd name="connsiteY216" fmla="*/ 2757488 h 3444751"/>
              <a:gd name="connsiteX217" fmla="*/ 1476375 w 7315744"/>
              <a:gd name="connsiteY217" fmla="*/ 2728913 h 3444751"/>
              <a:gd name="connsiteX218" fmla="*/ 1528763 w 7315744"/>
              <a:gd name="connsiteY218" fmla="*/ 2714625 h 3444751"/>
              <a:gd name="connsiteX219" fmla="*/ 1681163 w 7315744"/>
              <a:gd name="connsiteY219" fmla="*/ 2652713 h 3444751"/>
              <a:gd name="connsiteX220" fmla="*/ 1771650 w 7315744"/>
              <a:gd name="connsiteY220" fmla="*/ 2614613 h 3444751"/>
              <a:gd name="connsiteX221" fmla="*/ 1871663 w 7315744"/>
              <a:gd name="connsiteY221" fmla="*/ 2581275 h 3444751"/>
              <a:gd name="connsiteX222" fmla="*/ 1900238 w 7315744"/>
              <a:gd name="connsiteY222" fmla="*/ 2566988 h 3444751"/>
              <a:gd name="connsiteX223" fmla="*/ 1928813 w 7315744"/>
              <a:gd name="connsiteY223" fmla="*/ 2547938 h 3444751"/>
              <a:gd name="connsiteX224" fmla="*/ 1971675 w 7315744"/>
              <a:gd name="connsiteY224" fmla="*/ 2533650 h 3444751"/>
              <a:gd name="connsiteX225" fmla="*/ 2090738 w 7315744"/>
              <a:gd name="connsiteY225" fmla="*/ 2481263 h 3444751"/>
              <a:gd name="connsiteX226" fmla="*/ 2143125 w 7315744"/>
              <a:gd name="connsiteY226" fmla="*/ 2452688 h 3444751"/>
              <a:gd name="connsiteX227" fmla="*/ 2176463 w 7315744"/>
              <a:gd name="connsiteY227" fmla="*/ 2443163 h 3444751"/>
              <a:gd name="connsiteX228" fmla="*/ 2228850 w 7315744"/>
              <a:gd name="connsiteY228" fmla="*/ 2424113 h 3444751"/>
              <a:gd name="connsiteX229" fmla="*/ 2281238 w 7315744"/>
              <a:gd name="connsiteY229" fmla="*/ 2400300 h 3444751"/>
              <a:gd name="connsiteX230" fmla="*/ 2357438 w 7315744"/>
              <a:gd name="connsiteY230" fmla="*/ 2376488 h 3444751"/>
              <a:gd name="connsiteX231" fmla="*/ 2481263 w 7315744"/>
              <a:gd name="connsiteY231" fmla="*/ 2319338 h 3444751"/>
              <a:gd name="connsiteX232" fmla="*/ 2538413 w 7315744"/>
              <a:gd name="connsiteY232" fmla="*/ 2286000 h 3444751"/>
              <a:gd name="connsiteX233" fmla="*/ 2571750 w 7315744"/>
              <a:gd name="connsiteY233" fmla="*/ 2276475 h 3444751"/>
              <a:gd name="connsiteX234" fmla="*/ 2647950 w 7315744"/>
              <a:gd name="connsiteY234" fmla="*/ 2238375 h 3444751"/>
              <a:gd name="connsiteX235" fmla="*/ 2705100 w 7315744"/>
              <a:gd name="connsiteY235" fmla="*/ 2219325 h 3444751"/>
              <a:gd name="connsiteX236" fmla="*/ 2724150 w 7315744"/>
              <a:gd name="connsiteY236" fmla="*/ 2209800 h 3444751"/>
              <a:gd name="connsiteX237" fmla="*/ 2847975 w 7315744"/>
              <a:gd name="connsiteY237" fmla="*/ 2157413 h 3444751"/>
              <a:gd name="connsiteX238" fmla="*/ 2871788 w 7315744"/>
              <a:gd name="connsiteY238" fmla="*/ 2143125 h 3444751"/>
              <a:gd name="connsiteX239" fmla="*/ 3000375 w 7315744"/>
              <a:gd name="connsiteY239" fmla="*/ 2100263 h 3444751"/>
              <a:gd name="connsiteX240" fmla="*/ 3028950 w 7315744"/>
              <a:gd name="connsiteY240" fmla="*/ 2095500 h 3444751"/>
              <a:gd name="connsiteX241" fmla="*/ 3095625 w 7315744"/>
              <a:gd name="connsiteY241" fmla="*/ 2085975 h 3444751"/>
              <a:gd name="connsiteX242" fmla="*/ 3205163 w 7315744"/>
              <a:gd name="connsiteY242" fmla="*/ 2052638 h 3444751"/>
              <a:gd name="connsiteX243" fmla="*/ 3290888 w 7315744"/>
              <a:gd name="connsiteY243" fmla="*/ 2028825 h 3444751"/>
              <a:gd name="connsiteX244" fmla="*/ 3333750 w 7315744"/>
              <a:gd name="connsiteY244" fmla="*/ 2019300 h 3444751"/>
              <a:gd name="connsiteX245" fmla="*/ 3381375 w 7315744"/>
              <a:gd name="connsiteY245" fmla="*/ 2005013 h 3444751"/>
              <a:gd name="connsiteX246" fmla="*/ 3495675 w 7315744"/>
              <a:gd name="connsiteY246" fmla="*/ 1990725 h 3444751"/>
              <a:gd name="connsiteX247" fmla="*/ 3557588 w 7315744"/>
              <a:gd name="connsiteY247" fmla="*/ 1981200 h 3444751"/>
              <a:gd name="connsiteX248" fmla="*/ 3638550 w 7315744"/>
              <a:gd name="connsiteY248" fmla="*/ 1971675 h 3444751"/>
              <a:gd name="connsiteX249" fmla="*/ 3733800 w 7315744"/>
              <a:gd name="connsiteY249" fmla="*/ 1943100 h 3444751"/>
              <a:gd name="connsiteX250" fmla="*/ 3786188 w 7315744"/>
              <a:gd name="connsiteY250" fmla="*/ 1938338 h 3444751"/>
              <a:gd name="connsiteX251" fmla="*/ 3957638 w 7315744"/>
              <a:gd name="connsiteY251" fmla="*/ 1909763 h 3444751"/>
              <a:gd name="connsiteX252" fmla="*/ 4071938 w 7315744"/>
              <a:gd name="connsiteY252" fmla="*/ 1890713 h 3444751"/>
              <a:gd name="connsiteX253" fmla="*/ 4176713 w 7315744"/>
              <a:gd name="connsiteY253" fmla="*/ 1866900 h 3444751"/>
              <a:gd name="connsiteX254" fmla="*/ 4229100 w 7315744"/>
              <a:gd name="connsiteY254" fmla="*/ 1862138 h 3444751"/>
              <a:gd name="connsiteX255" fmla="*/ 4333875 w 7315744"/>
              <a:gd name="connsiteY255" fmla="*/ 1843088 h 3444751"/>
              <a:gd name="connsiteX256" fmla="*/ 4376738 w 7315744"/>
              <a:gd name="connsiteY256" fmla="*/ 1833563 h 3444751"/>
              <a:gd name="connsiteX257" fmla="*/ 4467225 w 7315744"/>
              <a:gd name="connsiteY257" fmla="*/ 1824038 h 3444751"/>
              <a:gd name="connsiteX258" fmla="*/ 4519613 w 7315744"/>
              <a:gd name="connsiteY258" fmla="*/ 1819275 h 3444751"/>
              <a:gd name="connsiteX259" fmla="*/ 4676775 w 7315744"/>
              <a:gd name="connsiteY259" fmla="*/ 1814513 h 3444751"/>
              <a:gd name="connsiteX260" fmla="*/ 4710113 w 7315744"/>
              <a:gd name="connsiteY260" fmla="*/ 1809750 h 3444751"/>
              <a:gd name="connsiteX261" fmla="*/ 4757738 w 7315744"/>
              <a:gd name="connsiteY261" fmla="*/ 1795463 h 3444751"/>
              <a:gd name="connsiteX262" fmla="*/ 4829175 w 7315744"/>
              <a:gd name="connsiteY262" fmla="*/ 1790700 h 3444751"/>
              <a:gd name="connsiteX263" fmla="*/ 5010150 w 7315744"/>
              <a:gd name="connsiteY263" fmla="*/ 1776413 h 3444751"/>
              <a:gd name="connsiteX264" fmla="*/ 5033963 w 7315744"/>
              <a:gd name="connsiteY264" fmla="*/ 1771650 h 3444751"/>
              <a:gd name="connsiteX265" fmla="*/ 5091113 w 7315744"/>
              <a:gd name="connsiteY265" fmla="*/ 1766888 h 3444751"/>
              <a:gd name="connsiteX266" fmla="*/ 5153025 w 7315744"/>
              <a:gd name="connsiteY266" fmla="*/ 1757363 h 3444751"/>
              <a:gd name="connsiteX267" fmla="*/ 5281613 w 7315744"/>
              <a:gd name="connsiteY267" fmla="*/ 1752600 h 3444751"/>
              <a:gd name="connsiteX268" fmla="*/ 5314950 w 7315744"/>
              <a:gd name="connsiteY268" fmla="*/ 1747838 h 3444751"/>
              <a:gd name="connsiteX269" fmla="*/ 5405438 w 7315744"/>
              <a:gd name="connsiteY269" fmla="*/ 1738313 h 3444751"/>
              <a:gd name="connsiteX270" fmla="*/ 5419725 w 7315744"/>
              <a:gd name="connsiteY270" fmla="*/ 1733550 h 3444751"/>
              <a:gd name="connsiteX271" fmla="*/ 5467350 w 7315744"/>
              <a:gd name="connsiteY271" fmla="*/ 1728788 h 3444751"/>
              <a:gd name="connsiteX272" fmla="*/ 5495925 w 7315744"/>
              <a:gd name="connsiteY272" fmla="*/ 1719263 h 3444751"/>
              <a:gd name="connsiteX273" fmla="*/ 5715000 w 7315744"/>
              <a:gd name="connsiteY273" fmla="*/ 1719263 h 3444751"/>
              <a:gd name="connsiteX274" fmla="*/ 5748338 w 7315744"/>
              <a:gd name="connsiteY274" fmla="*/ 1747838 h 3444751"/>
              <a:gd name="connsiteX275" fmla="*/ 5781675 w 7315744"/>
              <a:gd name="connsiteY275" fmla="*/ 1809750 h 3444751"/>
              <a:gd name="connsiteX276" fmla="*/ 5786438 w 7315744"/>
              <a:gd name="connsiteY276" fmla="*/ 1824038 h 3444751"/>
              <a:gd name="connsiteX277" fmla="*/ 5800725 w 7315744"/>
              <a:gd name="connsiteY277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85725 w 7315744"/>
              <a:gd name="connsiteY160" fmla="*/ 3033713 h 3444751"/>
              <a:gd name="connsiteX161" fmla="*/ 100012 w 7315744"/>
              <a:gd name="connsiteY161" fmla="*/ 2990850 h 3444751"/>
              <a:gd name="connsiteX162" fmla="*/ 109537 w 7315744"/>
              <a:gd name="connsiteY162" fmla="*/ 2909888 h 3444751"/>
              <a:gd name="connsiteX163" fmla="*/ 119062 w 7315744"/>
              <a:gd name="connsiteY163" fmla="*/ 2857500 h 3444751"/>
              <a:gd name="connsiteX164" fmla="*/ 114300 w 7315744"/>
              <a:gd name="connsiteY164" fmla="*/ 2652713 h 3444751"/>
              <a:gd name="connsiteX165" fmla="*/ 104775 w 7315744"/>
              <a:gd name="connsiteY165" fmla="*/ 2638425 h 3444751"/>
              <a:gd name="connsiteX166" fmla="*/ 100012 w 7315744"/>
              <a:gd name="connsiteY166" fmla="*/ 2576513 h 3444751"/>
              <a:gd name="connsiteX167" fmla="*/ 104775 w 7315744"/>
              <a:gd name="connsiteY167" fmla="*/ 2519363 h 3444751"/>
              <a:gd name="connsiteX168" fmla="*/ 109537 w 7315744"/>
              <a:gd name="connsiteY168" fmla="*/ 2495550 h 3444751"/>
              <a:gd name="connsiteX169" fmla="*/ 128587 w 7315744"/>
              <a:gd name="connsiteY169" fmla="*/ 2519363 h 3444751"/>
              <a:gd name="connsiteX170" fmla="*/ 138112 w 7315744"/>
              <a:gd name="connsiteY170" fmla="*/ 2619375 h 3444751"/>
              <a:gd name="connsiteX171" fmla="*/ 142875 w 7315744"/>
              <a:gd name="connsiteY171" fmla="*/ 3109913 h 3444751"/>
              <a:gd name="connsiteX172" fmla="*/ 147637 w 7315744"/>
              <a:gd name="connsiteY172" fmla="*/ 3128963 h 3444751"/>
              <a:gd name="connsiteX173" fmla="*/ 157162 w 7315744"/>
              <a:gd name="connsiteY173" fmla="*/ 3176588 h 3444751"/>
              <a:gd name="connsiteX174" fmla="*/ 161925 w 7315744"/>
              <a:gd name="connsiteY174" fmla="*/ 3205163 h 3444751"/>
              <a:gd name="connsiteX175" fmla="*/ 171450 w 7315744"/>
              <a:gd name="connsiteY175" fmla="*/ 3238500 h 3444751"/>
              <a:gd name="connsiteX176" fmla="*/ 176212 w 7315744"/>
              <a:gd name="connsiteY176" fmla="*/ 3290888 h 3444751"/>
              <a:gd name="connsiteX177" fmla="*/ 180975 w 7315744"/>
              <a:gd name="connsiteY177" fmla="*/ 3309938 h 3444751"/>
              <a:gd name="connsiteX178" fmla="*/ 204787 w 7315744"/>
              <a:gd name="connsiteY178" fmla="*/ 3371850 h 3444751"/>
              <a:gd name="connsiteX179" fmla="*/ 219075 w 7315744"/>
              <a:gd name="connsiteY179" fmla="*/ 3395663 h 3444751"/>
              <a:gd name="connsiteX180" fmla="*/ 228600 w 7315744"/>
              <a:gd name="connsiteY180" fmla="*/ 3409950 h 3444751"/>
              <a:gd name="connsiteX181" fmla="*/ 242887 w 7315744"/>
              <a:gd name="connsiteY181" fmla="*/ 3414713 h 3444751"/>
              <a:gd name="connsiteX182" fmla="*/ 285750 w 7315744"/>
              <a:gd name="connsiteY182" fmla="*/ 3429000 h 3444751"/>
              <a:gd name="connsiteX183" fmla="*/ 438150 w 7315744"/>
              <a:gd name="connsiteY183" fmla="*/ 3433763 h 3444751"/>
              <a:gd name="connsiteX184" fmla="*/ 461963 w 7315744"/>
              <a:gd name="connsiteY184" fmla="*/ 3424238 h 3444751"/>
              <a:gd name="connsiteX185" fmla="*/ 476250 w 7315744"/>
              <a:gd name="connsiteY185" fmla="*/ 3419475 h 3444751"/>
              <a:gd name="connsiteX186" fmla="*/ 519113 w 7315744"/>
              <a:gd name="connsiteY186" fmla="*/ 3386138 h 3444751"/>
              <a:gd name="connsiteX187" fmla="*/ 538163 w 7315744"/>
              <a:gd name="connsiteY187" fmla="*/ 3362325 h 3444751"/>
              <a:gd name="connsiteX188" fmla="*/ 552450 w 7315744"/>
              <a:gd name="connsiteY188" fmla="*/ 3357563 h 3444751"/>
              <a:gd name="connsiteX189" fmla="*/ 561975 w 7315744"/>
              <a:gd name="connsiteY189" fmla="*/ 3324225 h 3444751"/>
              <a:gd name="connsiteX190" fmla="*/ 581025 w 7315744"/>
              <a:gd name="connsiteY190" fmla="*/ 3305175 h 3444751"/>
              <a:gd name="connsiteX191" fmla="*/ 595313 w 7315744"/>
              <a:gd name="connsiteY191" fmla="*/ 3286125 h 3444751"/>
              <a:gd name="connsiteX192" fmla="*/ 609600 w 7315744"/>
              <a:gd name="connsiteY192" fmla="*/ 3252788 h 3444751"/>
              <a:gd name="connsiteX193" fmla="*/ 633413 w 7315744"/>
              <a:gd name="connsiteY193" fmla="*/ 3233738 h 3444751"/>
              <a:gd name="connsiteX194" fmla="*/ 642938 w 7315744"/>
              <a:gd name="connsiteY194" fmla="*/ 3219450 h 3444751"/>
              <a:gd name="connsiteX195" fmla="*/ 666750 w 7315744"/>
              <a:gd name="connsiteY195" fmla="*/ 3200400 h 3444751"/>
              <a:gd name="connsiteX196" fmla="*/ 681038 w 7315744"/>
              <a:gd name="connsiteY196" fmla="*/ 3186113 h 3444751"/>
              <a:gd name="connsiteX197" fmla="*/ 700088 w 7315744"/>
              <a:gd name="connsiteY197" fmla="*/ 3176588 h 3444751"/>
              <a:gd name="connsiteX198" fmla="*/ 733425 w 7315744"/>
              <a:gd name="connsiteY198" fmla="*/ 3162300 h 3444751"/>
              <a:gd name="connsiteX199" fmla="*/ 771525 w 7315744"/>
              <a:gd name="connsiteY199" fmla="*/ 3133725 h 3444751"/>
              <a:gd name="connsiteX200" fmla="*/ 785813 w 7315744"/>
              <a:gd name="connsiteY200" fmla="*/ 3124200 h 3444751"/>
              <a:gd name="connsiteX201" fmla="*/ 828675 w 7315744"/>
              <a:gd name="connsiteY201" fmla="*/ 3081338 h 3444751"/>
              <a:gd name="connsiteX202" fmla="*/ 852488 w 7315744"/>
              <a:gd name="connsiteY202" fmla="*/ 3057525 h 3444751"/>
              <a:gd name="connsiteX203" fmla="*/ 895350 w 7315744"/>
              <a:gd name="connsiteY203" fmla="*/ 3005138 h 3444751"/>
              <a:gd name="connsiteX204" fmla="*/ 904875 w 7315744"/>
              <a:gd name="connsiteY204" fmla="*/ 2990850 h 3444751"/>
              <a:gd name="connsiteX205" fmla="*/ 947738 w 7315744"/>
              <a:gd name="connsiteY205" fmla="*/ 2967038 h 3444751"/>
              <a:gd name="connsiteX206" fmla="*/ 962025 w 7315744"/>
              <a:gd name="connsiteY206" fmla="*/ 2957513 h 3444751"/>
              <a:gd name="connsiteX207" fmla="*/ 995363 w 7315744"/>
              <a:gd name="connsiteY207" fmla="*/ 2938463 h 3444751"/>
              <a:gd name="connsiteX208" fmla="*/ 1009650 w 7315744"/>
              <a:gd name="connsiteY208" fmla="*/ 2924175 h 3444751"/>
              <a:gd name="connsiteX209" fmla="*/ 1090613 w 7315744"/>
              <a:gd name="connsiteY209" fmla="*/ 2876550 h 3444751"/>
              <a:gd name="connsiteX210" fmla="*/ 1123950 w 7315744"/>
              <a:gd name="connsiteY210" fmla="*/ 2847975 h 3444751"/>
              <a:gd name="connsiteX211" fmla="*/ 1190625 w 7315744"/>
              <a:gd name="connsiteY211" fmla="*/ 2819400 h 3444751"/>
              <a:gd name="connsiteX212" fmla="*/ 1247775 w 7315744"/>
              <a:gd name="connsiteY212" fmla="*/ 2795588 h 3444751"/>
              <a:gd name="connsiteX213" fmla="*/ 1276350 w 7315744"/>
              <a:gd name="connsiteY213" fmla="*/ 2781300 h 3444751"/>
              <a:gd name="connsiteX214" fmla="*/ 1304925 w 7315744"/>
              <a:gd name="connsiteY214" fmla="*/ 2776538 h 3444751"/>
              <a:gd name="connsiteX215" fmla="*/ 1395413 w 7315744"/>
              <a:gd name="connsiteY215" fmla="*/ 2757488 h 3444751"/>
              <a:gd name="connsiteX216" fmla="*/ 1476375 w 7315744"/>
              <a:gd name="connsiteY216" fmla="*/ 2728913 h 3444751"/>
              <a:gd name="connsiteX217" fmla="*/ 1528763 w 7315744"/>
              <a:gd name="connsiteY217" fmla="*/ 2714625 h 3444751"/>
              <a:gd name="connsiteX218" fmla="*/ 1681163 w 7315744"/>
              <a:gd name="connsiteY218" fmla="*/ 2652713 h 3444751"/>
              <a:gd name="connsiteX219" fmla="*/ 1771650 w 7315744"/>
              <a:gd name="connsiteY219" fmla="*/ 2614613 h 3444751"/>
              <a:gd name="connsiteX220" fmla="*/ 1871663 w 7315744"/>
              <a:gd name="connsiteY220" fmla="*/ 2581275 h 3444751"/>
              <a:gd name="connsiteX221" fmla="*/ 1900238 w 7315744"/>
              <a:gd name="connsiteY221" fmla="*/ 2566988 h 3444751"/>
              <a:gd name="connsiteX222" fmla="*/ 1928813 w 7315744"/>
              <a:gd name="connsiteY222" fmla="*/ 2547938 h 3444751"/>
              <a:gd name="connsiteX223" fmla="*/ 1971675 w 7315744"/>
              <a:gd name="connsiteY223" fmla="*/ 2533650 h 3444751"/>
              <a:gd name="connsiteX224" fmla="*/ 2090738 w 7315744"/>
              <a:gd name="connsiteY224" fmla="*/ 2481263 h 3444751"/>
              <a:gd name="connsiteX225" fmla="*/ 2143125 w 7315744"/>
              <a:gd name="connsiteY225" fmla="*/ 2452688 h 3444751"/>
              <a:gd name="connsiteX226" fmla="*/ 2176463 w 7315744"/>
              <a:gd name="connsiteY226" fmla="*/ 2443163 h 3444751"/>
              <a:gd name="connsiteX227" fmla="*/ 2228850 w 7315744"/>
              <a:gd name="connsiteY227" fmla="*/ 2424113 h 3444751"/>
              <a:gd name="connsiteX228" fmla="*/ 2281238 w 7315744"/>
              <a:gd name="connsiteY228" fmla="*/ 2400300 h 3444751"/>
              <a:gd name="connsiteX229" fmla="*/ 2357438 w 7315744"/>
              <a:gd name="connsiteY229" fmla="*/ 2376488 h 3444751"/>
              <a:gd name="connsiteX230" fmla="*/ 2481263 w 7315744"/>
              <a:gd name="connsiteY230" fmla="*/ 2319338 h 3444751"/>
              <a:gd name="connsiteX231" fmla="*/ 2538413 w 7315744"/>
              <a:gd name="connsiteY231" fmla="*/ 2286000 h 3444751"/>
              <a:gd name="connsiteX232" fmla="*/ 2571750 w 7315744"/>
              <a:gd name="connsiteY232" fmla="*/ 2276475 h 3444751"/>
              <a:gd name="connsiteX233" fmla="*/ 2647950 w 7315744"/>
              <a:gd name="connsiteY233" fmla="*/ 2238375 h 3444751"/>
              <a:gd name="connsiteX234" fmla="*/ 2705100 w 7315744"/>
              <a:gd name="connsiteY234" fmla="*/ 2219325 h 3444751"/>
              <a:gd name="connsiteX235" fmla="*/ 2724150 w 7315744"/>
              <a:gd name="connsiteY235" fmla="*/ 2209800 h 3444751"/>
              <a:gd name="connsiteX236" fmla="*/ 2847975 w 7315744"/>
              <a:gd name="connsiteY236" fmla="*/ 2157413 h 3444751"/>
              <a:gd name="connsiteX237" fmla="*/ 2871788 w 7315744"/>
              <a:gd name="connsiteY237" fmla="*/ 2143125 h 3444751"/>
              <a:gd name="connsiteX238" fmla="*/ 3000375 w 7315744"/>
              <a:gd name="connsiteY238" fmla="*/ 2100263 h 3444751"/>
              <a:gd name="connsiteX239" fmla="*/ 3028950 w 7315744"/>
              <a:gd name="connsiteY239" fmla="*/ 2095500 h 3444751"/>
              <a:gd name="connsiteX240" fmla="*/ 3095625 w 7315744"/>
              <a:gd name="connsiteY240" fmla="*/ 2085975 h 3444751"/>
              <a:gd name="connsiteX241" fmla="*/ 3205163 w 7315744"/>
              <a:gd name="connsiteY241" fmla="*/ 2052638 h 3444751"/>
              <a:gd name="connsiteX242" fmla="*/ 3290888 w 7315744"/>
              <a:gd name="connsiteY242" fmla="*/ 2028825 h 3444751"/>
              <a:gd name="connsiteX243" fmla="*/ 3333750 w 7315744"/>
              <a:gd name="connsiteY243" fmla="*/ 2019300 h 3444751"/>
              <a:gd name="connsiteX244" fmla="*/ 3381375 w 7315744"/>
              <a:gd name="connsiteY244" fmla="*/ 2005013 h 3444751"/>
              <a:gd name="connsiteX245" fmla="*/ 3495675 w 7315744"/>
              <a:gd name="connsiteY245" fmla="*/ 1990725 h 3444751"/>
              <a:gd name="connsiteX246" fmla="*/ 3557588 w 7315744"/>
              <a:gd name="connsiteY246" fmla="*/ 1981200 h 3444751"/>
              <a:gd name="connsiteX247" fmla="*/ 3638550 w 7315744"/>
              <a:gd name="connsiteY247" fmla="*/ 1971675 h 3444751"/>
              <a:gd name="connsiteX248" fmla="*/ 3733800 w 7315744"/>
              <a:gd name="connsiteY248" fmla="*/ 1943100 h 3444751"/>
              <a:gd name="connsiteX249" fmla="*/ 3786188 w 7315744"/>
              <a:gd name="connsiteY249" fmla="*/ 1938338 h 3444751"/>
              <a:gd name="connsiteX250" fmla="*/ 3957638 w 7315744"/>
              <a:gd name="connsiteY250" fmla="*/ 1909763 h 3444751"/>
              <a:gd name="connsiteX251" fmla="*/ 4071938 w 7315744"/>
              <a:gd name="connsiteY251" fmla="*/ 1890713 h 3444751"/>
              <a:gd name="connsiteX252" fmla="*/ 4176713 w 7315744"/>
              <a:gd name="connsiteY252" fmla="*/ 1866900 h 3444751"/>
              <a:gd name="connsiteX253" fmla="*/ 4229100 w 7315744"/>
              <a:gd name="connsiteY253" fmla="*/ 1862138 h 3444751"/>
              <a:gd name="connsiteX254" fmla="*/ 4333875 w 7315744"/>
              <a:gd name="connsiteY254" fmla="*/ 1843088 h 3444751"/>
              <a:gd name="connsiteX255" fmla="*/ 4376738 w 7315744"/>
              <a:gd name="connsiteY255" fmla="*/ 1833563 h 3444751"/>
              <a:gd name="connsiteX256" fmla="*/ 4467225 w 7315744"/>
              <a:gd name="connsiteY256" fmla="*/ 1824038 h 3444751"/>
              <a:gd name="connsiteX257" fmla="*/ 4519613 w 7315744"/>
              <a:gd name="connsiteY257" fmla="*/ 1819275 h 3444751"/>
              <a:gd name="connsiteX258" fmla="*/ 4676775 w 7315744"/>
              <a:gd name="connsiteY258" fmla="*/ 1814513 h 3444751"/>
              <a:gd name="connsiteX259" fmla="*/ 4710113 w 7315744"/>
              <a:gd name="connsiteY259" fmla="*/ 1809750 h 3444751"/>
              <a:gd name="connsiteX260" fmla="*/ 4757738 w 7315744"/>
              <a:gd name="connsiteY260" fmla="*/ 1795463 h 3444751"/>
              <a:gd name="connsiteX261" fmla="*/ 4829175 w 7315744"/>
              <a:gd name="connsiteY261" fmla="*/ 1790700 h 3444751"/>
              <a:gd name="connsiteX262" fmla="*/ 5010150 w 7315744"/>
              <a:gd name="connsiteY262" fmla="*/ 1776413 h 3444751"/>
              <a:gd name="connsiteX263" fmla="*/ 5033963 w 7315744"/>
              <a:gd name="connsiteY263" fmla="*/ 1771650 h 3444751"/>
              <a:gd name="connsiteX264" fmla="*/ 5091113 w 7315744"/>
              <a:gd name="connsiteY264" fmla="*/ 1766888 h 3444751"/>
              <a:gd name="connsiteX265" fmla="*/ 5153025 w 7315744"/>
              <a:gd name="connsiteY265" fmla="*/ 1757363 h 3444751"/>
              <a:gd name="connsiteX266" fmla="*/ 5281613 w 7315744"/>
              <a:gd name="connsiteY266" fmla="*/ 1752600 h 3444751"/>
              <a:gd name="connsiteX267" fmla="*/ 5314950 w 7315744"/>
              <a:gd name="connsiteY267" fmla="*/ 1747838 h 3444751"/>
              <a:gd name="connsiteX268" fmla="*/ 5405438 w 7315744"/>
              <a:gd name="connsiteY268" fmla="*/ 1738313 h 3444751"/>
              <a:gd name="connsiteX269" fmla="*/ 5419725 w 7315744"/>
              <a:gd name="connsiteY269" fmla="*/ 1733550 h 3444751"/>
              <a:gd name="connsiteX270" fmla="*/ 5467350 w 7315744"/>
              <a:gd name="connsiteY270" fmla="*/ 1728788 h 3444751"/>
              <a:gd name="connsiteX271" fmla="*/ 5495925 w 7315744"/>
              <a:gd name="connsiteY271" fmla="*/ 1719263 h 3444751"/>
              <a:gd name="connsiteX272" fmla="*/ 5715000 w 7315744"/>
              <a:gd name="connsiteY272" fmla="*/ 1719263 h 3444751"/>
              <a:gd name="connsiteX273" fmla="*/ 5748338 w 7315744"/>
              <a:gd name="connsiteY273" fmla="*/ 1747838 h 3444751"/>
              <a:gd name="connsiteX274" fmla="*/ 5781675 w 7315744"/>
              <a:gd name="connsiteY274" fmla="*/ 1809750 h 3444751"/>
              <a:gd name="connsiteX275" fmla="*/ 5786438 w 7315744"/>
              <a:gd name="connsiteY275" fmla="*/ 1824038 h 3444751"/>
              <a:gd name="connsiteX276" fmla="*/ 5800725 w 7315744"/>
              <a:gd name="connsiteY276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0012 w 7315744"/>
              <a:gd name="connsiteY160" fmla="*/ 2990850 h 3444751"/>
              <a:gd name="connsiteX161" fmla="*/ 109537 w 7315744"/>
              <a:gd name="connsiteY161" fmla="*/ 2909888 h 3444751"/>
              <a:gd name="connsiteX162" fmla="*/ 119062 w 7315744"/>
              <a:gd name="connsiteY162" fmla="*/ 2857500 h 3444751"/>
              <a:gd name="connsiteX163" fmla="*/ 114300 w 7315744"/>
              <a:gd name="connsiteY163" fmla="*/ 2652713 h 3444751"/>
              <a:gd name="connsiteX164" fmla="*/ 104775 w 7315744"/>
              <a:gd name="connsiteY164" fmla="*/ 2638425 h 3444751"/>
              <a:gd name="connsiteX165" fmla="*/ 100012 w 7315744"/>
              <a:gd name="connsiteY165" fmla="*/ 2576513 h 3444751"/>
              <a:gd name="connsiteX166" fmla="*/ 104775 w 7315744"/>
              <a:gd name="connsiteY166" fmla="*/ 2519363 h 3444751"/>
              <a:gd name="connsiteX167" fmla="*/ 109537 w 7315744"/>
              <a:gd name="connsiteY167" fmla="*/ 2495550 h 3444751"/>
              <a:gd name="connsiteX168" fmla="*/ 128587 w 7315744"/>
              <a:gd name="connsiteY168" fmla="*/ 2519363 h 3444751"/>
              <a:gd name="connsiteX169" fmla="*/ 138112 w 7315744"/>
              <a:gd name="connsiteY169" fmla="*/ 2619375 h 3444751"/>
              <a:gd name="connsiteX170" fmla="*/ 142875 w 7315744"/>
              <a:gd name="connsiteY170" fmla="*/ 3109913 h 3444751"/>
              <a:gd name="connsiteX171" fmla="*/ 147637 w 7315744"/>
              <a:gd name="connsiteY171" fmla="*/ 3128963 h 3444751"/>
              <a:gd name="connsiteX172" fmla="*/ 157162 w 7315744"/>
              <a:gd name="connsiteY172" fmla="*/ 3176588 h 3444751"/>
              <a:gd name="connsiteX173" fmla="*/ 161925 w 7315744"/>
              <a:gd name="connsiteY173" fmla="*/ 3205163 h 3444751"/>
              <a:gd name="connsiteX174" fmla="*/ 171450 w 7315744"/>
              <a:gd name="connsiteY174" fmla="*/ 3238500 h 3444751"/>
              <a:gd name="connsiteX175" fmla="*/ 176212 w 7315744"/>
              <a:gd name="connsiteY175" fmla="*/ 3290888 h 3444751"/>
              <a:gd name="connsiteX176" fmla="*/ 180975 w 7315744"/>
              <a:gd name="connsiteY176" fmla="*/ 3309938 h 3444751"/>
              <a:gd name="connsiteX177" fmla="*/ 204787 w 7315744"/>
              <a:gd name="connsiteY177" fmla="*/ 3371850 h 3444751"/>
              <a:gd name="connsiteX178" fmla="*/ 219075 w 7315744"/>
              <a:gd name="connsiteY178" fmla="*/ 3395663 h 3444751"/>
              <a:gd name="connsiteX179" fmla="*/ 228600 w 7315744"/>
              <a:gd name="connsiteY179" fmla="*/ 3409950 h 3444751"/>
              <a:gd name="connsiteX180" fmla="*/ 242887 w 7315744"/>
              <a:gd name="connsiteY180" fmla="*/ 3414713 h 3444751"/>
              <a:gd name="connsiteX181" fmla="*/ 285750 w 7315744"/>
              <a:gd name="connsiteY181" fmla="*/ 3429000 h 3444751"/>
              <a:gd name="connsiteX182" fmla="*/ 438150 w 7315744"/>
              <a:gd name="connsiteY182" fmla="*/ 3433763 h 3444751"/>
              <a:gd name="connsiteX183" fmla="*/ 461963 w 7315744"/>
              <a:gd name="connsiteY183" fmla="*/ 3424238 h 3444751"/>
              <a:gd name="connsiteX184" fmla="*/ 476250 w 7315744"/>
              <a:gd name="connsiteY184" fmla="*/ 3419475 h 3444751"/>
              <a:gd name="connsiteX185" fmla="*/ 519113 w 7315744"/>
              <a:gd name="connsiteY185" fmla="*/ 3386138 h 3444751"/>
              <a:gd name="connsiteX186" fmla="*/ 538163 w 7315744"/>
              <a:gd name="connsiteY186" fmla="*/ 3362325 h 3444751"/>
              <a:gd name="connsiteX187" fmla="*/ 552450 w 7315744"/>
              <a:gd name="connsiteY187" fmla="*/ 3357563 h 3444751"/>
              <a:gd name="connsiteX188" fmla="*/ 561975 w 7315744"/>
              <a:gd name="connsiteY188" fmla="*/ 3324225 h 3444751"/>
              <a:gd name="connsiteX189" fmla="*/ 581025 w 7315744"/>
              <a:gd name="connsiteY189" fmla="*/ 3305175 h 3444751"/>
              <a:gd name="connsiteX190" fmla="*/ 595313 w 7315744"/>
              <a:gd name="connsiteY190" fmla="*/ 3286125 h 3444751"/>
              <a:gd name="connsiteX191" fmla="*/ 609600 w 7315744"/>
              <a:gd name="connsiteY191" fmla="*/ 3252788 h 3444751"/>
              <a:gd name="connsiteX192" fmla="*/ 633413 w 7315744"/>
              <a:gd name="connsiteY192" fmla="*/ 3233738 h 3444751"/>
              <a:gd name="connsiteX193" fmla="*/ 642938 w 7315744"/>
              <a:gd name="connsiteY193" fmla="*/ 3219450 h 3444751"/>
              <a:gd name="connsiteX194" fmla="*/ 666750 w 7315744"/>
              <a:gd name="connsiteY194" fmla="*/ 3200400 h 3444751"/>
              <a:gd name="connsiteX195" fmla="*/ 681038 w 7315744"/>
              <a:gd name="connsiteY195" fmla="*/ 3186113 h 3444751"/>
              <a:gd name="connsiteX196" fmla="*/ 700088 w 7315744"/>
              <a:gd name="connsiteY196" fmla="*/ 3176588 h 3444751"/>
              <a:gd name="connsiteX197" fmla="*/ 733425 w 7315744"/>
              <a:gd name="connsiteY197" fmla="*/ 3162300 h 3444751"/>
              <a:gd name="connsiteX198" fmla="*/ 771525 w 7315744"/>
              <a:gd name="connsiteY198" fmla="*/ 3133725 h 3444751"/>
              <a:gd name="connsiteX199" fmla="*/ 785813 w 7315744"/>
              <a:gd name="connsiteY199" fmla="*/ 3124200 h 3444751"/>
              <a:gd name="connsiteX200" fmla="*/ 828675 w 7315744"/>
              <a:gd name="connsiteY200" fmla="*/ 3081338 h 3444751"/>
              <a:gd name="connsiteX201" fmla="*/ 852488 w 7315744"/>
              <a:gd name="connsiteY201" fmla="*/ 3057525 h 3444751"/>
              <a:gd name="connsiteX202" fmla="*/ 895350 w 7315744"/>
              <a:gd name="connsiteY202" fmla="*/ 3005138 h 3444751"/>
              <a:gd name="connsiteX203" fmla="*/ 904875 w 7315744"/>
              <a:gd name="connsiteY203" fmla="*/ 2990850 h 3444751"/>
              <a:gd name="connsiteX204" fmla="*/ 947738 w 7315744"/>
              <a:gd name="connsiteY204" fmla="*/ 2967038 h 3444751"/>
              <a:gd name="connsiteX205" fmla="*/ 962025 w 7315744"/>
              <a:gd name="connsiteY205" fmla="*/ 2957513 h 3444751"/>
              <a:gd name="connsiteX206" fmla="*/ 995363 w 7315744"/>
              <a:gd name="connsiteY206" fmla="*/ 2938463 h 3444751"/>
              <a:gd name="connsiteX207" fmla="*/ 1009650 w 7315744"/>
              <a:gd name="connsiteY207" fmla="*/ 2924175 h 3444751"/>
              <a:gd name="connsiteX208" fmla="*/ 1090613 w 7315744"/>
              <a:gd name="connsiteY208" fmla="*/ 2876550 h 3444751"/>
              <a:gd name="connsiteX209" fmla="*/ 1123950 w 7315744"/>
              <a:gd name="connsiteY209" fmla="*/ 2847975 h 3444751"/>
              <a:gd name="connsiteX210" fmla="*/ 1190625 w 7315744"/>
              <a:gd name="connsiteY210" fmla="*/ 2819400 h 3444751"/>
              <a:gd name="connsiteX211" fmla="*/ 1247775 w 7315744"/>
              <a:gd name="connsiteY211" fmla="*/ 2795588 h 3444751"/>
              <a:gd name="connsiteX212" fmla="*/ 1276350 w 7315744"/>
              <a:gd name="connsiteY212" fmla="*/ 2781300 h 3444751"/>
              <a:gd name="connsiteX213" fmla="*/ 1304925 w 7315744"/>
              <a:gd name="connsiteY213" fmla="*/ 2776538 h 3444751"/>
              <a:gd name="connsiteX214" fmla="*/ 1395413 w 7315744"/>
              <a:gd name="connsiteY214" fmla="*/ 2757488 h 3444751"/>
              <a:gd name="connsiteX215" fmla="*/ 1476375 w 7315744"/>
              <a:gd name="connsiteY215" fmla="*/ 2728913 h 3444751"/>
              <a:gd name="connsiteX216" fmla="*/ 1528763 w 7315744"/>
              <a:gd name="connsiteY216" fmla="*/ 2714625 h 3444751"/>
              <a:gd name="connsiteX217" fmla="*/ 1681163 w 7315744"/>
              <a:gd name="connsiteY217" fmla="*/ 2652713 h 3444751"/>
              <a:gd name="connsiteX218" fmla="*/ 1771650 w 7315744"/>
              <a:gd name="connsiteY218" fmla="*/ 2614613 h 3444751"/>
              <a:gd name="connsiteX219" fmla="*/ 1871663 w 7315744"/>
              <a:gd name="connsiteY219" fmla="*/ 2581275 h 3444751"/>
              <a:gd name="connsiteX220" fmla="*/ 1900238 w 7315744"/>
              <a:gd name="connsiteY220" fmla="*/ 2566988 h 3444751"/>
              <a:gd name="connsiteX221" fmla="*/ 1928813 w 7315744"/>
              <a:gd name="connsiteY221" fmla="*/ 2547938 h 3444751"/>
              <a:gd name="connsiteX222" fmla="*/ 1971675 w 7315744"/>
              <a:gd name="connsiteY222" fmla="*/ 2533650 h 3444751"/>
              <a:gd name="connsiteX223" fmla="*/ 2090738 w 7315744"/>
              <a:gd name="connsiteY223" fmla="*/ 2481263 h 3444751"/>
              <a:gd name="connsiteX224" fmla="*/ 2143125 w 7315744"/>
              <a:gd name="connsiteY224" fmla="*/ 2452688 h 3444751"/>
              <a:gd name="connsiteX225" fmla="*/ 2176463 w 7315744"/>
              <a:gd name="connsiteY225" fmla="*/ 2443163 h 3444751"/>
              <a:gd name="connsiteX226" fmla="*/ 2228850 w 7315744"/>
              <a:gd name="connsiteY226" fmla="*/ 2424113 h 3444751"/>
              <a:gd name="connsiteX227" fmla="*/ 2281238 w 7315744"/>
              <a:gd name="connsiteY227" fmla="*/ 2400300 h 3444751"/>
              <a:gd name="connsiteX228" fmla="*/ 2357438 w 7315744"/>
              <a:gd name="connsiteY228" fmla="*/ 2376488 h 3444751"/>
              <a:gd name="connsiteX229" fmla="*/ 2481263 w 7315744"/>
              <a:gd name="connsiteY229" fmla="*/ 2319338 h 3444751"/>
              <a:gd name="connsiteX230" fmla="*/ 2538413 w 7315744"/>
              <a:gd name="connsiteY230" fmla="*/ 2286000 h 3444751"/>
              <a:gd name="connsiteX231" fmla="*/ 2571750 w 7315744"/>
              <a:gd name="connsiteY231" fmla="*/ 2276475 h 3444751"/>
              <a:gd name="connsiteX232" fmla="*/ 2647950 w 7315744"/>
              <a:gd name="connsiteY232" fmla="*/ 2238375 h 3444751"/>
              <a:gd name="connsiteX233" fmla="*/ 2705100 w 7315744"/>
              <a:gd name="connsiteY233" fmla="*/ 2219325 h 3444751"/>
              <a:gd name="connsiteX234" fmla="*/ 2724150 w 7315744"/>
              <a:gd name="connsiteY234" fmla="*/ 2209800 h 3444751"/>
              <a:gd name="connsiteX235" fmla="*/ 2847975 w 7315744"/>
              <a:gd name="connsiteY235" fmla="*/ 2157413 h 3444751"/>
              <a:gd name="connsiteX236" fmla="*/ 2871788 w 7315744"/>
              <a:gd name="connsiteY236" fmla="*/ 2143125 h 3444751"/>
              <a:gd name="connsiteX237" fmla="*/ 3000375 w 7315744"/>
              <a:gd name="connsiteY237" fmla="*/ 2100263 h 3444751"/>
              <a:gd name="connsiteX238" fmla="*/ 3028950 w 7315744"/>
              <a:gd name="connsiteY238" fmla="*/ 2095500 h 3444751"/>
              <a:gd name="connsiteX239" fmla="*/ 3095625 w 7315744"/>
              <a:gd name="connsiteY239" fmla="*/ 2085975 h 3444751"/>
              <a:gd name="connsiteX240" fmla="*/ 3205163 w 7315744"/>
              <a:gd name="connsiteY240" fmla="*/ 2052638 h 3444751"/>
              <a:gd name="connsiteX241" fmla="*/ 3290888 w 7315744"/>
              <a:gd name="connsiteY241" fmla="*/ 2028825 h 3444751"/>
              <a:gd name="connsiteX242" fmla="*/ 3333750 w 7315744"/>
              <a:gd name="connsiteY242" fmla="*/ 2019300 h 3444751"/>
              <a:gd name="connsiteX243" fmla="*/ 3381375 w 7315744"/>
              <a:gd name="connsiteY243" fmla="*/ 2005013 h 3444751"/>
              <a:gd name="connsiteX244" fmla="*/ 3495675 w 7315744"/>
              <a:gd name="connsiteY244" fmla="*/ 1990725 h 3444751"/>
              <a:gd name="connsiteX245" fmla="*/ 3557588 w 7315744"/>
              <a:gd name="connsiteY245" fmla="*/ 1981200 h 3444751"/>
              <a:gd name="connsiteX246" fmla="*/ 3638550 w 7315744"/>
              <a:gd name="connsiteY246" fmla="*/ 1971675 h 3444751"/>
              <a:gd name="connsiteX247" fmla="*/ 3733800 w 7315744"/>
              <a:gd name="connsiteY247" fmla="*/ 1943100 h 3444751"/>
              <a:gd name="connsiteX248" fmla="*/ 3786188 w 7315744"/>
              <a:gd name="connsiteY248" fmla="*/ 1938338 h 3444751"/>
              <a:gd name="connsiteX249" fmla="*/ 3957638 w 7315744"/>
              <a:gd name="connsiteY249" fmla="*/ 1909763 h 3444751"/>
              <a:gd name="connsiteX250" fmla="*/ 4071938 w 7315744"/>
              <a:gd name="connsiteY250" fmla="*/ 1890713 h 3444751"/>
              <a:gd name="connsiteX251" fmla="*/ 4176713 w 7315744"/>
              <a:gd name="connsiteY251" fmla="*/ 1866900 h 3444751"/>
              <a:gd name="connsiteX252" fmla="*/ 4229100 w 7315744"/>
              <a:gd name="connsiteY252" fmla="*/ 1862138 h 3444751"/>
              <a:gd name="connsiteX253" fmla="*/ 4333875 w 7315744"/>
              <a:gd name="connsiteY253" fmla="*/ 1843088 h 3444751"/>
              <a:gd name="connsiteX254" fmla="*/ 4376738 w 7315744"/>
              <a:gd name="connsiteY254" fmla="*/ 1833563 h 3444751"/>
              <a:gd name="connsiteX255" fmla="*/ 4467225 w 7315744"/>
              <a:gd name="connsiteY255" fmla="*/ 1824038 h 3444751"/>
              <a:gd name="connsiteX256" fmla="*/ 4519613 w 7315744"/>
              <a:gd name="connsiteY256" fmla="*/ 1819275 h 3444751"/>
              <a:gd name="connsiteX257" fmla="*/ 4676775 w 7315744"/>
              <a:gd name="connsiteY257" fmla="*/ 1814513 h 3444751"/>
              <a:gd name="connsiteX258" fmla="*/ 4710113 w 7315744"/>
              <a:gd name="connsiteY258" fmla="*/ 1809750 h 3444751"/>
              <a:gd name="connsiteX259" fmla="*/ 4757738 w 7315744"/>
              <a:gd name="connsiteY259" fmla="*/ 1795463 h 3444751"/>
              <a:gd name="connsiteX260" fmla="*/ 4829175 w 7315744"/>
              <a:gd name="connsiteY260" fmla="*/ 1790700 h 3444751"/>
              <a:gd name="connsiteX261" fmla="*/ 5010150 w 7315744"/>
              <a:gd name="connsiteY261" fmla="*/ 1776413 h 3444751"/>
              <a:gd name="connsiteX262" fmla="*/ 5033963 w 7315744"/>
              <a:gd name="connsiteY262" fmla="*/ 1771650 h 3444751"/>
              <a:gd name="connsiteX263" fmla="*/ 5091113 w 7315744"/>
              <a:gd name="connsiteY263" fmla="*/ 1766888 h 3444751"/>
              <a:gd name="connsiteX264" fmla="*/ 5153025 w 7315744"/>
              <a:gd name="connsiteY264" fmla="*/ 1757363 h 3444751"/>
              <a:gd name="connsiteX265" fmla="*/ 5281613 w 7315744"/>
              <a:gd name="connsiteY265" fmla="*/ 1752600 h 3444751"/>
              <a:gd name="connsiteX266" fmla="*/ 5314950 w 7315744"/>
              <a:gd name="connsiteY266" fmla="*/ 1747838 h 3444751"/>
              <a:gd name="connsiteX267" fmla="*/ 5405438 w 7315744"/>
              <a:gd name="connsiteY267" fmla="*/ 1738313 h 3444751"/>
              <a:gd name="connsiteX268" fmla="*/ 5419725 w 7315744"/>
              <a:gd name="connsiteY268" fmla="*/ 1733550 h 3444751"/>
              <a:gd name="connsiteX269" fmla="*/ 5467350 w 7315744"/>
              <a:gd name="connsiteY269" fmla="*/ 1728788 h 3444751"/>
              <a:gd name="connsiteX270" fmla="*/ 5495925 w 7315744"/>
              <a:gd name="connsiteY270" fmla="*/ 1719263 h 3444751"/>
              <a:gd name="connsiteX271" fmla="*/ 5715000 w 7315744"/>
              <a:gd name="connsiteY271" fmla="*/ 1719263 h 3444751"/>
              <a:gd name="connsiteX272" fmla="*/ 5748338 w 7315744"/>
              <a:gd name="connsiteY272" fmla="*/ 1747838 h 3444751"/>
              <a:gd name="connsiteX273" fmla="*/ 5781675 w 7315744"/>
              <a:gd name="connsiteY273" fmla="*/ 1809750 h 3444751"/>
              <a:gd name="connsiteX274" fmla="*/ 5786438 w 7315744"/>
              <a:gd name="connsiteY274" fmla="*/ 1824038 h 3444751"/>
              <a:gd name="connsiteX275" fmla="*/ 5800725 w 7315744"/>
              <a:gd name="connsiteY275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9537 w 7315744"/>
              <a:gd name="connsiteY160" fmla="*/ 2909888 h 3444751"/>
              <a:gd name="connsiteX161" fmla="*/ 119062 w 7315744"/>
              <a:gd name="connsiteY161" fmla="*/ 2857500 h 3444751"/>
              <a:gd name="connsiteX162" fmla="*/ 114300 w 7315744"/>
              <a:gd name="connsiteY162" fmla="*/ 2652713 h 3444751"/>
              <a:gd name="connsiteX163" fmla="*/ 104775 w 7315744"/>
              <a:gd name="connsiteY163" fmla="*/ 2638425 h 3444751"/>
              <a:gd name="connsiteX164" fmla="*/ 100012 w 7315744"/>
              <a:gd name="connsiteY164" fmla="*/ 2576513 h 3444751"/>
              <a:gd name="connsiteX165" fmla="*/ 104775 w 7315744"/>
              <a:gd name="connsiteY165" fmla="*/ 2519363 h 3444751"/>
              <a:gd name="connsiteX166" fmla="*/ 109537 w 7315744"/>
              <a:gd name="connsiteY166" fmla="*/ 2495550 h 3444751"/>
              <a:gd name="connsiteX167" fmla="*/ 128587 w 7315744"/>
              <a:gd name="connsiteY167" fmla="*/ 2519363 h 3444751"/>
              <a:gd name="connsiteX168" fmla="*/ 138112 w 7315744"/>
              <a:gd name="connsiteY168" fmla="*/ 2619375 h 3444751"/>
              <a:gd name="connsiteX169" fmla="*/ 142875 w 7315744"/>
              <a:gd name="connsiteY169" fmla="*/ 3109913 h 3444751"/>
              <a:gd name="connsiteX170" fmla="*/ 147637 w 7315744"/>
              <a:gd name="connsiteY170" fmla="*/ 3128963 h 3444751"/>
              <a:gd name="connsiteX171" fmla="*/ 157162 w 7315744"/>
              <a:gd name="connsiteY171" fmla="*/ 3176588 h 3444751"/>
              <a:gd name="connsiteX172" fmla="*/ 161925 w 7315744"/>
              <a:gd name="connsiteY172" fmla="*/ 3205163 h 3444751"/>
              <a:gd name="connsiteX173" fmla="*/ 171450 w 7315744"/>
              <a:gd name="connsiteY173" fmla="*/ 3238500 h 3444751"/>
              <a:gd name="connsiteX174" fmla="*/ 176212 w 7315744"/>
              <a:gd name="connsiteY174" fmla="*/ 3290888 h 3444751"/>
              <a:gd name="connsiteX175" fmla="*/ 180975 w 7315744"/>
              <a:gd name="connsiteY175" fmla="*/ 3309938 h 3444751"/>
              <a:gd name="connsiteX176" fmla="*/ 204787 w 7315744"/>
              <a:gd name="connsiteY176" fmla="*/ 3371850 h 3444751"/>
              <a:gd name="connsiteX177" fmla="*/ 219075 w 7315744"/>
              <a:gd name="connsiteY177" fmla="*/ 3395663 h 3444751"/>
              <a:gd name="connsiteX178" fmla="*/ 228600 w 7315744"/>
              <a:gd name="connsiteY178" fmla="*/ 3409950 h 3444751"/>
              <a:gd name="connsiteX179" fmla="*/ 242887 w 7315744"/>
              <a:gd name="connsiteY179" fmla="*/ 3414713 h 3444751"/>
              <a:gd name="connsiteX180" fmla="*/ 285750 w 7315744"/>
              <a:gd name="connsiteY180" fmla="*/ 3429000 h 3444751"/>
              <a:gd name="connsiteX181" fmla="*/ 438150 w 7315744"/>
              <a:gd name="connsiteY181" fmla="*/ 3433763 h 3444751"/>
              <a:gd name="connsiteX182" fmla="*/ 461963 w 7315744"/>
              <a:gd name="connsiteY182" fmla="*/ 3424238 h 3444751"/>
              <a:gd name="connsiteX183" fmla="*/ 476250 w 7315744"/>
              <a:gd name="connsiteY183" fmla="*/ 3419475 h 3444751"/>
              <a:gd name="connsiteX184" fmla="*/ 519113 w 7315744"/>
              <a:gd name="connsiteY184" fmla="*/ 3386138 h 3444751"/>
              <a:gd name="connsiteX185" fmla="*/ 538163 w 7315744"/>
              <a:gd name="connsiteY185" fmla="*/ 3362325 h 3444751"/>
              <a:gd name="connsiteX186" fmla="*/ 552450 w 7315744"/>
              <a:gd name="connsiteY186" fmla="*/ 3357563 h 3444751"/>
              <a:gd name="connsiteX187" fmla="*/ 561975 w 7315744"/>
              <a:gd name="connsiteY187" fmla="*/ 3324225 h 3444751"/>
              <a:gd name="connsiteX188" fmla="*/ 581025 w 7315744"/>
              <a:gd name="connsiteY188" fmla="*/ 3305175 h 3444751"/>
              <a:gd name="connsiteX189" fmla="*/ 595313 w 7315744"/>
              <a:gd name="connsiteY189" fmla="*/ 3286125 h 3444751"/>
              <a:gd name="connsiteX190" fmla="*/ 609600 w 7315744"/>
              <a:gd name="connsiteY190" fmla="*/ 3252788 h 3444751"/>
              <a:gd name="connsiteX191" fmla="*/ 633413 w 7315744"/>
              <a:gd name="connsiteY191" fmla="*/ 3233738 h 3444751"/>
              <a:gd name="connsiteX192" fmla="*/ 642938 w 7315744"/>
              <a:gd name="connsiteY192" fmla="*/ 3219450 h 3444751"/>
              <a:gd name="connsiteX193" fmla="*/ 666750 w 7315744"/>
              <a:gd name="connsiteY193" fmla="*/ 3200400 h 3444751"/>
              <a:gd name="connsiteX194" fmla="*/ 681038 w 7315744"/>
              <a:gd name="connsiteY194" fmla="*/ 3186113 h 3444751"/>
              <a:gd name="connsiteX195" fmla="*/ 700088 w 7315744"/>
              <a:gd name="connsiteY195" fmla="*/ 3176588 h 3444751"/>
              <a:gd name="connsiteX196" fmla="*/ 733425 w 7315744"/>
              <a:gd name="connsiteY196" fmla="*/ 3162300 h 3444751"/>
              <a:gd name="connsiteX197" fmla="*/ 771525 w 7315744"/>
              <a:gd name="connsiteY197" fmla="*/ 3133725 h 3444751"/>
              <a:gd name="connsiteX198" fmla="*/ 785813 w 7315744"/>
              <a:gd name="connsiteY198" fmla="*/ 3124200 h 3444751"/>
              <a:gd name="connsiteX199" fmla="*/ 828675 w 7315744"/>
              <a:gd name="connsiteY199" fmla="*/ 3081338 h 3444751"/>
              <a:gd name="connsiteX200" fmla="*/ 852488 w 7315744"/>
              <a:gd name="connsiteY200" fmla="*/ 3057525 h 3444751"/>
              <a:gd name="connsiteX201" fmla="*/ 895350 w 7315744"/>
              <a:gd name="connsiteY201" fmla="*/ 3005138 h 3444751"/>
              <a:gd name="connsiteX202" fmla="*/ 904875 w 7315744"/>
              <a:gd name="connsiteY202" fmla="*/ 2990850 h 3444751"/>
              <a:gd name="connsiteX203" fmla="*/ 947738 w 7315744"/>
              <a:gd name="connsiteY203" fmla="*/ 2967038 h 3444751"/>
              <a:gd name="connsiteX204" fmla="*/ 962025 w 7315744"/>
              <a:gd name="connsiteY204" fmla="*/ 2957513 h 3444751"/>
              <a:gd name="connsiteX205" fmla="*/ 995363 w 7315744"/>
              <a:gd name="connsiteY205" fmla="*/ 2938463 h 3444751"/>
              <a:gd name="connsiteX206" fmla="*/ 1009650 w 7315744"/>
              <a:gd name="connsiteY206" fmla="*/ 2924175 h 3444751"/>
              <a:gd name="connsiteX207" fmla="*/ 1090613 w 7315744"/>
              <a:gd name="connsiteY207" fmla="*/ 2876550 h 3444751"/>
              <a:gd name="connsiteX208" fmla="*/ 1123950 w 7315744"/>
              <a:gd name="connsiteY208" fmla="*/ 2847975 h 3444751"/>
              <a:gd name="connsiteX209" fmla="*/ 1190625 w 7315744"/>
              <a:gd name="connsiteY209" fmla="*/ 2819400 h 3444751"/>
              <a:gd name="connsiteX210" fmla="*/ 1247775 w 7315744"/>
              <a:gd name="connsiteY210" fmla="*/ 2795588 h 3444751"/>
              <a:gd name="connsiteX211" fmla="*/ 1276350 w 7315744"/>
              <a:gd name="connsiteY211" fmla="*/ 2781300 h 3444751"/>
              <a:gd name="connsiteX212" fmla="*/ 1304925 w 7315744"/>
              <a:gd name="connsiteY212" fmla="*/ 2776538 h 3444751"/>
              <a:gd name="connsiteX213" fmla="*/ 1395413 w 7315744"/>
              <a:gd name="connsiteY213" fmla="*/ 2757488 h 3444751"/>
              <a:gd name="connsiteX214" fmla="*/ 1476375 w 7315744"/>
              <a:gd name="connsiteY214" fmla="*/ 2728913 h 3444751"/>
              <a:gd name="connsiteX215" fmla="*/ 1528763 w 7315744"/>
              <a:gd name="connsiteY215" fmla="*/ 2714625 h 3444751"/>
              <a:gd name="connsiteX216" fmla="*/ 1681163 w 7315744"/>
              <a:gd name="connsiteY216" fmla="*/ 2652713 h 3444751"/>
              <a:gd name="connsiteX217" fmla="*/ 1771650 w 7315744"/>
              <a:gd name="connsiteY217" fmla="*/ 2614613 h 3444751"/>
              <a:gd name="connsiteX218" fmla="*/ 1871663 w 7315744"/>
              <a:gd name="connsiteY218" fmla="*/ 2581275 h 3444751"/>
              <a:gd name="connsiteX219" fmla="*/ 1900238 w 7315744"/>
              <a:gd name="connsiteY219" fmla="*/ 2566988 h 3444751"/>
              <a:gd name="connsiteX220" fmla="*/ 1928813 w 7315744"/>
              <a:gd name="connsiteY220" fmla="*/ 2547938 h 3444751"/>
              <a:gd name="connsiteX221" fmla="*/ 1971675 w 7315744"/>
              <a:gd name="connsiteY221" fmla="*/ 2533650 h 3444751"/>
              <a:gd name="connsiteX222" fmla="*/ 2090738 w 7315744"/>
              <a:gd name="connsiteY222" fmla="*/ 2481263 h 3444751"/>
              <a:gd name="connsiteX223" fmla="*/ 2143125 w 7315744"/>
              <a:gd name="connsiteY223" fmla="*/ 2452688 h 3444751"/>
              <a:gd name="connsiteX224" fmla="*/ 2176463 w 7315744"/>
              <a:gd name="connsiteY224" fmla="*/ 2443163 h 3444751"/>
              <a:gd name="connsiteX225" fmla="*/ 2228850 w 7315744"/>
              <a:gd name="connsiteY225" fmla="*/ 2424113 h 3444751"/>
              <a:gd name="connsiteX226" fmla="*/ 2281238 w 7315744"/>
              <a:gd name="connsiteY226" fmla="*/ 2400300 h 3444751"/>
              <a:gd name="connsiteX227" fmla="*/ 2357438 w 7315744"/>
              <a:gd name="connsiteY227" fmla="*/ 2376488 h 3444751"/>
              <a:gd name="connsiteX228" fmla="*/ 2481263 w 7315744"/>
              <a:gd name="connsiteY228" fmla="*/ 2319338 h 3444751"/>
              <a:gd name="connsiteX229" fmla="*/ 2538413 w 7315744"/>
              <a:gd name="connsiteY229" fmla="*/ 2286000 h 3444751"/>
              <a:gd name="connsiteX230" fmla="*/ 2571750 w 7315744"/>
              <a:gd name="connsiteY230" fmla="*/ 2276475 h 3444751"/>
              <a:gd name="connsiteX231" fmla="*/ 2647950 w 7315744"/>
              <a:gd name="connsiteY231" fmla="*/ 2238375 h 3444751"/>
              <a:gd name="connsiteX232" fmla="*/ 2705100 w 7315744"/>
              <a:gd name="connsiteY232" fmla="*/ 2219325 h 3444751"/>
              <a:gd name="connsiteX233" fmla="*/ 2724150 w 7315744"/>
              <a:gd name="connsiteY233" fmla="*/ 2209800 h 3444751"/>
              <a:gd name="connsiteX234" fmla="*/ 2847975 w 7315744"/>
              <a:gd name="connsiteY234" fmla="*/ 2157413 h 3444751"/>
              <a:gd name="connsiteX235" fmla="*/ 2871788 w 7315744"/>
              <a:gd name="connsiteY235" fmla="*/ 2143125 h 3444751"/>
              <a:gd name="connsiteX236" fmla="*/ 3000375 w 7315744"/>
              <a:gd name="connsiteY236" fmla="*/ 2100263 h 3444751"/>
              <a:gd name="connsiteX237" fmla="*/ 3028950 w 7315744"/>
              <a:gd name="connsiteY237" fmla="*/ 2095500 h 3444751"/>
              <a:gd name="connsiteX238" fmla="*/ 3095625 w 7315744"/>
              <a:gd name="connsiteY238" fmla="*/ 2085975 h 3444751"/>
              <a:gd name="connsiteX239" fmla="*/ 3205163 w 7315744"/>
              <a:gd name="connsiteY239" fmla="*/ 2052638 h 3444751"/>
              <a:gd name="connsiteX240" fmla="*/ 3290888 w 7315744"/>
              <a:gd name="connsiteY240" fmla="*/ 2028825 h 3444751"/>
              <a:gd name="connsiteX241" fmla="*/ 3333750 w 7315744"/>
              <a:gd name="connsiteY241" fmla="*/ 2019300 h 3444751"/>
              <a:gd name="connsiteX242" fmla="*/ 3381375 w 7315744"/>
              <a:gd name="connsiteY242" fmla="*/ 2005013 h 3444751"/>
              <a:gd name="connsiteX243" fmla="*/ 3495675 w 7315744"/>
              <a:gd name="connsiteY243" fmla="*/ 1990725 h 3444751"/>
              <a:gd name="connsiteX244" fmla="*/ 3557588 w 7315744"/>
              <a:gd name="connsiteY244" fmla="*/ 1981200 h 3444751"/>
              <a:gd name="connsiteX245" fmla="*/ 3638550 w 7315744"/>
              <a:gd name="connsiteY245" fmla="*/ 1971675 h 3444751"/>
              <a:gd name="connsiteX246" fmla="*/ 3733800 w 7315744"/>
              <a:gd name="connsiteY246" fmla="*/ 1943100 h 3444751"/>
              <a:gd name="connsiteX247" fmla="*/ 3786188 w 7315744"/>
              <a:gd name="connsiteY247" fmla="*/ 1938338 h 3444751"/>
              <a:gd name="connsiteX248" fmla="*/ 3957638 w 7315744"/>
              <a:gd name="connsiteY248" fmla="*/ 1909763 h 3444751"/>
              <a:gd name="connsiteX249" fmla="*/ 4071938 w 7315744"/>
              <a:gd name="connsiteY249" fmla="*/ 1890713 h 3444751"/>
              <a:gd name="connsiteX250" fmla="*/ 4176713 w 7315744"/>
              <a:gd name="connsiteY250" fmla="*/ 1866900 h 3444751"/>
              <a:gd name="connsiteX251" fmla="*/ 4229100 w 7315744"/>
              <a:gd name="connsiteY251" fmla="*/ 1862138 h 3444751"/>
              <a:gd name="connsiteX252" fmla="*/ 4333875 w 7315744"/>
              <a:gd name="connsiteY252" fmla="*/ 1843088 h 3444751"/>
              <a:gd name="connsiteX253" fmla="*/ 4376738 w 7315744"/>
              <a:gd name="connsiteY253" fmla="*/ 1833563 h 3444751"/>
              <a:gd name="connsiteX254" fmla="*/ 4467225 w 7315744"/>
              <a:gd name="connsiteY254" fmla="*/ 1824038 h 3444751"/>
              <a:gd name="connsiteX255" fmla="*/ 4519613 w 7315744"/>
              <a:gd name="connsiteY255" fmla="*/ 1819275 h 3444751"/>
              <a:gd name="connsiteX256" fmla="*/ 4676775 w 7315744"/>
              <a:gd name="connsiteY256" fmla="*/ 1814513 h 3444751"/>
              <a:gd name="connsiteX257" fmla="*/ 4710113 w 7315744"/>
              <a:gd name="connsiteY257" fmla="*/ 1809750 h 3444751"/>
              <a:gd name="connsiteX258" fmla="*/ 4757738 w 7315744"/>
              <a:gd name="connsiteY258" fmla="*/ 1795463 h 3444751"/>
              <a:gd name="connsiteX259" fmla="*/ 4829175 w 7315744"/>
              <a:gd name="connsiteY259" fmla="*/ 1790700 h 3444751"/>
              <a:gd name="connsiteX260" fmla="*/ 5010150 w 7315744"/>
              <a:gd name="connsiteY260" fmla="*/ 1776413 h 3444751"/>
              <a:gd name="connsiteX261" fmla="*/ 5033963 w 7315744"/>
              <a:gd name="connsiteY261" fmla="*/ 1771650 h 3444751"/>
              <a:gd name="connsiteX262" fmla="*/ 5091113 w 7315744"/>
              <a:gd name="connsiteY262" fmla="*/ 1766888 h 3444751"/>
              <a:gd name="connsiteX263" fmla="*/ 5153025 w 7315744"/>
              <a:gd name="connsiteY263" fmla="*/ 1757363 h 3444751"/>
              <a:gd name="connsiteX264" fmla="*/ 5281613 w 7315744"/>
              <a:gd name="connsiteY264" fmla="*/ 1752600 h 3444751"/>
              <a:gd name="connsiteX265" fmla="*/ 5314950 w 7315744"/>
              <a:gd name="connsiteY265" fmla="*/ 1747838 h 3444751"/>
              <a:gd name="connsiteX266" fmla="*/ 5405438 w 7315744"/>
              <a:gd name="connsiteY266" fmla="*/ 1738313 h 3444751"/>
              <a:gd name="connsiteX267" fmla="*/ 5419725 w 7315744"/>
              <a:gd name="connsiteY267" fmla="*/ 1733550 h 3444751"/>
              <a:gd name="connsiteX268" fmla="*/ 5467350 w 7315744"/>
              <a:gd name="connsiteY268" fmla="*/ 1728788 h 3444751"/>
              <a:gd name="connsiteX269" fmla="*/ 5495925 w 7315744"/>
              <a:gd name="connsiteY269" fmla="*/ 1719263 h 3444751"/>
              <a:gd name="connsiteX270" fmla="*/ 5715000 w 7315744"/>
              <a:gd name="connsiteY270" fmla="*/ 1719263 h 3444751"/>
              <a:gd name="connsiteX271" fmla="*/ 5748338 w 7315744"/>
              <a:gd name="connsiteY271" fmla="*/ 1747838 h 3444751"/>
              <a:gd name="connsiteX272" fmla="*/ 5781675 w 7315744"/>
              <a:gd name="connsiteY272" fmla="*/ 1809750 h 3444751"/>
              <a:gd name="connsiteX273" fmla="*/ 5786438 w 7315744"/>
              <a:gd name="connsiteY273" fmla="*/ 1824038 h 3444751"/>
              <a:gd name="connsiteX274" fmla="*/ 5800725 w 7315744"/>
              <a:gd name="connsiteY274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19062 w 7315744"/>
              <a:gd name="connsiteY160" fmla="*/ 2857500 h 3444751"/>
              <a:gd name="connsiteX161" fmla="*/ 114300 w 7315744"/>
              <a:gd name="connsiteY161" fmla="*/ 2652713 h 3444751"/>
              <a:gd name="connsiteX162" fmla="*/ 104775 w 7315744"/>
              <a:gd name="connsiteY162" fmla="*/ 2638425 h 3444751"/>
              <a:gd name="connsiteX163" fmla="*/ 100012 w 7315744"/>
              <a:gd name="connsiteY163" fmla="*/ 2576513 h 3444751"/>
              <a:gd name="connsiteX164" fmla="*/ 104775 w 7315744"/>
              <a:gd name="connsiteY164" fmla="*/ 2519363 h 3444751"/>
              <a:gd name="connsiteX165" fmla="*/ 109537 w 7315744"/>
              <a:gd name="connsiteY165" fmla="*/ 2495550 h 3444751"/>
              <a:gd name="connsiteX166" fmla="*/ 128587 w 7315744"/>
              <a:gd name="connsiteY166" fmla="*/ 2519363 h 3444751"/>
              <a:gd name="connsiteX167" fmla="*/ 138112 w 7315744"/>
              <a:gd name="connsiteY167" fmla="*/ 2619375 h 3444751"/>
              <a:gd name="connsiteX168" fmla="*/ 142875 w 7315744"/>
              <a:gd name="connsiteY168" fmla="*/ 3109913 h 3444751"/>
              <a:gd name="connsiteX169" fmla="*/ 147637 w 7315744"/>
              <a:gd name="connsiteY169" fmla="*/ 3128963 h 3444751"/>
              <a:gd name="connsiteX170" fmla="*/ 157162 w 7315744"/>
              <a:gd name="connsiteY170" fmla="*/ 3176588 h 3444751"/>
              <a:gd name="connsiteX171" fmla="*/ 161925 w 7315744"/>
              <a:gd name="connsiteY171" fmla="*/ 3205163 h 3444751"/>
              <a:gd name="connsiteX172" fmla="*/ 171450 w 7315744"/>
              <a:gd name="connsiteY172" fmla="*/ 3238500 h 3444751"/>
              <a:gd name="connsiteX173" fmla="*/ 176212 w 7315744"/>
              <a:gd name="connsiteY173" fmla="*/ 3290888 h 3444751"/>
              <a:gd name="connsiteX174" fmla="*/ 180975 w 7315744"/>
              <a:gd name="connsiteY174" fmla="*/ 3309938 h 3444751"/>
              <a:gd name="connsiteX175" fmla="*/ 204787 w 7315744"/>
              <a:gd name="connsiteY175" fmla="*/ 3371850 h 3444751"/>
              <a:gd name="connsiteX176" fmla="*/ 219075 w 7315744"/>
              <a:gd name="connsiteY176" fmla="*/ 3395663 h 3444751"/>
              <a:gd name="connsiteX177" fmla="*/ 228600 w 7315744"/>
              <a:gd name="connsiteY177" fmla="*/ 3409950 h 3444751"/>
              <a:gd name="connsiteX178" fmla="*/ 242887 w 7315744"/>
              <a:gd name="connsiteY178" fmla="*/ 3414713 h 3444751"/>
              <a:gd name="connsiteX179" fmla="*/ 285750 w 7315744"/>
              <a:gd name="connsiteY179" fmla="*/ 3429000 h 3444751"/>
              <a:gd name="connsiteX180" fmla="*/ 438150 w 7315744"/>
              <a:gd name="connsiteY180" fmla="*/ 3433763 h 3444751"/>
              <a:gd name="connsiteX181" fmla="*/ 461963 w 7315744"/>
              <a:gd name="connsiteY181" fmla="*/ 3424238 h 3444751"/>
              <a:gd name="connsiteX182" fmla="*/ 476250 w 7315744"/>
              <a:gd name="connsiteY182" fmla="*/ 3419475 h 3444751"/>
              <a:gd name="connsiteX183" fmla="*/ 519113 w 7315744"/>
              <a:gd name="connsiteY183" fmla="*/ 3386138 h 3444751"/>
              <a:gd name="connsiteX184" fmla="*/ 538163 w 7315744"/>
              <a:gd name="connsiteY184" fmla="*/ 3362325 h 3444751"/>
              <a:gd name="connsiteX185" fmla="*/ 552450 w 7315744"/>
              <a:gd name="connsiteY185" fmla="*/ 3357563 h 3444751"/>
              <a:gd name="connsiteX186" fmla="*/ 561975 w 7315744"/>
              <a:gd name="connsiteY186" fmla="*/ 3324225 h 3444751"/>
              <a:gd name="connsiteX187" fmla="*/ 581025 w 7315744"/>
              <a:gd name="connsiteY187" fmla="*/ 3305175 h 3444751"/>
              <a:gd name="connsiteX188" fmla="*/ 595313 w 7315744"/>
              <a:gd name="connsiteY188" fmla="*/ 3286125 h 3444751"/>
              <a:gd name="connsiteX189" fmla="*/ 609600 w 7315744"/>
              <a:gd name="connsiteY189" fmla="*/ 3252788 h 3444751"/>
              <a:gd name="connsiteX190" fmla="*/ 633413 w 7315744"/>
              <a:gd name="connsiteY190" fmla="*/ 3233738 h 3444751"/>
              <a:gd name="connsiteX191" fmla="*/ 642938 w 7315744"/>
              <a:gd name="connsiteY191" fmla="*/ 3219450 h 3444751"/>
              <a:gd name="connsiteX192" fmla="*/ 666750 w 7315744"/>
              <a:gd name="connsiteY192" fmla="*/ 3200400 h 3444751"/>
              <a:gd name="connsiteX193" fmla="*/ 681038 w 7315744"/>
              <a:gd name="connsiteY193" fmla="*/ 3186113 h 3444751"/>
              <a:gd name="connsiteX194" fmla="*/ 700088 w 7315744"/>
              <a:gd name="connsiteY194" fmla="*/ 3176588 h 3444751"/>
              <a:gd name="connsiteX195" fmla="*/ 733425 w 7315744"/>
              <a:gd name="connsiteY195" fmla="*/ 3162300 h 3444751"/>
              <a:gd name="connsiteX196" fmla="*/ 771525 w 7315744"/>
              <a:gd name="connsiteY196" fmla="*/ 3133725 h 3444751"/>
              <a:gd name="connsiteX197" fmla="*/ 785813 w 7315744"/>
              <a:gd name="connsiteY197" fmla="*/ 3124200 h 3444751"/>
              <a:gd name="connsiteX198" fmla="*/ 828675 w 7315744"/>
              <a:gd name="connsiteY198" fmla="*/ 3081338 h 3444751"/>
              <a:gd name="connsiteX199" fmla="*/ 852488 w 7315744"/>
              <a:gd name="connsiteY199" fmla="*/ 3057525 h 3444751"/>
              <a:gd name="connsiteX200" fmla="*/ 895350 w 7315744"/>
              <a:gd name="connsiteY200" fmla="*/ 3005138 h 3444751"/>
              <a:gd name="connsiteX201" fmla="*/ 904875 w 7315744"/>
              <a:gd name="connsiteY201" fmla="*/ 2990850 h 3444751"/>
              <a:gd name="connsiteX202" fmla="*/ 947738 w 7315744"/>
              <a:gd name="connsiteY202" fmla="*/ 2967038 h 3444751"/>
              <a:gd name="connsiteX203" fmla="*/ 962025 w 7315744"/>
              <a:gd name="connsiteY203" fmla="*/ 2957513 h 3444751"/>
              <a:gd name="connsiteX204" fmla="*/ 995363 w 7315744"/>
              <a:gd name="connsiteY204" fmla="*/ 2938463 h 3444751"/>
              <a:gd name="connsiteX205" fmla="*/ 1009650 w 7315744"/>
              <a:gd name="connsiteY205" fmla="*/ 2924175 h 3444751"/>
              <a:gd name="connsiteX206" fmla="*/ 1090613 w 7315744"/>
              <a:gd name="connsiteY206" fmla="*/ 2876550 h 3444751"/>
              <a:gd name="connsiteX207" fmla="*/ 1123950 w 7315744"/>
              <a:gd name="connsiteY207" fmla="*/ 2847975 h 3444751"/>
              <a:gd name="connsiteX208" fmla="*/ 1190625 w 7315744"/>
              <a:gd name="connsiteY208" fmla="*/ 2819400 h 3444751"/>
              <a:gd name="connsiteX209" fmla="*/ 1247775 w 7315744"/>
              <a:gd name="connsiteY209" fmla="*/ 2795588 h 3444751"/>
              <a:gd name="connsiteX210" fmla="*/ 1276350 w 7315744"/>
              <a:gd name="connsiteY210" fmla="*/ 2781300 h 3444751"/>
              <a:gd name="connsiteX211" fmla="*/ 1304925 w 7315744"/>
              <a:gd name="connsiteY211" fmla="*/ 2776538 h 3444751"/>
              <a:gd name="connsiteX212" fmla="*/ 1395413 w 7315744"/>
              <a:gd name="connsiteY212" fmla="*/ 2757488 h 3444751"/>
              <a:gd name="connsiteX213" fmla="*/ 1476375 w 7315744"/>
              <a:gd name="connsiteY213" fmla="*/ 2728913 h 3444751"/>
              <a:gd name="connsiteX214" fmla="*/ 1528763 w 7315744"/>
              <a:gd name="connsiteY214" fmla="*/ 2714625 h 3444751"/>
              <a:gd name="connsiteX215" fmla="*/ 1681163 w 7315744"/>
              <a:gd name="connsiteY215" fmla="*/ 2652713 h 3444751"/>
              <a:gd name="connsiteX216" fmla="*/ 1771650 w 7315744"/>
              <a:gd name="connsiteY216" fmla="*/ 2614613 h 3444751"/>
              <a:gd name="connsiteX217" fmla="*/ 1871663 w 7315744"/>
              <a:gd name="connsiteY217" fmla="*/ 2581275 h 3444751"/>
              <a:gd name="connsiteX218" fmla="*/ 1900238 w 7315744"/>
              <a:gd name="connsiteY218" fmla="*/ 2566988 h 3444751"/>
              <a:gd name="connsiteX219" fmla="*/ 1928813 w 7315744"/>
              <a:gd name="connsiteY219" fmla="*/ 2547938 h 3444751"/>
              <a:gd name="connsiteX220" fmla="*/ 1971675 w 7315744"/>
              <a:gd name="connsiteY220" fmla="*/ 2533650 h 3444751"/>
              <a:gd name="connsiteX221" fmla="*/ 2090738 w 7315744"/>
              <a:gd name="connsiteY221" fmla="*/ 2481263 h 3444751"/>
              <a:gd name="connsiteX222" fmla="*/ 2143125 w 7315744"/>
              <a:gd name="connsiteY222" fmla="*/ 2452688 h 3444751"/>
              <a:gd name="connsiteX223" fmla="*/ 2176463 w 7315744"/>
              <a:gd name="connsiteY223" fmla="*/ 2443163 h 3444751"/>
              <a:gd name="connsiteX224" fmla="*/ 2228850 w 7315744"/>
              <a:gd name="connsiteY224" fmla="*/ 2424113 h 3444751"/>
              <a:gd name="connsiteX225" fmla="*/ 2281238 w 7315744"/>
              <a:gd name="connsiteY225" fmla="*/ 2400300 h 3444751"/>
              <a:gd name="connsiteX226" fmla="*/ 2357438 w 7315744"/>
              <a:gd name="connsiteY226" fmla="*/ 2376488 h 3444751"/>
              <a:gd name="connsiteX227" fmla="*/ 2481263 w 7315744"/>
              <a:gd name="connsiteY227" fmla="*/ 2319338 h 3444751"/>
              <a:gd name="connsiteX228" fmla="*/ 2538413 w 7315744"/>
              <a:gd name="connsiteY228" fmla="*/ 2286000 h 3444751"/>
              <a:gd name="connsiteX229" fmla="*/ 2571750 w 7315744"/>
              <a:gd name="connsiteY229" fmla="*/ 2276475 h 3444751"/>
              <a:gd name="connsiteX230" fmla="*/ 2647950 w 7315744"/>
              <a:gd name="connsiteY230" fmla="*/ 2238375 h 3444751"/>
              <a:gd name="connsiteX231" fmla="*/ 2705100 w 7315744"/>
              <a:gd name="connsiteY231" fmla="*/ 2219325 h 3444751"/>
              <a:gd name="connsiteX232" fmla="*/ 2724150 w 7315744"/>
              <a:gd name="connsiteY232" fmla="*/ 2209800 h 3444751"/>
              <a:gd name="connsiteX233" fmla="*/ 2847975 w 7315744"/>
              <a:gd name="connsiteY233" fmla="*/ 2157413 h 3444751"/>
              <a:gd name="connsiteX234" fmla="*/ 2871788 w 7315744"/>
              <a:gd name="connsiteY234" fmla="*/ 2143125 h 3444751"/>
              <a:gd name="connsiteX235" fmla="*/ 3000375 w 7315744"/>
              <a:gd name="connsiteY235" fmla="*/ 2100263 h 3444751"/>
              <a:gd name="connsiteX236" fmla="*/ 3028950 w 7315744"/>
              <a:gd name="connsiteY236" fmla="*/ 2095500 h 3444751"/>
              <a:gd name="connsiteX237" fmla="*/ 3095625 w 7315744"/>
              <a:gd name="connsiteY237" fmla="*/ 2085975 h 3444751"/>
              <a:gd name="connsiteX238" fmla="*/ 3205163 w 7315744"/>
              <a:gd name="connsiteY238" fmla="*/ 2052638 h 3444751"/>
              <a:gd name="connsiteX239" fmla="*/ 3290888 w 7315744"/>
              <a:gd name="connsiteY239" fmla="*/ 2028825 h 3444751"/>
              <a:gd name="connsiteX240" fmla="*/ 3333750 w 7315744"/>
              <a:gd name="connsiteY240" fmla="*/ 2019300 h 3444751"/>
              <a:gd name="connsiteX241" fmla="*/ 3381375 w 7315744"/>
              <a:gd name="connsiteY241" fmla="*/ 2005013 h 3444751"/>
              <a:gd name="connsiteX242" fmla="*/ 3495675 w 7315744"/>
              <a:gd name="connsiteY242" fmla="*/ 1990725 h 3444751"/>
              <a:gd name="connsiteX243" fmla="*/ 3557588 w 7315744"/>
              <a:gd name="connsiteY243" fmla="*/ 1981200 h 3444751"/>
              <a:gd name="connsiteX244" fmla="*/ 3638550 w 7315744"/>
              <a:gd name="connsiteY244" fmla="*/ 1971675 h 3444751"/>
              <a:gd name="connsiteX245" fmla="*/ 3733800 w 7315744"/>
              <a:gd name="connsiteY245" fmla="*/ 1943100 h 3444751"/>
              <a:gd name="connsiteX246" fmla="*/ 3786188 w 7315744"/>
              <a:gd name="connsiteY246" fmla="*/ 1938338 h 3444751"/>
              <a:gd name="connsiteX247" fmla="*/ 3957638 w 7315744"/>
              <a:gd name="connsiteY247" fmla="*/ 1909763 h 3444751"/>
              <a:gd name="connsiteX248" fmla="*/ 4071938 w 7315744"/>
              <a:gd name="connsiteY248" fmla="*/ 1890713 h 3444751"/>
              <a:gd name="connsiteX249" fmla="*/ 4176713 w 7315744"/>
              <a:gd name="connsiteY249" fmla="*/ 1866900 h 3444751"/>
              <a:gd name="connsiteX250" fmla="*/ 4229100 w 7315744"/>
              <a:gd name="connsiteY250" fmla="*/ 1862138 h 3444751"/>
              <a:gd name="connsiteX251" fmla="*/ 4333875 w 7315744"/>
              <a:gd name="connsiteY251" fmla="*/ 1843088 h 3444751"/>
              <a:gd name="connsiteX252" fmla="*/ 4376738 w 7315744"/>
              <a:gd name="connsiteY252" fmla="*/ 1833563 h 3444751"/>
              <a:gd name="connsiteX253" fmla="*/ 4467225 w 7315744"/>
              <a:gd name="connsiteY253" fmla="*/ 1824038 h 3444751"/>
              <a:gd name="connsiteX254" fmla="*/ 4519613 w 7315744"/>
              <a:gd name="connsiteY254" fmla="*/ 1819275 h 3444751"/>
              <a:gd name="connsiteX255" fmla="*/ 4676775 w 7315744"/>
              <a:gd name="connsiteY255" fmla="*/ 1814513 h 3444751"/>
              <a:gd name="connsiteX256" fmla="*/ 4710113 w 7315744"/>
              <a:gd name="connsiteY256" fmla="*/ 1809750 h 3444751"/>
              <a:gd name="connsiteX257" fmla="*/ 4757738 w 7315744"/>
              <a:gd name="connsiteY257" fmla="*/ 1795463 h 3444751"/>
              <a:gd name="connsiteX258" fmla="*/ 4829175 w 7315744"/>
              <a:gd name="connsiteY258" fmla="*/ 1790700 h 3444751"/>
              <a:gd name="connsiteX259" fmla="*/ 5010150 w 7315744"/>
              <a:gd name="connsiteY259" fmla="*/ 1776413 h 3444751"/>
              <a:gd name="connsiteX260" fmla="*/ 5033963 w 7315744"/>
              <a:gd name="connsiteY260" fmla="*/ 1771650 h 3444751"/>
              <a:gd name="connsiteX261" fmla="*/ 5091113 w 7315744"/>
              <a:gd name="connsiteY261" fmla="*/ 1766888 h 3444751"/>
              <a:gd name="connsiteX262" fmla="*/ 5153025 w 7315744"/>
              <a:gd name="connsiteY262" fmla="*/ 1757363 h 3444751"/>
              <a:gd name="connsiteX263" fmla="*/ 5281613 w 7315744"/>
              <a:gd name="connsiteY263" fmla="*/ 1752600 h 3444751"/>
              <a:gd name="connsiteX264" fmla="*/ 5314950 w 7315744"/>
              <a:gd name="connsiteY264" fmla="*/ 1747838 h 3444751"/>
              <a:gd name="connsiteX265" fmla="*/ 5405438 w 7315744"/>
              <a:gd name="connsiteY265" fmla="*/ 1738313 h 3444751"/>
              <a:gd name="connsiteX266" fmla="*/ 5419725 w 7315744"/>
              <a:gd name="connsiteY266" fmla="*/ 1733550 h 3444751"/>
              <a:gd name="connsiteX267" fmla="*/ 5467350 w 7315744"/>
              <a:gd name="connsiteY267" fmla="*/ 1728788 h 3444751"/>
              <a:gd name="connsiteX268" fmla="*/ 5495925 w 7315744"/>
              <a:gd name="connsiteY268" fmla="*/ 1719263 h 3444751"/>
              <a:gd name="connsiteX269" fmla="*/ 5715000 w 7315744"/>
              <a:gd name="connsiteY269" fmla="*/ 1719263 h 3444751"/>
              <a:gd name="connsiteX270" fmla="*/ 5748338 w 7315744"/>
              <a:gd name="connsiteY270" fmla="*/ 1747838 h 3444751"/>
              <a:gd name="connsiteX271" fmla="*/ 5781675 w 7315744"/>
              <a:gd name="connsiteY271" fmla="*/ 1809750 h 3444751"/>
              <a:gd name="connsiteX272" fmla="*/ 5786438 w 7315744"/>
              <a:gd name="connsiteY272" fmla="*/ 1824038 h 3444751"/>
              <a:gd name="connsiteX273" fmla="*/ 5800725 w 7315744"/>
              <a:gd name="connsiteY273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14300 w 7315744"/>
              <a:gd name="connsiteY160" fmla="*/ 2652713 h 3444751"/>
              <a:gd name="connsiteX161" fmla="*/ 104775 w 7315744"/>
              <a:gd name="connsiteY161" fmla="*/ 2638425 h 3444751"/>
              <a:gd name="connsiteX162" fmla="*/ 100012 w 7315744"/>
              <a:gd name="connsiteY162" fmla="*/ 2576513 h 3444751"/>
              <a:gd name="connsiteX163" fmla="*/ 104775 w 7315744"/>
              <a:gd name="connsiteY163" fmla="*/ 2519363 h 3444751"/>
              <a:gd name="connsiteX164" fmla="*/ 109537 w 7315744"/>
              <a:gd name="connsiteY164" fmla="*/ 2495550 h 3444751"/>
              <a:gd name="connsiteX165" fmla="*/ 128587 w 7315744"/>
              <a:gd name="connsiteY165" fmla="*/ 2519363 h 3444751"/>
              <a:gd name="connsiteX166" fmla="*/ 138112 w 7315744"/>
              <a:gd name="connsiteY166" fmla="*/ 2619375 h 3444751"/>
              <a:gd name="connsiteX167" fmla="*/ 142875 w 7315744"/>
              <a:gd name="connsiteY167" fmla="*/ 3109913 h 3444751"/>
              <a:gd name="connsiteX168" fmla="*/ 147637 w 7315744"/>
              <a:gd name="connsiteY168" fmla="*/ 3128963 h 3444751"/>
              <a:gd name="connsiteX169" fmla="*/ 157162 w 7315744"/>
              <a:gd name="connsiteY169" fmla="*/ 3176588 h 3444751"/>
              <a:gd name="connsiteX170" fmla="*/ 161925 w 7315744"/>
              <a:gd name="connsiteY170" fmla="*/ 3205163 h 3444751"/>
              <a:gd name="connsiteX171" fmla="*/ 171450 w 7315744"/>
              <a:gd name="connsiteY171" fmla="*/ 3238500 h 3444751"/>
              <a:gd name="connsiteX172" fmla="*/ 176212 w 7315744"/>
              <a:gd name="connsiteY172" fmla="*/ 3290888 h 3444751"/>
              <a:gd name="connsiteX173" fmla="*/ 180975 w 7315744"/>
              <a:gd name="connsiteY173" fmla="*/ 3309938 h 3444751"/>
              <a:gd name="connsiteX174" fmla="*/ 204787 w 7315744"/>
              <a:gd name="connsiteY174" fmla="*/ 3371850 h 3444751"/>
              <a:gd name="connsiteX175" fmla="*/ 219075 w 7315744"/>
              <a:gd name="connsiteY175" fmla="*/ 3395663 h 3444751"/>
              <a:gd name="connsiteX176" fmla="*/ 228600 w 7315744"/>
              <a:gd name="connsiteY176" fmla="*/ 3409950 h 3444751"/>
              <a:gd name="connsiteX177" fmla="*/ 242887 w 7315744"/>
              <a:gd name="connsiteY177" fmla="*/ 3414713 h 3444751"/>
              <a:gd name="connsiteX178" fmla="*/ 285750 w 7315744"/>
              <a:gd name="connsiteY178" fmla="*/ 3429000 h 3444751"/>
              <a:gd name="connsiteX179" fmla="*/ 438150 w 7315744"/>
              <a:gd name="connsiteY179" fmla="*/ 3433763 h 3444751"/>
              <a:gd name="connsiteX180" fmla="*/ 461963 w 7315744"/>
              <a:gd name="connsiteY180" fmla="*/ 3424238 h 3444751"/>
              <a:gd name="connsiteX181" fmla="*/ 476250 w 7315744"/>
              <a:gd name="connsiteY181" fmla="*/ 3419475 h 3444751"/>
              <a:gd name="connsiteX182" fmla="*/ 519113 w 7315744"/>
              <a:gd name="connsiteY182" fmla="*/ 3386138 h 3444751"/>
              <a:gd name="connsiteX183" fmla="*/ 538163 w 7315744"/>
              <a:gd name="connsiteY183" fmla="*/ 3362325 h 3444751"/>
              <a:gd name="connsiteX184" fmla="*/ 552450 w 7315744"/>
              <a:gd name="connsiteY184" fmla="*/ 3357563 h 3444751"/>
              <a:gd name="connsiteX185" fmla="*/ 561975 w 7315744"/>
              <a:gd name="connsiteY185" fmla="*/ 3324225 h 3444751"/>
              <a:gd name="connsiteX186" fmla="*/ 581025 w 7315744"/>
              <a:gd name="connsiteY186" fmla="*/ 3305175 h 3444751"/>
              <a:gd name="connsiteX187" fmla="*/ 595313 w 7315744"/>
              <a:gd name="connsiteY187" fmla="*/ 3286125 h 3444751"/>
              <a:gd name="connsiteX188" fmla="*/ 609600 w 7315744"/>
              <a:gd name="connsiteY188" fmla="*/ 3252788 h 3444751"/>
              <a:gd name="connsiteX189" fmla="*/ 633413 w 7315744"/>
              <a:gd name="connsiteY189" fmla="*/ 3233738 h 3444751"/>
              <a:gd name="connsiteX190" fmla="*/ 642938 w 7315744"/>
              <a:gd name="connsiteY190" fmla="*/ 3219450 h 3444751"/>
              <a:gd name="connsiteX191" fmla="*/ 666750 w 7315744"/>
              <a:gd name="connsiteY191" fmla="*/ 3200400 h 3444751"/>
              <a:gd name="connsiteX192" fmla="*/ 681038 w 7315744"/>
              <a:gd name="connsiteY192" fmla="*/ 3186113 h 3444751"/>
              <a:gd name="connsiteX193" fmla="*/ 700088 w 7315744"/>
              <a:gd name="connsiteY193" fmla="*/ 3176588 h 3444751"/>
              <a:gd name="connsiteX194" fmla="*/ 733425 w 7315744"/>
              <a:gd name="connsiteY194" fmla="*/ 3162300 h 3444751"/>
              <a:gd name="connsiteX195" fmla="*/ 771525 w 7315744"/>
              <a:gd name="connsiteY195" fmla="*/ 3133725 h 3444751"/>
              <a:gd name="connsiteX196" fmla="*/ 785813 w 7315744"/>
              <a:gd name="connsiteY196" fmla="*/ 3124200 h 3444751"/>
              <a:gd name="connsiteX197" fmla="*/ 828675 w 7315744"/>
              <a:gd name="connsiteY197" fmla="*/ 3081338 h 3444751"/>
              <a:gd name="connsiteX198" fmla="*/ 852488 w 7315744"/>
              <a:gd name="connsiteY198" fmla="*/ 3057525 h 3444751"/>
              <a:gd name="connsiteX199" fmla="*/ 895350 w 7315744"/>
              <a:gd name="connsiteY199" fmla="*/ 3005138 h 3444751"/>
              <a:gd name="connsiteX200" fmla="*/ 904875 w 7315744"/>
              <a:gd name="connsiteY200" fmla="*/ 2990850 h 3444751"/>
              <a:gd name="connsiteX201" fmla="*/ 947738 w 7315744"/>
              <a:gd name="connsiteY201" fmla="*/ 2967038 h 3444751"/>
              <a:gd name="connsiteX202" fmla="*/ 962025 w 7315744"/>
              <a:gd name="connsiteY202" fmla="*/ 2957513 h 3444751"/>
              <a:gd name="connsiteX203" fmla="*/ 995363 w 7315744"/>
              <a:gd name="connsiteY203" fmla="*/ 2938463 h 3444751"/>
              <a:gd name="connsiteX204" fmla="*/ 1009650 w 7315744"/>
              <a:gd name="connsiteY204" fmla="*/ 2924175 h 3444751"/>
              <a:gd name="connsiteX205" fmla="*/ 1090613 w 7315744"/>
              <a:gd name="connsiteY205" fmla="*/ 2876550 h 3444751"/>
              <a:gd name="connsiteX206" fmla="*/ 1123950 w 7315744"/>
              <a:gd name="connsiteY206" fmla="*/ 2847975 h 3444751"/>
              <a:gd name="connsiteX207" fmla="*/ 1190625 w 7315744"/>
              <a:gd name="connsiteY207" fmla="*/ 2819400 h 3444751"/>
              <a:gd name="connsiteX208" fmla="*/ 1247775 w 7315744"/>
              <a:gd name="connsiteY208" fmla="*/ 2795588 h 3444751"/>
              <a:gd name="connsiteX209" fmla="*/ 1276350 w 7315744"/>
              <a:gd name="connsiteY209" fmla="*/ 2781300 h 3444751"/>
              <a:gd name="connsiteX210" fmla="*/ 1304925 w 7315744"/>
              <a:gd name="connsiteY210" fmla="*/ 2776538 h 3444751"/>
              <a:gd name="connsiteX211" fmla="*/ 1395413 w 7315744"/>
              <a:gd name="connsiteY211" fmla="*/ 2757488 h 3444751"/>
              <a:gd name="connsiteX212" fmla="*/ 1476375 w 7315744"/>
              <a:gd name="connsiteY212" fmla="*/ 2728913 h 3444751"/>
              <a:gd name="connsiteX213" fmla="*/ 1528763 w 7315744"/>
              <a:gd name="connsiteY213" fmla="*/ 2714625 h 3444751"/>
              <a:gd name="connsiteX214" fmla="*/ 1681163 w 7315744"/>
              <a:gd name="connsiteY214" fmla="*/ 2652713 h 3444751"/>
              <a:gd name="connsiteX215" fmla="*/ 1771650 w 7315744"/>
              <a:gd name="connsiteY215" fmla="*/ 2614613 h 3444751"/>
              <a:gd name="connsiteX216" fmla="*/ 1871663 w 7315744"/>
              <a:gd name="connsiteY216" fmla="*/ 2581275 h 3444751"/>
              <a:gd name="connsiteX217" fmla="*/ 1900238 w 7315744"/>
              <a:gd name="connsiteY217" fmla="*/ 2566988 h 3444751"/>
              <a:gd name="connsiteX218" fmla="*/ 1928813 w 7315744"/>
              <a:gd name="connsiteY218" fmla="*/ 2547938 h 3444751"/>
              <a:gd name="connsiteX219" fmla="*/ 1971675 w 7315744"/>
              <a:gd name="connsiteY219" fmla="*/ 2533650 h 3444751"/>
              <a:gd name="connsiteX220" fmla="*/ 2090738 w 7315744"/>
              <a:gd name="connsiteY220" fmla="*/ 2481263 h 3444751"/>
              <a:gd name="connsiteX221" fmla="*/ 2143125 w 7315744"/>
              <a:gd name="connsiteY221" fmla="*/ 2452688 h 3444751"/>
              <a:gd name="connsiteX222" fmla="*/ 2176463 w 7315744"/>
              <a:gd name="connsiteY222" fmla="*/ 2443163 h 3444751"/>
              <a:gd name="connsiteX223" fmla="*/ 2228850 w 7315744"/>
              <a:gd name="connsiteY223" fmla="*/ 2424113 h 3444751"/>
              <a:gd name="connsiteX224" fmla="*/ 2281238 w 7315744"/>
              <a:gd name="connsiteY224" fmla="*/ 2400300 h 3444751"/>
              <a:gd name="connsiteX225" fmla="*/ 2357438 w 7315744"/>
              <a:gd name="connsiteY225" fmla="*/ 2376488 h 3444751"/>
              <a:gd name="connsiteX226" fmla="*/ 2481263 w 7315744"/>
              <a:gd name="connsiteY226" fmla="*/ 2319338 h 3444751"/>
              <a:gd name="connsiteX227" fmla="*/ 2538413 w 7315744"/>
              <a:gd name="connsiteY227" fmla="*/ 2286000 h 3444751"/>
              <a:gd name="connsiteX228" fmla="*/ 2571750 w 7315744"/>
              <a:gd name="connsiteY228" fmla="*/ 2276475 h 3444751"/>
              <a:gd name="connsiteX229" fmla="*/ 2647950 w 7315744"/>
              <a:gd name="connsiteY229" fmla="*/ 2238375 h 3444751"/>
              <a:gd name="connsiteX230" fmla="*/ 2705100 w 7315744"/>
              <a:gd name="connsiteY230" fmla="*/ 2219325 h 3444751"/>
              <a:gd name="connsiteX231" fmla="*/ 2724150 w 7315744"/>
              <a:gd name="connsiteY231" fmla="*/ 2209800 h 3444751"/>
              <a:gd name="connsiteX232" fmla="*/ 2847975 w 7315744"/>
              <a:gd name="connsiteY232" fmla="*/ 2157413 h 3444751"/>
              <a:gd name="connsiteX233" fmla="*/ 2871788 w 7315744"/>
              <a:gd name="connsiteY233" fmla="*/ 2143125 h 3444751"/>
              <a:gd name="connsiteX234" fmla="*/ 3000375 w 7315744"/>
              <a:gd name="connsiteY234" fmla="*/ 2100263 h 3444751"/>
              <a:gd name="connsiteX235" fmla="*/ 3028950 w 7315744"/>
              <a:gd name="connsiteY235" fmla="*/ 2095500 h 3444751"/>
              <a:gd name="connsiteX236" fmla="*/ 3095625 w 7315744"/>
              <a:gd name="connsiteY236" fmla="*/ 2085975 h 3444751"/>
              <a:gd name="connsiteX237" fmla="*/ 3205163 w 7315744"/>
              <a:gd name="connsiteY237" fmla="*/ 2052638 h 3444751"/>
              <a:gd name="connsiteX238" fmla="*/ 3290888 w 7315744"/>
              <a:gd name="connsiteY238" fmla="*/ 2028825 h 3444751"/>
              <a:gd name="connsiteX239" fmla="*/ 3333750 w 7315744"/>
              <a:gd name="connsiteY239" fmla="*/ 2019300 h 3444751"/>
              <a:gd name="connsiteX240" fmla="*/ 3381375 w 7315744"/>
              <a:gd name="connsiteY240" fmla="*/ 2005013 h 3444751"/>
              <a:gd name="connsiteX241" fmla="*/ 3495675 w 7315744"/>
              <a:gd name="connsiteY241" fmla="*/ 1990725 h 3444751"/>
              <a:gd name="connsiteX242" fmla="*/ 3557588 w 7315744"/>
              <a:gd name="connsiteY242" fmla="*/ 1981200 h 3444751"/>
              <a:gd name="connsiteX243" fmla="*/ 3638550 w 7315744"/>
              <a:gd name="connsiteY243" fmla="*/ 1971675 h 3444751"/>
              <a:gd name="connsiteX244" fmla="*/ 3733800 w 7315744"/>
              <a:gd name="connsiteY244" fmla="*/ 1943100 h 3444751"/>
              <a:gd name="connsiteX245" fmla="*/ 3786188 w 7315744"/>
              <a:gd name="connsiteY245" fmla="*/ 1938338 h 3444751"/>
              <a:gd name="connsiteX246" fmla="*/ 3957638 w 7315744"/>
              <a:gd name="connsiteY246" fmla="*/ 1909763 h 3444751"/>
              <a:gd name="connsiteX247" fmla="*/ 4071938 w 7315744"/>
              <a:gd name="connsiteY247" fmla="*/ 1890713 h 3444751"/>
              <a:gd name="connsiteX248" fmla="*/ 4176713 w 7315744"/>
              <a:gd name="connsiteY248" fmla="*/ 1866900 h 3444751"/>
              <a:gd name="connsiteX249" fmla="*/ 4229100 w 7315744"/>
              <a:gd name="connsiteY249" fmla="*/ 1862138 h 3444751"/>
              <a:gd name="connsiteX250" fmla="*/ 4333875 w 7315744"/>
              <a:gd name="connsiteY250" fmla="*/ 1843088 h 3444751"/>
              <a:gd name="connsiteX251" fmla="*/ 4376738 w 7315744"/>
              <a:gd name="connsiteY251" fmla="*/ 1833563 h 3444751"/>
              <a:gd name="connsiteX252" fmla="*/ 4467225 w 7315744"/>
              <a:gd name="connsiteY252" fmla="*/ 1824038 h 3444751"/>
              <a:gd name="connsiteX253" fmla="*/ 4519613 w 7315744"/>
              <a:gd name="connsiteY253" fmla="*/ 1819275 h 3444751"/>
              <a:gd name="connsiteX254" fmla="*/ 4676775 w 7315744"/>
              <a:gd name="connsiteY254" fmla="*/ 1814513 h 3444751"/>
              <a:gd name="connsiteX255" fmla="*/ 4710113 w 7315744"/>
              <a:gd name="connsiteY255" fmla="*/ 1809750 h 3444751"/>
              <a:gd name="connsiteX256" fmla="*/ 4757738 w 7315744"/>
              <a:gd name="connsiteY256" fmla="*/ 1795463 h 3444751"/>
              <a:gd name="connsiteX257" fmla="*/ 4829175 w 7315744"/>
              <a:gd name="connsiteY257" fmla="*/ 1790700 h 3444751"/>
              <a:gd name="connsiteX258" fmla="*/ 5010150 w 7315744"/>
              <a:gd name="connsiteY258" fmla="*/ 1776413 h 3444751"/>
              <a:gd name="connsiteX259" fmla="*/ 5033963 w 7315744"/>
              <a:gd name="connsiteY259" fmla="*/ 1771650 h 3444751"/>
              <a:gd name="connsiteX260" fmla="*/ 5091113 w 7315744"/>
              <a:gd name="connsiteY260" fmla="*/ 1766888 h 3444751"/>
              <a:gd name="connsiteX261" fmla="*/ 5153025 w 7315744"/>
              <a:gd name="connsiteY261" fmla="*/ 1757363 h 3444751"/>
              <a:gd name="connsiteX262" fmla="*/ 5281613 w 7315744"/>
              <a:gd name="connsiteY262" fmla="*/ 1752600 h 3444751"/>
              <a:gd name="connsiteX263" fmla="*/ 5314950 w 7315744"/>
              <a:gd name="connsiteY263" fmla="*/ 1747838 h 3444751"/>
              <a:gd name="connsiteX264" fmla="*/ 5405438 w 7315744"/>
              <a:gd name="connsiteY264" fmla="*/ 1738313 h 3444751"/>
              <a:gd name="connsiteX265" fmla="*/ 5419725 w 7315744"/>
              <a:gd name="connsiteY265" fmla="*/ 1733550 h 3444751"/>
              <a:gd name="connsiteX266" fmla="*/ 5467350 w 7315744"/>
              <a:gd name="connsiteY266" fmla="*/ 1728788 h 3444751"/>
              <a:gd name="connsiteX267" fmla="*/ 5495925 w 7315744"/>
              <a:gd name="connsiteY267" fmla="*/ 1719263 h 3444751"/>
              <a:gd name="connsiteX268" fmla="*/ 5715000 w 7315744"/>
              <a:gd name="connsiteY268" fmla="*/ 1719263 h 3444751"/>
              <a:gd name="connsiteX269" fmla="*/ 5748338 w 7315744"/>
              <a:gd name="connsiteY269" fmla="*/ 1747838 h 3444751"/>
              <a:gd name="connsiteX270" fmla="*/ 5781675 w 7315744"/>
              <a:gd name="connsiteY270" fmla="*/ 1809750 h 3444751"/>
              <a:gd name="connsiteX271" fmla="*/ 5786438 w 7315744"/>
              <a:gd name="connsiteY271" fmla="*/ 1824038 h 3444751"/>
              <a:gd name="connsiteX272" fmla="*/ 5800725 w 7315744"/>
              <a:gd name="connsiteY272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14300 w 7315744"/>
              <a:gd name="connsiteY160" fmla="*/ 2652713 h 3444751"/>
              <a:gd name="connsiteX161" fmla="*/ 100012 w 7315744"/>
              <a:gd name="connsiteY161" fmla="*/ 2576513 h 3444751"/>
              <a:gd name="connsiteX162" fmla="*/ 104775 w 7315744"/>
              <a:gd name="connsiteY162" fmla="*/ 2519363 h 3444751"/>
              <a:gd name="connsiteX163" fmla="*/ 109537 w 7315744"/>
              <a:gd name="connsiteY163" fmla="*/ 2495550 h 3444751"/>
              <a:gd name="connsiteX164" fmla="*/ 128587 w 7315744"/>
              <a:gd name="connsiteY164" fmla="*/ 2519363 h 3444751"/>
              <a:gd name="connsiteX165" fmla="*/ 138112 w 7315744"/>
              <a:gd name="connsiteY165" fmla="*/ 2619375 h 3444751"/>
              <a:gd name="connsiteX166" fmla="*/ 142875 w 7315744"/>
              <a:gd name="connsiteY166" fmla="*/ 3109913 h 3444751"/>
              <a:gd name="connsiteX167" fmla="*/ 147637 w 7315744"/>
              <a:gd name="connsiteY167" fmla="*/ 3128963 h 3444751"/>
              <a:gd name="connsiteX168" fmla="*/ 157162 w 7315744"/>
              <a:gd name="connsiteY168" fmla="*/ 3176588 h 3444751"/>
              <a:gd name="connsiteX169" fmla="*/ 161925 w 7315744"/>
              <a:gd name="connsiteY169" fmla="*/ 3205163 h 3444751"/>
              <a:gd name="connsiteX170" fmla="*/ 171450 w 7315744"/>
              <a:gd name="connsiteY170" fmla="*/ 3238500 h 3444751"/>
              <a:gd name="connsiteX171" fmla="*/ 176212 w 7315744"/>
              <a:gd name="connsiteY171" fmla="*/ 3290888 h 3444751"/>
              <a:gd name="connsiteX172" fmla="*/ 180975 w 7315744"/>
              <a:gd name="connsiteY172" fmla="*/ 3309938 h 3444751"/>
              <a:gd name="connsiteX173" fmla="*/ 204787 w 7315744"/>
              <a:gd name="connsiteY173" fmla="*/ 3371850 h 3444751"/>
              <a:gd name="connsiteX174" fmla="*/ 219075 w 7315744"/>
              <a:gd name="connsiteY174" fmla="*/ 3395663 h 3444751"/>
              <a:gd name="connsiteX175" fmla="*/ 228600 w 7315744"/>
              <a:gd name="connsiteY175" fmla="*/ 3409950 h 3444751"/>
              <a:gd name="connsiteX176" fmla="*/ 242887 w 7315744"/>
              <a:gd name="connsiteY176" fmla="*/ 3414713 h 3444751"/>
              <a:gd name="connsiteX177" fmla="*/ 285750 w 7315744"/>
              <a:gd name="connsiteY177" fmla="*/ 3429000 h 3444751"/>
              <a:gd name="connsiteX178" fmla="*/ 438150 w 7315744"/>
              <a:gd name="connsiteY178" fmla="*/ 3433763 h 3444751"/>
              <a:gd name="connsiteX179" fmla="*/ 461963 w 7315744"/>
              <a:gd name="connsiteY179" fmla="*/ 3424238 h 3444751"/>
              <a:gd name="connsiteX180" fmla="*/ 476250 w 7315744"/>
              <a:gd name="connsiteY180" fmla="*/ 3419475 h 3444751"/>
              <a:gd name="connsiteX181" fmla="*/ 519113 w 7315744"/>
              <a:gd name="connsiteY181" fmla="*/ 3386138 h 3444751"/>
              <a:gd name="connsiteX182" fmla="*/ 538163 w 7315744"/>
              <a:gd name="connsiteY182" fmla="*/ 3362325 h 3444751"/>
              <a:gd name="connsiteX183" fmla="*/ 552450 w 7315744"/>
              <a:gd name="connsiteY183" fmla="*/ 3357563 h 3444751"/>
              <a:gd name="connsiteX184" fmla="*/ 561975 w 7315744"/>
              <a:gd name="connsiteY184" fmla="*/ 3324225 h 3444751"/>
              <a:gd name="connsiteX185" fmla="*/ 581025 w 7315744"/>
              <a:gd name="connsiteY185" fmla="*/ 3305175 h 3444751"/>
              <a:gd name="connsiteX186" fmla="*/ 595313 w 7315744"/>
              <a:gd name="connsiteY186" fmla="*/ 3286125 h 3444751"/>
              <a:gd name="connsiteX187" fmla="*/ 609600 w 7315744"/>
              <a:gd name="connsiteY187" fmla="*/ 3252788 h 3444751"/>
              <a:gd name="connsiteX188" fmla="*/ 633413 w 7315744"/>
              <a:gd name="connsiteY188" fmla="*/ 3233738 h 3444751"/>
              <a:gd name="connsiteX189" fmla="*/ 642938 w 7315744"/>
              <a:gd name="connsiteY189" fmla="*/ 3219450 h 3444751"/>
              <a:gd name="connsiteX190" fmla="*/ 666750 w 7315744"/>
              <a:gd name="connsiteY190" fmla="*/ 3200400 h 3444751"/>
              <a:gd name="connsiteX191" fmla="*/ 681038 w 7315744"/>
              <a:gd name="connsiteY191" fmla="*/ 3186113 h 3444751"/>
              <a:gd name="connsiteX192" fmla="*/ 700088 w 7315744"/>
              <a:gd name="connsiteY192" fmla="*/ 3176588 h 3444751"/>
              <a:gd name="connsiteX193" fmla="*/ 733425 w 7315744"/>
              <a:gd name="connsiteY193" fmla="*/ 3162300 h 3444751"/>
              <a:gd name="connsiteX194" fmla="*/ 771525 w 7315744"/>
              <a:gd name="connsiteY194" fmla="*/ 3133725 h 3444751"/>
              <a:gd name="connsiteX195" fmla="*/ 785813 w 7315744"/>
              <a:gd name="connsiteY195" fmla="*/ 3124200 h 3444751"/>
              <a:gd name="connsiteX196" fmla="*/ 828675 w 7315744"/>
              <a:gd name="connsiteY196" fmla="*/ 3081338 h 3444751"/>
              <a:gd name="connsiteX197" fmla="*/ 852488 w 7315744"/>
              <a:gd name="connsiteY197" fmla="*/ 3057525 h 3444751"/>
              <a:gd name="connsiteX198" fmla="*/ 895350 w 7315744"/>
              <a:gd name="connsiteY198" fmla="*/ 3005138 h 3444751"/>
              <a:gd name="connsiteX199" fmla="*/ 904875 w 7315744"/>
              <a:gd name="connsiteY199" fmla="*/ 2990850 h 3444751"/>
              <a:gd name="connsiteX200" fmla="*/ 947738 w 7315744"/>
              <a:gd name="connsiteY200" fmla="*/ 2967038 h 3444751"/>
              <a:gd name="connsiteX201" fmla="*/ 962025 w 7315744"/>
              <a:gd name="connsiteY201" fmla="*/ 2957513 h 3444751"/>
              <a:gd name="connsiteX202" fmla="*/ 995363 w 7315744"/>
              <a:gd name="connsiteY202" fmla="*/ 2938463 h 3444751"/>
              <a:gd name="connsiteX203" fmla="*/ 1009650 w 7315744"/>
              <a:gd name="connsiteY203" fmla="*/ 2924175 h 3444751"/>
              <a:gd name="connsiteX204" fmla="*/ 1090613 w 7315744"/>
              <a:gd name="connsiteY204" fmla="*/ 2876550 h 3444751"/>
              <a:gd name="connsiteX205" fmla="*/ 1123950 w 7315744"/>
              <a:gd name="connsiteY205" fmla="*/ 2847975 h 3444751"/>
              <a:gd name="connsiteX206" fmla="*/ 1190625 w 7315744"/>
              <a:gd name="connsiteY206" fmla="*/ 2819400 h 3444751"/>
              <a:gd name="connsiteX207" fmla="*/ 1247775 w 7315744"/>
              <a:gd name="connsiteY207" fmla="*/ 2795588 h 3444751"/>
              <a:gd name="connsiteX208" fmla="*/ 1276350 w 7315744"/>
              <a:gd name="connsiteY208" fmla="*/ 2781300 h 3444751"/>
              <a:gd name="connsiteX209" fmla="*/ 1304925 w 7315744"/>
              <a:gd name="connsiteY209" fmla="*/ 2776538 h 3444751"/>
              <a:gd name="connsiteX210" fmla="*/ 1395413 w 7315744"/>
              <a:gd name="connsiteY210" fmla="*/ 2757488 h 3444751"/>
              <a:gd name="connsiteX211" fmla="*/ 1476375 w 7315744"/>
              <a:gd name="connsiteY211" fmla="*/ 2728913 h 3444751"/>
              <a:gd name="connsiteX212" fmla="*/ 1528763 w 7315744"/>
              <a:gd name="connsiteY212" fmla="*/ 2714625 h 3444751"/>
              <a:gd name="connsiteX213" fmla="*/ 1681163 w 7315744"/>
              <a:gd name="connsiteY213" fmla="*/ 2652713 h 3444751"/>
              <a:gd name="connsiteX214" fmla="*/ 1771650 w 7315744"/>
              <a:gd name="connsiteY214" fmla="*/ 2614613 h 3444751"/>
              <a:gd name="connsiteX215" fmla="*/ 1871663 w 7315744"/>
              <a:gd name="connsiteY215" fmla="*/ 2581275 h 3444751"/>
              <a:gd name="connsiteX216" fmla="*/ 1900238 w 7315744"/>
              <a:gd name="connsiteY216" fmla="*/ 2566988 h 3444751"/>
              <a:gd name="connsiteX217" fmla="*/ 1928813 w 7315744"/>
              <a:gd name="connsiteY217" fmla="*/ 2547938 h 3444751"/>
              <a:gd name="connsiteX218" fmla="*/ 1971675 w 7315744"/>
              <a:gd name="connsiteY218" fmla="*/ 2533650 h 3444751"/>
              <a:gd name="connsiteX219" fmla="*/ 2090738 w 7315744"/>
              <a:gd name="connsiteY219" fmla="*/ 2481263 h 3444751"/>
              <a:gd name="connsiteX220" fmla="*/ 2143125 w 7315744"/>
              <a:gd name="connsiteY220" fmla="*/ 2452688 h 3444751"/>
              <a:gd name="connsiteX221" fmla="*/ 2176463 w 7315744"/>
              <a:gd name="connsiteY221" fmla="*/ 2443163 h 3444751"/>
              <a:gd name="connsiteX222" fmla="*/ 2228850 w 7315744"/>
              <a:gd name="connsiteY222" fmla="*/ 2424113 h 3444751"/>
              <a:gd name="connsiteX223" fmla="*/ 2281238 w 7315744"/>
              <a:gd name="connsiteY223" fmla="*/ 2400300 h 3444751"/>
              <a:gd name="connsiteX224" fmla="*/ 2357438 w 7315744"/>
              <a:gd name="connsiteY224" fmla="*/ 2376488 h 3444751"/>
              <a:gd name="connsiteX225" fmla="*/ 2481263 w 7315744"/>
              <a:gd name="connsiteY225" fmla="*/ 2319338 h 3444751"/>
              <a:gd name="connsiteX226" fmla="*/ 2538413 w 7315744"/>
              <a:gd name="connsiteY226" fmla="*/ 2286000 h 3444751"/>
              <a:gd name="connsiteX227" fmla="*/ 2571750 w 7315744"/>
              <a:gd name="connsiteY227" fmla="*/ 2276475 h 3444751"/>
              <a:gd name="connsiteX228" fmla="*/ 2647950 w 7315744"/>
              <a:gd name="connsiteY228" fmla="*/ 2238375 h 3444751"/>
              <a:gd name="connsiteX229" fmla="*/ 2705100 w 7315744"/>
              <a:gd name="connsiteY229" fmla="*/ 2219325 h 3444751"/>
              <a:gd name="connsiteX230" fmla="*/ 2724150 w 7315744"/>
              <a:gd name="connsiteY230" fmla="*/ 2209800 h 3444751"/>
              <a:gd name="connsiteX231" fmla="*/ 2847975 w 7315744"/>
              <a:gd name="connsiteY231" fmla="*/ 2157413 h 3444751"/>
              <a:gd name="connsiteX232" fmla="*/ 2871788 w 7315744"/>
              <a:gd name="connsiteY232" fmla="*/ 2143125 h 3444751"/>
              <a:gd name="connsiteX233" fmla="*/ 3000375 w 7315744"/>
              <a:gd name="connsiteY233" fmla="*/ 2100263 h 3444751"/>
              <a:gd name="connsiteX234" fmla="*/ 3028950 w 7315744"/>
              <a:gd name="connsiteY234" fmla="*/ 2095500 h 3444751"/>
              <a:gd name="connsiteX235" fmla="*/ 3095625 w 7315744"/>
              <a:gd name="connsiteY235" fmla="*/ 2085975 h 3444751"/>
              <a:gd name="connsiteX236" fmla="*/ 3205163 w 7315744"/>
              <a:gd name="connsiteY236" fmla="*/ 2052638 h 3444751"/>
              <a:gd name="connsiteX237" fmla="*/ 3290888 w 7315744"/>
              <a:gd name="connsiteY237" fmla="*/ 2028825 h 3444751"/>
              <a:gd name="connsiteX238" fmla="*/ 3333750 w 7315744"/>
              <a:gd name="connsiteY238" fmla="*/ 2019300 h 3444751"/>
              <a:gd name="connsiteX239" fmla="*/ 3381375 w 7315744"/>
              <a:gd name="connsiteY239" fmla="*/ 2005013 h 3444751"/>
              <a:gd name="connsiteX240" fmla="*/ 3495675 w 7315744"/>
              <a:gd name="connsiteY240" fmla="*/ 1990725 h 3444751"/>
              <a:gd name="connsiteX241" fmla="*/ 3557588 w 7315744"/>
              <a:gd name="connsiteY241" fmla="*/ 1981200 h 3444751"/>
              <a:gd name="connsiteX242" fmla="*/ 3638550 w 7315744"/>
              <a:gd name="connsiteY242" fmla="*/ 1971675 h 3444751"/>
              <a:gd name="connsiteX243" fmla="*/ 3733800 w 7315744"/>
              <a:gd name="connsiteY243" fmla="*/ 1943100 h 3444751"/>
              <a:gd name="connsiteX244" fmla="*/ 3786188 w 7315744"/>
              <a:gd name="connsiteY244" fmla="*/ 1938338 h 3444751"/>
              <a:gd name="connsiteX245" fmla="*/ 3957638 w 7315744"/>
              <a:gd name="connsiteY245" fmla="*/ 1909763 h 3444751"/>
              <a:gd name="connsiteX246" fmla="*/ 4071938 w 7315744"/>
              <a:gd name="connsiteY246" fmla="*/ 1890713 h 3444751"/>
              <a:gd name="connsiteX247" fmla="*/ 4176713 w 7315744"/>
              <a:gd name="connsiteY247" fmla="*/ 1866900 h 3444751"/>
              <a:gd name="connsiteX248" fmla="*/ 4229100 w 7315744"/>
              <a:gd name="connsiteY248" fmla="*/ 1862138 h 3444751"/>
              <a:gd name="connsiteX249" fmla="*/ 4333875 w 7315744"/>
              <a:gd name="connsiteY249" fmla="*/ 1843088 h 3444751"/>
              <a:gd name="connsiteX250" fmla="*/ 4376738 w 7315744"/>
              <a:gd name="connsiteY250" fmla="*/ 1833563 h 3444751"/>
              <a:gd name="connsiteX251" fmla="*/ 4467225 w 7315744"/>
              <a:gd name="connsiteY251" fmla="*/ 1824038 h 3444751"/>
              <a:gd name="connsiteX252" fmla="*/ 4519613 w 7315744"/>
              <a:gd name="connsiteY252" fmla="*/ 1819275 h 3444751"/>
              <a:gd name="connsiteX253" fmla="*/ 4676775 w 7315744"/>
              <a:gd name="connsiteY253" fmla="*/ 1814513 h 3444751"/>
              <a:gd name="connsiteX254" fmla="*/ 4710113 w 7315744"/>
              <a:gd name="connsiteY254" fmla="*/ 1809750 h 3444751"/>
              <a:gd name="connsiteX255" fmla="*/ 4757738 w 7315744"/>
              <a:gd name="connsiteY255" fmla="*/ 1795463 h 3444751"/>
              <a:gd name="connsiteX256" fmla="*/ 4829175 w 7315744"/>
              <a:gd name="connsiteY256" fmla="*/ 1790700 h 3444751"/>
              <a:gd name="connsiteX257" fmla="*/ 5010150 w 7315744"/>
              <a:gd name="connsiteY257" fmla="*/ 1776413 h 3444751"/>
              <a:gd name="connsiteX258" fmla="*/ 5033963 w 7315744"/>
              <a:gd name="connsiteY258" fmla="*/ 1771650 h 3444751"/>
              <a:gd name="connsiteX259" fmla="*/ 5091113 w 7315744"/>
              <a:gd name="connsiteY259" fmla="*/ 1766888 h 3444751"/>
              <a:gd name="connsiteX260" fmla="*/ 5153025 w 7315744"/>
              <a:gd name="connsiteY260" fmla="*/ 1757363 h 3444751"/>
              <a:gd name="connsiteX261" fmla="*/ 5281613 w 7315744"/>
              <a:gd name="connsiteY261" fmla="*/ 1752600 h 3444751"/>
              <a:gd name="connsiteX262" fmla="*/ 5314950 w 7315744"/>
              <a:gd name="connsiteY262" fmla="*/ 1747838 h 3444751"/>
              <a:gd name="connsiteX263" fmla="*/ 5405438 w 7315744"/>
              <a:gd name="connsiteY263" fmla="*/ 1738313 h 3444751"/>
              <a:gd name="connsiteX264" fmla="*/ 5419725 w 7315744"/>
              <a:gd name="connsiteY264" fmla="*/ 1733550 h 3444751"/>
              <a:gd name="connsiteX265" fmla="*/ 5467350 w 7315744"/>
              <a:gd name="connsiteY265" fmla="*/ 1728788 h 3444751"/>
              <a:gd name="connsiteX266" fmla="*/ 5495925 w 7315744"/>
              <a:gd name="connsiteY266" fmla="*/ 1719263 h 3444751"/>
              <a:gd name="connsiteX267" fmla="*/ 5715000 w 7315744"/>
              <a:gd name="connsiteY267" fmla="*/ 1719263 h 3444751"/>
              <a:gd name="connsiteX268" fmla="*/ 5748338 w 7315744"/>
              <a:gd name="connsiteY268" fmla="*/ 1747838 h 3444751"/>
              <a:gd name="connsiteX269" fmla="*/ 5781675 w 7315744"/>
              <a:gd name="connsiteY269" fmla="*/ 1809750 h 3444751"/>
              <a:gd name="connsiteX270" fmla="*/ 5786438 w 7315744"/>
              <a:gd name="connsiteY270" fmla="*/ 1824038 h 3444751"/>
              <a:gd name="connsiteX271" fmla="*/ 5800725 w 7315744"/>
              <a:gd name="connsiteY271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0012 w 7315744"/>
              <a:gd name="connsiteY160" fmla="*/ 2576513 h 3444751"/>
              <a:gd name="connsiteX161" fmla="*/ 104775 w 7315744"/>
              <a:gd name="connsiteY161" fmla="*/ 2519363 h 3444751"/>
              <a:gd name="connsiteX162" fmla="*/ 109537 w 7315744"/>
              <a:gd name="connsiteY162" fmla="*/ 2495550 h 3444751"/>
              <a:gd name="connsiteX163" fmla="*/ 128587 w 7315744"/>
              <a:gd name="connsiteY163" fmla="*/ 2519363 h 3444751"/>
              <a:gd name="connsiteX164" fmla="*/ 138112 w 7315744"/>
              <a:gd name="connsiteY164" fmla="*/ 2619375 h 3444751"/>
              <a:gd name="connsiteX165" fmla="*/ 142875 w 7315744"/>
              <a:gd name="connsiteY165" fmla="*/ 3109913 h 3444751"/>
              <a:gd name="connsiteX166" fmla="*/ 147637 w 7315744"/>
              <a:gd name="connsiteY166" fmla="*/ 3128963 h 3444751"/>
              <a:gd name="connsiteX167" fmla="*/ 157162 w 7315744"/>
              <a:gd name="connsiteY167" fmla="*/ 3176588 h 3444751"/>
              <a:gd name="connsiteX168" fmla="*/ 161925 w 7315744"/>
              <a:gd name="connsiteY168" fmla="*/ 3205163 h 3444751"/>
              <a:gd name="connsiteX169" fmla="*/ 171450 w 7315744"/>
              <a:gd name="connsiteY169" fmla="*/ 3238500 h 3444751"/>
              <a:gd name="connsiteX170" fmla="*/ 176212 w 7315744"/>
              <a:gd name="connsiteY170" fmla="*/ 3290888 h 3444751"/>
              <a:gd name="connsiteX171" fmla="*/ 180975 w 7315744"/>
              <a:gd name="connsiteY171" fmla="*/ 3309938 h 3444751"/>
              <a:gd name="connsiteX172" fmla="*/ 204787 w 7315744"/>
              <a:gd name="connsiteY172" fmla="*/ 3371850 h 3444751"/>
              <a:gd name="connsiteX173" fmla="*/ 219075 w 7315744"/>
              <a:gd name="connsiteY173" fmla="*/ 3395663 h 3444751"/>
              <a:gd name="connsiteX174" fmla="*/ 228600 w 7315744"/>
              <a:gd name="connsiteY174" fmla="*/ 3409950 h 3444751"/>
              <a:gd name="connsiteX175" fmla="*/ 242887 w 7315744"/>
              <a:gd name="connsiteY175" fmla="*/ 3414713 h 3444751"/>
              <a:gd name="connsiteX176" fmla="*/ 285750 w 7315744"/>
              <a:gd name="connsiteY176" fmla="*/ 3429000 h 3444751"/>
              <a:gd name="connsiteX177" fmla="*/ 438150 w 7315744"/>
              <a:gd name="connsiteY177" fmla="*/ 3433763 h 3444751"/>
              <a:gd name="connsiteX178" fmla="*/ 461963 w 7315744"/>
              <a:gd name="connsiteY178" fmla="*/ 3424238 h 3444751"/>
              <a:gd name="connsiteX179" fmla="*/ 476250 w 7315744"/>
              <a:gd name="connsiteY179" fmla="*/ 3419475 h 3444751"/>
              <a:gd name="connsiteX180" fmla="*/ 519113 w 7315744"/>
              <a:gd name="connsiteY180" fmla="*/ 3386138 h 3444751"/>
              <a:gd name="connsiteX181" fmla="*/ 538163 w 7315744"/>
              <a:gd name="connsiteY181" fmla="*/ 3362325 h 3444751"/>
              <a:gd name="connsiteX182" fmla="*/ 552450 w 7315744"/>
              <a:gd name="connsiteY182" fmla="*/ 3357563 h 3444751"/>
              <a:gd name="connsiteX183" fmla="*/ 561975 w 7315744"/>
              <a:gd name="connsiteY183" fmla="*/ 3324225 h 3444751"/>
              <a:gd name="connsiteX184" fmla="*/ 581025 w 7315744"/>
              <a:gd name="connsiteY184" fmla="*/ 3305175 h 3444751"/>
              <a:gd name="connsiteX185" fmla="*/ 595313 w 7315744"/>
              <a:gd name="connsiteY185" fmla="*/ 3286125 h 3444751"/>
              <a:gd name="connsiteX186" fmla="*/ 609600 w 7315744"/>
              <a:gd name="connsiteY186" fmla="*/ 3252788 h 3444751"/>
              <a:gd name="connsiteX187" fmla="*/ 633413 w 7315744"/>
              <a:gd name="connsiteY187" fmla="*/ 3233738 h 3444751"/>
              <a:gd name="connsiteX188" fmla="*/ 642938 w 7315744"/>
              <a:gd name="connsiteY188" fmla="*/ 3219450 h 3444751"/>
              <a:gd name="connsiteX189" fmla="*/ 666750 w 7315744"/>
              <a:gd name="connsiteY189" fmla="*/ 3200400 h 3444751"/>
              <a:gd name="connsiteX190" fmla="*/ 681038 w 7315744"/>
              <a:gd name="connsiteY190" fmla="*/ 3186113 h 3444751"/>
              <a:gd name="connsiteX191" fmla="*/ 700088 w 7315744"/>
              <a:gd name="connsiteY191" fmla="*/ 3176588 h 3444751"/>
              <a:gd name="connsiteX192" fmla="*/ 733425 w 7315744"/>
              <a:gd name="connsiteY192" fmla="*/ 3162300 h 3444751"/>
              <a:gd name="connsiteX193" fmla="*/ 771525 w 7315744"/>
              <a:gd name="connsiteY193" fmla="*/ 3133725 h 3444751"/>
              <a:gd name="connsiteX194" fmla="*/ 785813 w 7315744"/>
              <a:gd name="connsiteY194" fmla="*/ 3124200 h 3444751"/>
              <a:gd name="connsiteX195" fmla="*/ 828675 w 7315744"/>
              <a:gd name="connsiteY195" fmla="*/ 3081338 h 3444751"/>
              <a:gd name="connsiteX196" fmla="*/ 852488 w 7315744"/>
              <a:gd name="connsiteY196" fmla="*/ 3057525 h 3444751"/>
              <a:gd name="connsiteX197" fmla="*/ 895350 w 7315744"/>
              <a:gd name="connsiteY197" fmla="*/ 3005138 h 3444751"/>
              <a:gd name="connsiteX198" fmla="*/ 904875 w 7315744"/>
              <a:gd name="connsiteY198" fmla="*/ 2990850 h 3444751"/>
              <a:gd name="connsiteX199" fmla="*/ 947738 w 7315744"/>
              <a:gd name="connsiteY199" fmla="*/ 2967038 h 3444751"/>
              <a:gd name="connsiteX200" fmla="*/ 962025 w 7315744"/>
              <a:gd name="connsiteY200" fmla="*/ 2957513 h 3444751"/>
              <a:gd name="connsiteX201" fmla="*/ 995363 w 7315744"/>
              <a:gd name="connsiteY201" fmla="*/ 2938463 h 3444751"/>
              <a:gd name="connsiteX202" fmla="*/ 1009650 w 7315744"/>
              <a:gd name="connsiteY202" fmla="*/ 2924175 h 3444751"/>
              <a:gd name="connsiteX203" fmla="*/ 1090613 w 7315744"/>
              <a:gd name="connsiteY203" fmla="*/ 2876550 h 3444751"/>
              <a:gd name="connsiteX204" fmla="*/ 1123950 w 7315744"/>
              <a:gd name="connsiteY204" fmla="*/ 2847975 h 3444751"/>
              <a:gd name="connsiteX205" fmla="*/ 1190625 w 7315744"/>
              <a:gd name="connsiteY205" fmla="*/ 2819400 h 3444751"/>
              <a:gd name="connsiteX206" fmla="*/ 1247775 w 7315744"/>
              <a:gd name="connsiteY206" fmla="*/ 2795588 h 3444751"/>
              <a:gd name="connsiteX207" fmla="*/ 1276350 w 7315744"/>
              <a:gd name="connsiteY207" fmla="*/ 2781300 h 3444751"/>
              <a:gd name="connsiteX208" fmla="*/ 1304925 w 7315744"/>
              <a:gd name="connsiteY208" fmla="*/ 2776538 h 3444751"/>
              <a:gd name="connsiteX209" fmla="*/ 1395413 w 7315744"/>
              <a:gd name="connsiteY209" fmla="*/ 2757488 h 3444751"/>
              <a:gd name="connsiteX210" fmla="*/ 1476375 w 7315744"/>
              <a:gd name="connsiteY210" fmla="*/ 2728913 h 3444751"/>
              <a:gd name="connsiteX211" fmla="*/ 1528763 w 7315744"/>
              <a:gd name="connsiteY211" fmla="*/ 2714625 h 3444751"/>
              <a:gd name="connsiteX212" fmla="*/ 1681163 w 7315744"/>
              <a:gd name="connsiteY212" fmla="*/ 2652713 h 3444751"/>
              <a:gd name="connsiteX213" fmla="*/ 1771650 w 7315744"/>
              <a:gd name="connsiteY213" fmla="*/ 2614613 h 3444751"/>
              <a:gd name="connsiteX214" fmla="*/ 1871663 w 7315744"/>
              <a:gd name="connsiteY214" fmla="*/ 2581275 h 3444751"/>
              <a:gd name="connsiteX215" fmla="*/ 1900238 w 7315744"/>
              <a:gd name="connsiteY215" fmla="*/ 2566988 h 3444751"/>
              <a:gd name="connsiteX216" fmla="*/ 1928813 w 7315744"/>
              <a:gd name="connsiteY216" fmla="*/ 2547938 h 3444751"/>
              <a:gd name="connsiteX217" fmla="*/ 1971675 w 7315744"/>
              <a:gd name="connsiteY217" fmla="*/ 2533650 h 3444751"/>
              <a:gd name="connsiteX218" fmla="*/ 2090738 w 7315744"/>
              <a:gd name="connsiteY218" fmla="*/ 2481263 h 3444751"/>
              <a:gd name="connsiteX219" fmla="*/ 2143125 w 7315744"/>
              <a:gd name="connsiteY219" fmla="*/ 2452688 h 3444751"/>
              <a:gd name="connsiteX220" fmla="*/ 2176463 w 7315744"/>
              <a:gd name="connsiteY220" fmla="*/ 2443163 h 3444751"/>
              <a:gd name="connsiteX221" fmla="*/ 2228850 w 7315744"/>
              <a:gd name="connsiteY221" fmla="*/ 2424113 h 3444751"/>
              <a:gd name="connsiteX222" fmla="*/ 2281238 w 7315744"/>
              <a:gd name="connsiteY222" fmla="*/ 2400300 h 3444751"/>
              <a:gd name="connsiteX223" fmla="*/ 2357438 w 7315744"/>
              <a:gd name="connsiteY223" fmla="*/ 2376488 h 3444751"/>
              <a:gd name="connsiteX224" fmla="*/ 2481263 w 7315744"/>
              <a:gd name="connsiteY224" fmla="*/ 2319338 h 3444751"/>
              <a:gd name="connsiteX225" fmla="*/ 2538413 w 7315744"/>
              <a:gd name="connsiteY225" fmla="*/ 2286000 h 3444751"/>
              <a:gd name="connsiteX226" fmla="*/ 2571750 w 7315744"/>
              <a:gd name="connsiteY226" fmla="*/ 2276475 h 3444751"/>
              <a:gd name="connsiteX227" fmla="*/ 2647950 w 7315744"/>
              <a:gd name="connsiteY227" fmla="*/ 2238375 h 3444751"/>
              <a:gd name="connsiteX228" fmla="*/ 2705100 w 7315744"/>
              <a:gd name="connsiteY228" fmla="*/ 2219325 h 3444751"/>
              <a:gd name="connsiteX229" fmla="*/ 2724150 w 7315744"/>
              <a:gd name="connsiteY229" fmla="*/ 2209800 h 3444751"/>
              <a:gd name="connsiteX230" fmla="*/ 2847975 w 7315744"/>
              <a:gd name="connsiteY230" fmla="*/ 2157413 h 3444751"/>
              <a:gd name="connsiteX231" fmla="*/ 2871788 w 7315744"/>
              <a:gd name="connsiteY231" fmla="*/ 2143125 h 3444751"/>
              <a:gd name="connsiteX232" fmla="*/ 3000375 w 7315744"/>
              <a:gd name="connsiteY232" fmla="*/ 2100263 h 3444751"/>
              <a:gd name="connsiteX233" fmla="*/ 3028950 w 7315744"/>
              <a:gd name="connsiteY233" fmla="*/ 2095500 h 3444751"/>
              <a:gd name="connsiteX234" fmla="*/ 3095625 w 7315744"/>
              <a:gd name="connsiteY234" fmla="*/ 2085975 h 3444751"/>
              <a:gd name="connsiteX235" fmla="*/ 3205163 w 7315744"/>
              <a:gd name="connsiteY235" fmla="*/ 2052638 h 3444751"/>
              <a:gd name="connsiteX236" fmla="*/ 3290888 w 7315744"/>
              <a:gd name="connsiteY236" fmla="*/ 2028825 h 3444751"/>
              <a:gd name="connsiteX237" fmla="*/ 3333750 w 7315744"/>
              <a:gd name="connsiteY237" fmla="*/ 2019300 h 3444751"/>
              <a:gd name="connsiteX238" fmla="*/ 3381375 w 7315744"/>
              <a:gd name="connsiteY238" fmla="*/ 2005013 h 3444751"/>
              <a:gd name="connsiteX239" fmla="*/ 3495675 w 7315744"/>
              <a:gd name="connsiteY239" fmla="*/ 1990725 h 3444751"/>
              <a:gd name="connsiteX240" fmla="*/ 3557588 w 7315744"/>
              <a:gd name="connsiteY240" fmla="*/ 1981200 h 3444751"/>
              <a:gd name="connsiteX241" fmla="*/ 3638550 w 7315744"/>
              <a:gd name="connsiteY241" fmla="*/ 1971675 h 3444751"/>
              <a:gd name="connsiteX242" fmla="*/ 3733800 w 7315744"/>
              <a:gd name="connsiteY242" fmla="*/ 1943100 h 3444751"/>
              <a:gd name="connsiteX243" fmla="*/ 3786188 w 7315744"/>
              <a:gd name="connsiteY243" fmla="*/ 1938338 h 3444751"/>
              <a:gd name="connsiteX244" fmla="*/ 3957638 w 7315744"/>
              <a:gd name="connsiteY244" fmla="*/ 1909763 h 3444751"/>
              <a:gd name="connsiteX245" fmla="*/ 4071938 w 7315744"/>
              <a:gd name="connsiteY245" fmla="*/ 1890713 h 3444751"/>
              <a:gd name="connsiteX246" fmla="*/ 4176713 w 7315744"/>
              <a:gd name="connsiteY246" fmla="*/ 1866900 h 3444751"/>
              <a:gd name="connsiteX247" fmla="*/ 4229100 w 7315744"/>
              <a:gd name="connsiteY247" fmla="*/ 1862138 h 3444751"/>
              <a:gd name="connsiteX248" fmla="*/ 4333875 w 7315744"/>
              <a:gd name="connsiteY248" fmla="*/ 1843088 h 3444751"/>
              <a:gd name="connsiteX249" fmla="*/ 4376738 w 7315744"/>
              <a:gd name="connsiteY249" fmla="*/ 1833563 h 3444751"/>
              <a:gd name="connsiteX250" fmla="*/ 4467225 w 7315744"/>
              <a:gd name="connsiteY250" fmla="*/ 1824038 h 3444751"/>
              <a:gd name="connsiteX251" fmla="*/ 4519613 w 7315744"/>
              <a:gd name="connsiteY251" fmla="*/ 1819275 h 3444751"/>
              <a:gd name="connsiteX252" fmla="*/ 4676775 w 7315744"/>
              <a:gd name="connsiteY252" fmla="*/ 1814513 h 3444751"/>
              <a:gd name="connsiteX253" fmla="*/ 4710113 w 7315744"/>
              <a:gd name="connsiteY253" fmla="*/ 1809750 h 3444751"/>
              <a:gd name="connsiteX254" fmla="*/ 4757738 w 7315744"/>
              <a:gd name="connsiteY254" fmla="*/ 1795463 h 3444751"/>
              <a:gd name="connsiteX255" fmla="*/ 4829175 w 7315744"/>
              <a:gd name="connsiteY255" fmla="*/ 1790700 h 3444751"/>
              <a:gd name="connsiteX256" fmla="*/ 5010150 w 7315744"/>
              <a:gd name="connsiteY256" fmla="*/ 1776413 h 3444751"/>
              <a:gd name="connsiteX257" fmla="*/ 5033963 w 7315744"/>
              <a:gd name="connsiteY257" fmla="*/ 1771650 h 3444751"/>
              <a:gd name="connsiteX258" fmla="*/ 5091113 w 7315744"/>
              <a:gd name="connsiteY258" fmla="*/ 1766888 h 3444751"/>
              <a:gd name="connsiteX259" fmla="*/ 5153025 w 7315744"/>
              <a:gd name="connsiteY259" fmla="*/ 1757363 h 3444751"/>
              <a:gd name="connsiteX260" fmla="*/ 5281613 w 7315744"/>
              <a:gd name="connsiteY260" fmla="*/ 1752600 h 3444751"/>
              <a:gd name="connsiteX261" fmla="*/ 5314950 w 7315744"/>
              <a:gd name="connsiteY261" fmla="*/ 1747838 h 3444751"/>
              <a:gd name="connsiteX262" fmla="*/ 5405438 w 7315744"/>
              <a:gd name="connsiteY262" fmla="*/ 1738313 h 3444751"/>
              <a:gd name="connsiteX263" fmla="*/ 5419725 w 7315744"/>
              <a:gd name="connsiteY263" fmla="*/ 1733550 h 3444751"/>
              <a:gd name="connsiteX264" fmla="*/ 5467350 w 7315744"/>
              <a:gd name="connsiteY264" fmla="*/ 1728788 h 3444751"/>
              <a:gd name="connsiteX265" fmla="*/ 5495925 w 7315744"/>
              <a:gd name="connsiteY265" fmla="*/ 1719263 h 3444751"/>
              <a:gd name="connsiteX266" fmla="*/ 5715000 w 7315744"/>
              <a:gd name="connsiteY266" fmla="*/ 1719263 h 3444751"/>
              <a:gd name="connsiteX267" fmla="*/ 5748338 w 7315744"/>
              <a:gd name="connsiteY267" fmla="*/ 1747838 h 3444751"/>
              <a:gd name="connsiteX268" fmla="*/ 5781675 w 7315744"/>
              <a:gd name="connsiteY268" fmla="*/ 1809750 h 3444751"/>
              <a:gd name="connsiteX269" fmla="*/ 5786438 w 7315744"/>
              <a:gd name="connsiteY269" fmla="*/ 1824038 h 3444751"/>
              <a:gd name="connsiteX270" fmla="*/ 5800725 w 7315744"/>
              <a:gd name="connsiteY270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4775 w 7315744"/>
              <a:gd name="connsiteY160" fmla="*/ 2519363 h 3444751"/>
              <a:gd name="connsiteX161" fmla="*/ 109537 w 7315744"/>
              <a:gd name="connsiteY161" fmla="*/ 2495550 h 3444751"/>
              <a:gd name="connsiteX162" fmla="*/ 128587 w 7315744"/>
              <a:gd name="connsiteY162" fmla="*/ 2519363 h 3444751"/>
              <a:gd name="connsiteX163" fmla="*/ 138112 w 7315744"/>
              <a:gd name="connsiteY163" fmla="*/ 2619375 h 3444751"/>
              <a:gd name="connsiteX164" fmla="*/ 142875 w 7315744"/>
              <a:gd name="connsiteY164" fmla="*/ 3109913 h 3444751"/>
              <a:gd name="connsiteX165" fmla="*/ 147637 w 7315744"/>
              <a:gd name="connsiteY165" fmla="*/ 3128963 h 3444751"/>
              <a:gd name="connsiteX166" fmla="*/ 157162 w 7315744"/>
              <a:gd name="connsiteY166" fmla="*/ 3176588 h 3444751"/>
              <a:gd name="connsiteX167" fmla="*/ 161925 w 7315744"/>
              <a:gd name="connsiteY167" fmla="*/ 3205163 h 3444751"/>
              <a:gd name="connsiteX168" fmla="*/ 171450 w 7315744"/>
              <a:gd name="connsiteY168" fmla="*/ 3238500 h 3444751"/>
              <a:gd name="connsiteX169" fmla="*/ 176212 w 7315744"/>
              <a:gd name="connsiteY169" fmla="*/ 3290888 h 3444751"/>
              <a:gd name="connsiteX170" fmla="*/ 180975 w 7315744"/>
              <a:gd name="connsiteY170" fmla="*/ 3309938 h 3444751"/>
              <a:gd name="connsiteX171" fmla="*/ 204787 w 7315744"/>
              <a:gd name="connsiteY171" fmla="*/ 3371850 h 3444751"/>
              <a:gd name="connsiteX172" fmla="*/ 219075 w 7315744"/>
              <a:gd name="connsiteY172" fmla="*/ 3395663 h 3444751"/>
              <a:gd name="connsiteX173" fmla="*/ 228600 w 7315744"/>
              <a:gd name="connsiteY173" fmla="*/ 3409950 h 3444751"/>
              <a:gd name="connsiteX174" fmla="*/ 242887 w 7315744"/>
              <a:gd name="connsiteY174" fmla="*/ 3414713 h 3444751"/>
              <a:gd name="connsiteX175" fmla="*/ 285750 w 7315744"/>
              <a:gd name="connsiteY175" fmla="*/ 3429000 h 3444751"/>
              <a:gd name="connsiteX176" fmla="*/ 438150 w 7315744"/>
              <a:gd name="connsiteY176" fmla="*/ 3433763 h 3444751"/>
              <a:gd name="connsiteX177" fmla="*/ 461963 w 7315744"/>
              <a:gd name="connsiteY177" fmla="*/ 3424238 h 3444751"/>
              <a:gd name="connsiteX178" fmla="*/ 476250 w 7315744"/>
              <a:gd name="connsiteY178" fmla="*/ 3419475 h 3444751"/>
              <a:gd name="connsiteX179" fmla="*/ 519113 w 7315744"/>
              <a:gd name="connsiteY179" fmla="*/ 3386138 h 3444751"/>
              <a:gd name="connsiteX180" fmla="*/ 538163 w 7315744"/>
              <a:gd name="connsiteY180" fmla="*/ 3362325 h 3444751"/>
              <a:gd name="connsiteX181" fmla="*/ 552450 w 7315744"/>
              <a:gd name="connsiteY181" fmla="*/ 3357563 h 3444751"/>
              <a:gd name="connsiteX182" fmla="*/ 561975 w 7315744"/>
              <a:gd name="connsiteY182" fmla="*/ 3324225 h 3444751"/>
              <a:gd name="connsiteX183" fmla="*/ 581025 w 7315744"/>
              <a:gd name="connsiteY183" fmla="*/ 3305175 h 3444751"/>
              <a:gd name="connsiteX184" fmla="*/ 595313 w 7315744"/>
              <a:gd name="connsiteY184" fmla="*/ 3286125 h 3444751"/>
              <a:gd name="connsiteX185" fmla="*/ 609600 w 7315744"/>
              <a:gd name="connsiteY185" fmla="*/ 3252788 h 3444751"/>
              <a:gd name="connsiteX186" fmla="*/ 633413 w 7315744"/>
              <a:gd name="connsiteY186" fmla="*/ 3233738 h 3444751"/>
              <a:gd name="connsiteX187" fmla="*/ 642938 w 7315744"/>
              <a:gd name="connsiteY187" fmla="*/ 3219450 h 3444751"/>
              <a:gd name="connsiteX188" fmla="*/ 666750 w 7315744"/>
              <a:gd name="connsiteY188" fmla="*/ 3200400 h 3444751"/>
              <a:gd name="connsiteX189" fmla="*/ 681038 w 7315744"/>
              <a:gd name="connsiteY189" fmla="*/ 3186113 h 3444751"/>
              <a:gd name="connsiteX190" fmla="*/ 700088 w 7315744"/>
              <a:gd name="connsiteY190" fmla="*/ 3176588 h 3444751"/>
              <a:gd name="connsiteX191" fmla="*/ 733425 w 7315744"/>
              <a:gd name="connsiteY191" fmla="*/ 3162300 h 3444751"/>
              <a:gd name="connsiteX192" fmla="*/ 771525 w 7315744"/>
              <a:gd name="connsiteY192" fmla="*/ 3133725 h 3444751"/>
              <a:gd name="connsiteX193" fmla="*/ 785813 w 7315744"/>
              <a:gd name="connsiteY193" fmla="*/ 3124200 h 3444751"/>
              <a:gd name="connsiteX194" fmla="*/ 828675 w 7315744"/>
              <a:gd name="connsiteY194" fmla="*/ 3081338 h 3444751"/>
              <a:gd name="connsiteX195" fmla="*/ 852488 w 7315744"/>
              <a:gd name="connsiteY195" fmla="*/ 3057525 h 3444751"/>
              <a:gd name="connsiteX196" fmla="*/ 895350 w 7315744"/>
              <a:gd name="connsiteY196" fmla="*/ 3005138 h 3444751"/>
              <a:gd name="connsiteX197" fmla="*/ 904875 w 7315744"/>
              <a:gd name="connsiteY197" fmla="*/ 2990850 h 3444751"/>
              <a:gd name="connsiteX198" fmla="*/ 947738 w 7315744"/>
              <a:gd name="connsiteY198" fmla="*/ 2967038 h 3444751"/>
              <a:gd name="connsiteX199" fmla="*/ 962025 w 7315744"/>
              <a:gd name="connsiteY199" fmla="*/ 2957513 h 3444751"/>
              <a:gd name="connsiteX200" fmla="*/ 995363 w 7315744"/>
              <a:gd name="connsiteY200" fmla="*/ 2938463 h 3444751"/>
              <a:gd name="connsiteX201" fmla="*/ 1009650 w 7315744"/>
              <a:gd name="connsiteY201" fmla="*/ 2924175 h 3444751"/>
              <a:gd name="connsiteX202" fmla="*/ 1090613 w 7315744"/>
              <a:gd name="connsiteY202" fmla="*/ 2876550 h 3444751"/>
              <a:gd name="connsiteX203" fmla="*/ 1123950 w 7315744"/>
              <a:gd name="connsiteY203" fmla="*/ 2847975 h 3444751"/>
              <a:gd name="connsiteX204" fmla="*/ 1190625 w 7315744"/>
              <a:gd name="connsiteY204" fmla="*/ 2819400 h 3444751"/>
              <a:gd name="connsiteX205" fmla="*/ 1247775 w 7315744"/>
              <a:gd name="connsiteY205" fmla="*/ 2795588 h 3444751"/>
              <a:gd name="connsiteX206" fmla="*/ 1276350 w 7315744"/>
              <a:gd name="connsiteY206" fmla="*/ 2781300 h 3444751"/>
              <a:gd name="connsiteX207" fmla="*/ 1304925 w 7315744"/>
              <a:gd name="connsiteY207" fmla="*/ 2776538 h 3444751"/>
              <a:gd name="connsiteX208" fmla="*/ 1395413 w 7315744"/>
              <a:gd name="connsiteY208" fmla="*/ 2757488 h 3444751"/>
              <a:gd name="connsiteX209" fmla="*/ 1476375 w 7315744"/>
              <a:gd name="connsiteY209" fmla="*/ 2728913 h 3444751"/>
              <a:gd name="connsiteX210" fmla="*/ 1528763 w 7315744"/>
              <a:gd name="connsiteY210" fmla="*/ 2714625 h 3444751"/>
              <a:gd name="connsiteX211" fmla="*/ 1681163 w 7315744"/>
              <a:gd name="connsiteY211" fmla="*/ 2652713 h 3444751"/>
              <a:gd name="connsiteX212" fmla="*/ 1771650 w 7315744"/>
              <a:gd name="connsiteY212" fmla="*/ 2614613 h 3444751"/>
              <a:gd name="connsiteX213" fmla="*/ 1871663 w 7315744"/>
              <a:gd name="connsiteY213" fmla="*/ 2581275 h 3444751"/>
              <a:gd name="connsiteX214" fmla="*/ 1900238 w 7315744"/>
              <a:gd name="connsiteY214" fmla="*/ 2566988 h 3444751"/>
              <a:gd name="connsiteX215" fmla="*/ 1928813 w 7315744"/>
              <a:gd name="connsiteY215" fmla="*/ 2547938 h 3444751"/>
              <a:gd name="connsiteX216" fmla="*/ 1971675 w 7315744"/>
              <a:gd name="connsiteY216" fmla="*/ 2533650 h 3444751"/>
              <a:gd name="connsiteX217" fmla="*/ 2090738 w 7315744"/>
              <a:gd name="connsiteY217" fmla="*/ 2481263 h 3444751"/>
              <a:gd name="connsiteX218" fmla="*/ 2143125 w 7315744"/>
              <a:gd name="connsiteY218" fmla="*/ 2452688 h 3444751"/>
              <a:gd name="connsiteX219" fmla="*/ 2176463 w 7315744"/>
              <a:gd name="connsiteY219" fmla="*/ 2443163 h 3444751"/>
              <a:gd name="connsiteX220" fmla="*/ 2228850 w 7315744"/>
              <a:gd name="connsiteY220" fmla="*/ 2424113 h 3444751"/>
              <a:gd name="connsiteX221" fmla="*/ 2281238 w 7315744"/>
              <a:gd name="connsiteY221" fmla="*/ 2400300 h 3444751"/>
              <a:gd name="connsiteX222" fmla="*/ 2357438 w 7315744"/>
              <a:gd name="connsiteY222" fmla="*/ 2376488 h 3444751"/>
              <a:gd name="connsiteX223" fmla="*/ 2481263 w 7315744"/>
              <a:gd name="connsiteY223" fmla="*/ 2319338 h 3444751"/>
              <a:gd name="connsiteX224" fmla="*/ 2538413 w 7315744"/>
              <a:gd name="connsiteY224" fmla="*/ 2286000 h 3444751"/>
              <a:gd name="connsiteX225" fmla="*/ 2571750 w 7315744"/>
              <a:gd name="connsiteY225" fmla="*/ 2276475 h 3444751"/>
              <a:gd name="connsiteX226" fmla="*/ 2647950 w 7315744"/>
              <a:gd name="connsiteY226" fmla="*/ 2238375 h 3444751"/>
              <a:gd name="connsiteX227" fmla="*/ 2705100 w 7315744"/>
              <a:gd name="connsiteY227" fmla="*/ 2219325 h 3444751"/>
              <a:gd name="connsiteX228" fmla="*/ 2724150 w 7315744"/>
              <a:gd name="connsiteY228" fmla="*/ 2209800 h 3444751"/>
              <a:gd name="connsiteX229" fmla="*/ 2847975 w 7315744"/>
              <a:gd name="connsiteY229" fmla="*/ 2157413 h 3444751"/>
              <a:gd name="connsiteX230" fmla="*/ 2871788 w 7315744"/>
              <a:gd name="connsiteY230" fmla="*/ 2143125 h 3444751"/>
              <a:gd name="connsiteX231" fmla="*/ 3000375 w 7315744"/>
              <a:gd name="connsiteY231" fmla="*/ 2100263 h 3444751"/>
              <a:gd name="connsiteX232" fmla="*/ 3028950 w 7315744"/>
              <a:gd name="connsiteY232" fmla="*/ 2095500 h 3444751"/>
              <a:gd name="connsiteX233" fmla="*/ 3095625 w 7315744"/>
              <a:gd name="connsiteY233" fmla="*/ 2085975 h 3444751"/>
              <a:gd name="connsiteX234" fmla="*/ 3205163 w 7315744"/>
              <a:gd name="connsiteY234" fmla="*/ 2052638 h 3444751"/>
              <a:gd name="connsiteX235" fmla="*/ 3290888 w 7315744"/>
              <a:gd name="connsiteY235" fmla="*/ 2028825 h 3444751"/>
              <a:gd name="connsiteX236" fmla="*/ 3333750 w 7315744"/>
              <a:gd name="connsiteY236" fmla="*/ 2019300 h 3444751"/>
              <a:gd name="connsiteX237" fmla="*/ 3381375 w 7315744"/>
              <a:gd name="connsiteY237" fmla="*/ 2005013 h 3444751"/>
              <a:gd name="connsiteX238" fmla="*/ 3495675 w 7315744"/>
              <a:gd name="connsiteY238" fmla="*/ 1990725 h 3444751"/>
              <a:gd name="connsiteX239" fmla="*/ 3557588 w 7315744"/>
              <a:gd name="connsiteY239" fmla="*/ 1981200 h 3444751"/>
              <a:gd name="connsiteX240" fmla="*/ 3638550 w 7315744"/>
              <a:gd name="connsiteY240" fmla="*/ 1971675 h 3444751"/>
              <a:gd name="connsiteX241" fmla="*/ 3733800 w 7315744"/>
              <a:gd name="connsiteY241" fmla="*/ 1943100 h 3444751"/>
              <a:gd name="connsiteX242" fmla="*/ 3786188 w 7315744"/>
              <a:gd name="connsiteY242" fmla="*/ 1938338 h 3444751"/>
              <a:gd name="connsiteX243" fmla="*/ 3957638 w 7315744"/>
              <a:gd name="connsiteY243" fmla="*/ 1909763 h 3444751"/>
              <a:gd name="connsiteX244" fmla="*/ 4071938 w 7315744"/>
              <a:gd name="connsiteY244" fmla="*/ 1890713 h 3444751"/>
              <a:gd name="connsiteX245" fmla="*/ 4176713 w 7315744"/>
              <a:gd name="connsiteY245" fmla="*/ 1866900 h 3444751"/>
              <a:gd name="connsiteX246" fmla="*/ 4229100 w 7315744"/>
              <a:gd name="connsiteY246" fmla="*/ 1862138 h 3444751"/>
              <a:gd name="connsiteX247" fmla="*/ 4333875 w 7315744"/>
              <a:gd name="connsiteY247" fmla="*/ 1843088 h 3444751"/>
              <a:gd name="connsiteX248" fmla="*/ 4376738 w 7315744"/>
              <a:gd name="connsiteY248" fmla="*/ 1833563 h 3444751"/>
              <a:gd name="connsiteX249" fmla="*/ 4467225 w 7315744"/>
              <a:gd name="connsiteY249" fmla="*/ 1824038 h 3444751"/>
              <a:gd name="connsiteX250" fmla="*/ 4519613 w 7315744"/>
              <a:gd name="connsiteY250" fmla="*/ 1819275 h 3444751"/>
              <a:gd name="connsiteX251" fmla="*/ 4676775 w 7315744"/>
              <a:gd name="connsiteY251" fmla="*/ 1814513 h 3444751"/>
              <a:gd name="connsiteX252" fmla="*/ 4710113 w 7315744"/>
              <a:gd name="connsiteY252" fmla="*/ 1809750 h 3444751"/>
              <a:gd name="connsiteX253" fmla="*/ 4757738 w 7315744"/>
              <a:gd name="connsiteY253" fmla="*/ 1795463 h 3444751"/>
              <a:gd name="connsiteX254" fmla="*/ 4829175 w 7315744"/>
              <a:gd name="connsiteY254" fmla="*/ 1790700 h 3444751"/>
              <a:gd name="connsiteX255" fmla="*/ 5010150 w 7315744"/>
              <a:gd name="connsiteY255" fmla="*/ 1776413 h 3444751"/>
              <a:gd name="connsiteX256" fmla="*/ 5033963 w 7315744"/>
              <a:gd name="connsiteY256" fmla="*/ 1771650 h 3444751"/>
              <a:gd name="connsiteX257" fmla="*/ 5091113 w 7315744"/>
              <a:gd name="connsiteY257" fmla="*/ 1766888 h 3444751"/>
              <a:gd name="connsiteX258" fmla="*/ 5153025 w 7315744"/>
              <a:gd name="connsiteY258" fmla="*/ 1757363 h 3444751"/>
              <a:gd name="connsiteX259" fmla="*/ 5281613 w 7315744"/>
              <a:gd name="connsiteY259" fmla="*/ 1752600 h 3444751"/>
              <a:gd name="connsiteX260" fmla="*/ 5314950 w 7315744"/>
              <a:gd name="connsiteY260" fmla="*/ 1747838 h 3444751"/>
              <a:gd name="connsiteX261" fmla="*/ 5405438 w 7315744"/>
              <a:gd name="connsiteY261" fmla="*/ 1738313 h 3444751"/>
              <a:gd name="connsiteX262" fmla="*/ 5419725 w 7315744"/>
              <a:gd name="connsiteY262" fmla="*/ 1733550 h 3444751"/>
              <a:gd name="connsiteX263" fmla="*/ 5467350 w 7315744"/>
              <a:gd name="connsiteY263" fmla="*/ 1728788 h 3444751"/>
              <a:gd name="connsiteX264" fmla="*/ 5495925 w 7315744"/>
              <a:gd name="connsiteY264" fmla="*/ 1719263 h 3444751"/>
              <a:gd name="connsiteX265" fmla="*/ 5715000 w 7315744"/>
              <a:gd name="connsiteY265" fmla="*/ 1719263 h 3444751"/>
              <a:gd name="connsiteX266" fmla="*/ 5748338 w 7315744"/>
              <a:gd name="connsiteY266" fmla="*/ 1747838 h 3444751"/>
              <a:gd name="connsiteX267" fmla="*/ 5781675 w 7315744"/>
              <a:gd name="connsiteY267" fmla="*/ 1809750 h 3444751"/>
              <a:gd name="connsiteX268" fmla="*/ 5786438 w 7315744"/>
              <a:gd name="connsiteY268" fmla="*/ 1824038 h 3444751"/>
              <a:gd name="connsiteX269" fmla="*/ 5800725 w 7315744"/>
              <a:gd name="connsiteY269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4775 w 7315744"/>
              <a:gd name="connsiteY160" fmla="*/ 2519363 h 3444751"/>
              <a:gd name="connsiteX161" fmla="*/ 128587 w 7315744"/>
              <a:gd name="connsiteY161" fmla="*/ 2519363 h 3444751"/>
              <a:gd name="connsiteX162" fmla="*/ 138112 w 7315744"/>
              <a:gd name="connsiteY162" fmla="*/ 2619375 h 3444751"/>
              <a:gd name="connsiteX163" fmla="*/ 142875 w 7315744"/>
              <a:gd name="connsiteY163" fmla="*/ 3109913 h 3444751"/>
              <a:gd name="connsiteX164" fmla="*/ 147637 w 7315744"/>
              <a:gd name="connsiteY164" fmla="*/ 3128963 h 3444751"/>
              <a:gd name="connsiteX165" fmla="*/ 157162 w 7315744"/>
              <a:gd name="connsiteY165" fmla="*/ 3176588 h 3444751"/>
              <a:gd name="connsiteX166" fmla="*/ 161925 w 7315744"/>
              <a:gd name="connsiteY166" fmla="*/ 3205163 h 3444751"/>
              <a:gd name="connsiteX167" fmla="*/ 171450 w 7315744"/>
              <a:gd name="connsiteY167" fmla="*/ 3238500 h 3444751"/>
              <a:gd name="connsiteX168" fmla="*/ 176212 w 7315744"/>
              <a:gd name="connsiteY168" fmla="*/ 3290888 h 3444751"/>
              <a:gd name="connsiteX169" fmla="*/ 180975 w 7315744"/>
              <a:gd name="connsiteY169" fmla="*/ 3309938 h 3444751"/>
              <a:gd name="connsiteX170" fmla="*/ 204787 w 7315744"/>
              <a:gd name="connsiteY170" fmla="*/ 3371850 h 3444751"/>
              <a:gd name="connsiteX171" fmla="*/ 219075 w 7315744"/>
              <a:gd name="connsiteY171" fmla="*/ 3395663 h 3444751"/>
              <a:gd name="connsiteX172" fmla="*/ 228600 w 7315744"/>
              <a:gd name="connsiteY172" fmla="*/ 3409950 h 3444751"/>
              <a:gd name="connsiteX173" fmla="*/ 242887 w 7315744"/>
              <a:gd name="connsiteY173" fmla="*/ 3414713 h 3444751"/>
              <a:gd name="connsiteX174" fmla="*/ 285750 w 7315744"/>
              <a:gd name="connsiteY174" fmla="*/ 3429000 h 3444751"/>
              <a:gd name="connsiteX175" fmla="*/ 438150 w 7315744"/>
              <a:gd name="connsiteY175" fmla="*/ 3433763 h 3444751"/>
              <a:gd name="connsiteX176" fmla="*/ 461963 w 7315744"/>
              <a:gd name="connsiteY176" fmla="*/ 3424238 h 3444751"/>
              <a:gd name="connsiteX177" fmla="*/ 476250 w 7315744"/>
              <a:gd name="connsiteY177" fmla="*/ 3419475 h 3444751"/>
              <a:gd name="connsiteX178" fmla="*/ 519113 w 7315744"/>
              <a:gd name="connsiteY178" fmla="*/ 3386138 h 3444751"/>
              <a:gd name="connsiteX179" fmla="*/ 538163 w 7315744"/>
              <a:gd name="connsiteY179" fmla="*/ 3362325 h 3444751"/>
              <a:gd name="connsiteX180" fmla="*/ 552450 w 7315744"/>
              <a:gd name="connsiteY180" fmla="*/ 3357563 h 3444751"/>
              <a:gd name="connsiteX181" fmla="*/ 561975 w 7315744"/>
              <a:gd name="connsiteY181" fmla="*/ 3324225 h 3444751"/>
              <a:gd name="connsiteX182" fmla="*/ 581025 w 7315744"/>
              <a:gd name="connsiteY182" fmla="*/ 3305175 h 3444751"/>
              <a:gd name="connsiteX183" fmla="*/ 595313 w 7315744"/>
              <a:gd name="connsiteY183" fmla="*/ 3286125 h 3444751"/>
              <a:gd name="connsiteX184" fmla="*/ 609600 w 7315744"/>
              <a:gd name="connsiteY184" fmla="*/ 3252788 h 3444751"/>
              <a:gd name="connsiteX185" fmla="*/ 633413 w 7315744"/>
              <a:gd name="connsiteY185" fmla="*/ 3233738 h 3444751"/>
              <a:gd name="connsiteX186" fmla="*/ 642938 w 7315744"/>
              <a:gd name="connsiteY186" fmla="*/ 3219450 h 3444751"/>
              <a:gd name="connsiteX187" fmla="*/ 666750 w 7315744"/>
              <a:gd name="connsiteY187" fmla="*/ 3200400 h 3444751"/>
              <a:gd name="connsiteX188" fmla="*/ 681038 w 7315744"/>
              <a:gd name="connsiteY188" fmla="*/ 3186113 h 3444751"/>
              <a:gd name="connsiteX189" fmla="*/ 700088 w 7315744"/>
              <a:gd name="connsiteY189" fmla="*/ 3176588 h 3444751"/>
              <a:gd name="connsiteX190" fmla="*/ 733425 w 7315744"/>
              <a:gd name="connsiteY190" fmla="*/ 3162300 h 3444751"/>
              <a:gd name="connsiteX191" fmla="*/ 771525 w 7315744"/>
              <a:gd name="connsiteY191" fmla="*/ 3133725 h 3444751"/>
              <a:gd name="connsiteX192" fmla="*/ 785813 w 7315744"/>
              <a:gd name="connsiteY192" fmla="*/ 3124200 h 3444751"/>
              <a:gd name="connsiteX193" fmla="*/ 828675 w 7315744"/>
              <a:gd name="connsiteY193" fmla="*/ 3081338 h 3444751"/>
              <a:gd name="connsiteX194" fmla="*/ 852488 w 7315744"/>
              <a:gd name="connsiteY194" fmla="*/ 3057525 h 3444751"/>
              <a:gd name="connsiteX195" fmla="*/ 895350 w 7315744"/>
              <a:gd name="connsiteY195" fmla="*/ 3005138 h 3444751"/>
              <a:gd name="connsiteX196" fmla="*/ 904875 w 7315744"/>
              <a:gd name="connsiteY196" fmla="*/ 2990850 h 3444751"/>
              <a:gd name="connsiteX197" fmla="*/ 947738 w 7315744"/>
              <a:gd name="connsiteY197" fmla="*/ 2967038 h 3444751"/>
              <a:gd name="connsiteX198" fmla="*/ 962025 w 7315744"/>
              <a:gd name="connsiteY198" fmla="*/ 2957513 h 3444751"/>
              <a:gd name="connsiteX199" fmla="*/ 995363 w 7315744"/>
              <a:gd name="connsiteY199" fmla="*/ 2938463 h 3444751"/>
              <a:gd name="connsiteX200" fmla="*/ 1009650 w 7315744"/>
              <a:gd name="connsiteY200" fmla="*/ 2924175 h 3444751"/>
              <a:gd name="connsiteX201" fmla="*/ 1090613 w 7315744"/>
              <a:gd name="connsiteY201" fmla="*/ 2876550 h 3444751"/>
              <a:gd name="connsiteX202" fmla="*/ 1123950 w 7315744"/>
              <a:gd name="connsiteY202" fmla="*/ 2847975 h 3444751"/>
              <a:gd name="connsiteX203" fmla="*/ 1190625 w 7315744"/>
              <a:gd name="connsiteY203" fmla="*/ 2819400 h 3444751"/>
              <a:gd name="connsiteX204" fmla="*/ 1247775 w 7315744"/>
              <a:gd name="connsiteY204" fmla="*/ 2795588 h 3444751"/>
              <a:gd name="connsiteX205" fmla="*/ 1276350 w 7315744"/>
              <a:gd name="connsiteY205" fmla="*/ 2781300 h 3444751"/>
              <a:gd name="connsiteX206" fmla="*/ 1304925 w 7315744"/>
              <a:gd name="connsiteY206" fmla="*/ 2776538 h 3444751"/>
              <a:gd name="connsiteX207" fmla="*/ 1395413 w 7315744"/>
              <a:gd name="connsiteY207" fmla="*/ 2757488 h 3444751"/>
              <a:gd name="connsiteX208" fmla="*/ 1476375 w 7315744"/>
              <a:gd name="connsiteY208" fmla="*/ 2728913 h 3444751"/>
              <a:gd name="connsiteX209" fmla="*/ 1528763 w 7315744"/>
              <a:gd name="connsiteY209" fmla="*/ 2714625 h 3444751"/>
              <a:gd name="connsiteX210" fmla="*/ 1681163 w 7315744"/>
              <a:gd name="connsiteY210" fmla="*/ 2652713 h 3444751"/>
              <a:gd name="connsiteX211" fmla="*/ 1771650 w 7315744"/>
              <a:gd name="connsiteY211" fmla="*/ 2614613 h 3444751"/>
              <a:gd name="connsiteX212" fmla="*/ 1871663 w 7315744"/>
              <a:gd name="connsiteY212" fmla="*/ 2581275 h 3444751"/>
              <a:gd name="connsiteX213" fmla="*/ 1900238 w 7315744"/>
              <a:gd name="connsiteY213" fmla="*/ 2566988 h 3444751"/>
              <a:gd name="connsiteX214" fmla="*/ 1928813 w 7315744"/>
              <a:gd name="connsiteY214" fmla="*/ 2547938 h 3444751"/>
              <a:gd name="connsiteX215" fmla="*/ 1971675 w 7315744"/>
              <a:gd name="connsiteY215" fmla="*/ 2533650 h 3444751"/>
              <a:gd name="connsiteX216" fmla="*/ 2090738 w 7315744"/>
              <a:gd name="connsiteY216" fmla="*/ 2481263 h 3444751"/>
              <a:gd name="connsiteX217" fmla="*/ 2143125 w 7315744"/>
              <a:gd name="connsiteY217" fmla="*/ 2452688 h 3444751"/>
              <a:gd name="connsiteX218" fmla="*/ 2176463 w 7315744"/>
              <a:gd name="connsiteY218" fmla="*/ 2443163 h 3444751"/>
              <a:gd name="connsiteX219" fmla="*/ 2228850 w 7315744"/>
              <a:gd name="connsiteY219" fmla="*/ 2424113 h 3444751"/>
              <a:gd name="connsiteX220" fmla="*/ 2281238 w 7315744"/>
              <a:gd name="connsiteY220" fmla="*/ 2400300 h 3444751"/>
              <a:gd name="connsiteX221" fmla="*/ 2357438 w 7315744"/>
              <a:gd name="connsiteY221" fmla="*/ 2376488 h 3444751"/>
              <a:gd name="connsiteX222" fmla="*/ 2481263 w 7315744"/>
              <a:gd name="connsiteY222" fmla="*/ 2319338 h 3444751"/>
              <a:gd name="connsiteX223" fmla="*/ 2538413 w 7315744"/>
              <a:gd name="connsiteY223" fmla="*/ 2286000 h 3444751"/>
              <a:gd name="connsiteX224" fmla="*/ 2571750 w 7315744"/>
              <a:gd name="connsiteY224" fmla="*/ 2276475 h 3444751"/>
              <a:gd name="connsiteX225" fmla="*/ 2647950 w 7315744"/>
              <a:gd name="connsiteY225" fmla="*/ 2238375 h 3444751"/>
              <a:gd name="connsiteX226" fmla="*/ 2705100 w 7315744"/>
              <a:gd name="connsiteY226" fmla="*/ 2219325 h 3444751"/>
              <a:gd name="connsiteX227" fmla="*/ 2724150 w 7315744"/>
              <a:gd name="connsiteY227" fmla="*/ 2209800 h 3444751"/>
              <a:gd name="connsiteX228" fmla="*/ 2847975 w 7315744"/>
              <a:gd name="connsiteY228" fmla="*/ 2157413 h 3444751"/>
              <a:gd name="connsiteX229" fmla="*/ 2871788 w 7315744"/>
              <a:gd name="connsiteY229" fmla="*/ 2143125 h 3444751"/>
              <a:gd name="connsiteX230" fmla="*/ 3000375 w 7315744"/>
              <a:gd name="connsiteY230" fmla="*/ 2100263 h 3444751"/>
              <a:gd name="connsiteX231" fmla="*/ 3028950 w 7315744"/>
              <a:gd name="connsiteY231" fmla="*/ 2095500 h 3444751"/>
              <a:gd name="connsiteX232" fmla="*/ 3095625 w 7315744"/>
              <a:gd name="connsiteY232" fmla="*/ 2085975 h 3444751"/>
              <a:gd name="connsiteX233" fmla="*/ 3205163 w 7315744"/>
              <a:gd name="connsiteY233" fmla="*/ 2052638 h 3444751"/>
              <a:gd name="connsiteX234" fmla="*/ 3290888 w 7315744"/>
              <a:gd name="connsiteY234" fmla="*/ 2028825 h 3444751"/>
              <a:gd name="connsiteX235" fmla="*/ 3333750 w 7315744"/>
              <a:gd name="connsiteY235" fmla="*/ 2019300 h 3444751"/>
              <a:gd name="connsiteX236" fmla="*/ 3381375 w 7315744"/>
              <a:gd name="connsiteY236" fmla="*/ 2005013 h 3444751"/>
              <a:gd name="connsiteX237" fmla="*/ 3495675 w 7315744"/>
              <a:gd name="connsiteY237" fmla="*/ 1990725 h 3444751"/>
              <a:gd name="connsiteX238" fmla="*/ 3557588 w 7315744"/>
              <a:gd name="connsiteY238" fmla="*/ 1981200 h 3444751"/>
              <a:gd name="connsiteX239" fmla="*/ 3638550 w 7315744"/>
              <a:gd name="connsiteY239" fmla="*/ 1971675 h 3444751"/>
              <a:gd name="connsiteX240" fmla="*/ 3733800 w 7315744"/>
              <a:gd name="connsiteY240" fmla="*/ 1943100 h 3444751"/>
              <a:gd name="connsiteX241" fmla="*/ 3786188 w 7315744"/>
              <a:gd name="connsiteY241" fmla="*/ 1938338 h 3444751"/>
              <a:gd name="connsiteX242" fmla="*/ 3957638 w 7315744"/>
              <a:gd name="connsiteY242" fmla="*/ 1909763 h 3444751"/>
              <a:gd name="connsiteX243" fmla="*/ 4071938 w 7315744"/>
              <a:gd name="connsiteY243" fmla="*/ 1890713 h 3444751"/>
              <a:gd name="connsiteX244" fmla="*/ 4176713 w 7315744"/>
              <a:gd name="connsiteY244" fmla="*/ 1866900 h 3444751"/>
              <a:gd name="connsiteX245" fmla="*/ 4229100 w 7315744"/>
              <a:gd name="connsiteY245" fmla="*/ 1862138 h 3444751"/>
              <a:gd name="connsiteX246" fmla="*/ 4333875 w 7315744"/>
              <a:gd name="connsiteY246" fmla="*/ 1843088 h 3444751"/>
              <a:gd name="connsiteX247" fmla="*/ 4376738 w 7315744"/>
              <a:gd name="connsiteY247" fmla="*/ 1833563 h 3444751"/>
              <a:gd name="connsiteX248" fmla="*/ 4467225 w 7315744"/>
              <a:gd name="connsiteY248" fmla="*/ 1824038 h 3444751"/>
              <a:gd name="connsiteX249" fmla="*/ 4519613 w 7315744"/>
              <a:gd name="connsiteY249" fmla="*/ 1819275 h 3444751"/>
              <a:gd name="connsiteX250" fmla="*/ 4676775 w 7315744"/>
              <a:gd name="connsiteY250" fmla="*/ 1814513 h 3444751"/>
              <a:gd name="connsiteX251" fmla="*/ 4710113 w 7315744"/>
              <a:gd name="connsiteY251" fmla="*/ 1809750 h 3444751"/>
              <a:gd name="connsiteX252" fmla="*/ 4757738 w 7315744"/>
              <a:gd name="connsiteY252" fmla="*/ 1795463 h 3444751"/>
              <a:gd name="connsiteX253" fmla="*/ 4829175 w 7315744"/>
              <a:gd name="connsiteY253" fmla="*/ 1790700 h 3444751"/>
              <a:gd name="connsiteX254" fmla="*/ 5010150 w 7315744"/>
              <a:gd name="connsiteY254" fmla="*/ 1776413 h 3444751"/>
              <a:gd name="connsiteX255" fmla="*/ 5033963 w 7315744"/>
              <a:gd name="connsiteY255" fmla="*/ 1771650 h 3444751"/>
              <a:gd name="connsiteX256" fmla="*/ 5091113 w 7315744"/>
              <a:gd name="connsiteY256" fmla="*/ 1766888 h 3444751"/>
              <a:gd name="connsiteX257" fmla="*/ 5153025 w 7315744"/>
              <a:gd name="connsiteY257" fmla="*/ 1757363 h 3444751"/>
              <a:gd name="connsiteX258" fmla="*/ 5281613 w 7315744"/>
              <a:gd name="connsiteY258" fmla="*/ 1752600 h 3444751"/>
              <a:gd name="connsiteX259" fmla="*/ 5314950 w 7315744"/>
              <a:gd name="connsiteY259" fmla="*/ 1747838 h 3444751"/>
              <a:gd name="connsiteX260" fmla="*/ 5405438 w 7315744"/>
              <a:gd name="connsiteY260" fmla="*/ 1738313 h 3444751"/>
              <a:gd name="connsiteX261" fmla="*/ 5419725 w 7315744"/>
              <a:gd name="connsiteY261" fmla="*/ 1733550 h 3444751"/>
              <a:gd name="connsiteX262" fmla="*/ 5467350 w 7315744"/>
              <a:gd name="connsiteY262" fmla="*/ 1728788 h 3444751"/>
              <a:gd name="connsiteX263" fmla="*/ 5495925 w 7315744"/>
              <a:gd name="connsiteY263" fmla="*/ 1719263 h 3444751"/>
              <a:gd name="connsiteX264" fmla="*/ 5715000 w 7315744"/>
              <a:gd name="connsiteY264" fmla="*/ 1719263 h 3444751"/>
              <a:gd name="connsiteX265" fmla="*/ 5748338 w 7315744"/>
              <a:gd name="connsiteY265" fmla="*/ 1747838 h 3444751"/>
              <a:gd name="connsiteX266" fmla="*/ 5781675 w 7315744"/>
              <a:gd name="connsiteY266" fmla="*/ 1809750 h 3444751"/>
              <a:gd name="connsiteX267" fmla="*/ 5786438 w 7315744"/>
              <a:gd name="connsiteY267" fmla="*/ 1824038 h 3444751"/>
              <a:gd name="connsiteX268" fmla="*/ 5800725 w 7315744"/>
              <a:gd name="connsiteY268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04775 w 7315744"/>
              <a:gd name="connsiteY160" fmla="*/ 2519363 h 3444751"/>
              <a:gd name="connsiteX161" fmla="*/ 138112 w 7315744"/>
              <a:gd name="connsiteY161" fmla="*/ 2619375 h 3444751"/>
              <a:gd name="connsiteX162" fmla="*/ 142875 w 7315744"/>
              <a:gd name="connsiteY162" fmla="*/ 3109913 h 3444751"/>
              <a:gd name="connsiteX163" fmla="*/ 147637 w 7315744"/>
              <a:gd name="connsiteY163" fmla="*/ 3128963 h 3444751"/>
              <a:gd name="connsiteX164" fmla="*/ 157162 w 7315744"/>
              <a:gd name="connsiteY164" fmla="*/ 3176588 h 3444751"/>
              <a:gd name="connsiteX165" fmla="*/ 161925 w 7315744"/>
              <a:gd name="connsiteY165" fmla="*/ 3205163 h 3444751"/>
              <a:gd name="connsiteX166" fmla="*/ 171450 w 7315744"/>
              <a:gd name="connsiteY166" fmla="*/ 3238500 h 3444751"/>
              <a:gd name="connsiteX167" fmla="*/ 176212 w 7315744"/>
              <a:gd name="connsiteY167" fmla="*/ 3290888 h 3444751"/>
              <a:gd name="connsiteX168" fmla="*/ 180975 w 7315744"/>
              <a:gd name="connsiteY168" fmla="*/ 3309938 h 3444751"/>
              <a:gd name="connsiteX169" fmla="*/ 204787 w 7315744"/>
              <a:gd name="connsiteY169" fmla="*/ 3371850 h 3444751"/>
              <a:gd name="connsiteX170" fmla="*/ 219075 w 7315744"/>
              <a:gd name="connsiteY170" fmla="*/ 3395663 h 3444751"/>
              <a:gd name="connsiteX171" fmla="*/ 228600 w 7315744"/>
              <a:gd name="connsiteY171" fmla="*/ 3409950 h 3444751"/>
              <a:gd name="connsiteX172" fmla="*/ 242887 w 7315744"/>
              <a:gd name="connsiteY172" fmla="*/ 3414713 h 3444751"/>
              <a:gd name="connsiteX173" fmla="*/ 285750 w 7315744"/>
              <a:gd name="connsiteY173" fmla="*/ 3429000 h 3444751"/>
              <a:gd name="connsiteX174" fmla="*/ 438150 w 7315744"/>
              <a:gd name="connsiteY174" fmla="*/ 3433763 h 3444751"/>
              <a:gd name="connsiteX175" fmla="*/ 461963 w 7315744"/>
              <a:gd name="connsiteY175" fmla="*/ 3424238 h 3444751"/>
              <a:gd name="connsiteX176" fmla="*/ 476250 w 7315744"/>
              <a:gd name="connsiteY176" fmla="*/ 3419475 h 3444751"/>
              <a:gd name="connsiteX177" fmla="*/ 519113 w 7315744"/>
              <a:gd name="connsiteY177" fmla="*/ 3386138 h 3444751"/>
              <a:gd name="connsiteX178" fmla="*/ 538163 w 7315744"/>
              <a:gd name="connsiteY178" fmla="*/ 3362325 h 3444751"/>
              <a:gd name="connsiteX179" fmla="*/ 552450 w 7315744"/>
              <a:gd name="connsiteY179" fmla="*/ 3357563 h 3444751"/>
              <a:gd name="connsiteX180" fmla="*/ 561975 w 7315744"/>
              <a:gd name="connsiteY180" fmla="*/ 3324225 h 3444751"/>
              <a:gd name="connsiteX181" fmla="*/ 581025 w 7315744"/>
              <a:gd name="connsiteY181" fmla="*/ 3305175 h 3444751"/>
              <a:gd name="connsiteX182" fmla="*/ 595313 w 7315744"/>
              <a:gd name="connsiteY182" fmla="*/ 3286125 h 3444751"/>
              <a:gd name="connsiteX183" fmla="*/ 609600 w 7315744"/>
              <a:gd name="connsiteY183" fmla="*/ 3252788 h 3444751"/>
              <a:gd name="connsiteX184" fmla="*/ 633413 w 7315744"/>
              <a:gd name="connsiteY184" fmla="*/ 3233738 h 3444751"/>
              <a:gd name="connsiteX185" fmla="*/ 642938 w 7315744"/>
              <a:gd name="connsiteY185" fmla="*/ 3219450 h 3444751"/>
              <a:gd name="connsiteX186" fmla="*/ 666750 w 7315744"/>
              <a:gd name="connsiteY186" fmla="*/ 3200400 h 3444751"/>
              <a:gd name="connsiteX187" fmla="*/ 681038 w 7315744"/>
              <a:gd name="connsiteY187" fmla="*/ 3186113 h 3444751"/>
              <a:gd name="connsiteX188" fmla="*/ 700088 w 7315744"/>
              <a:gd name="connsiteY188" fmla="*/ 3176588 h 3444751"/>
              <a:gd name="connsiteX189" fmla="*/ 733425 w 7315744"/>
              <a:gd name="connsiteY189" fmla="*/ 3162300 h 3444751"/>
              <a:gd name="connsiteX190" fmla="*/ 771525 w 7315744"/>
              <a:gd name="connsiteY190" fmla="*/ 3133725 h 3444751"/>
              <a:gd name="connsiteX191" fmla="*/ 785813 w 7315744"/>
              <a:gd name="connsiteY191" fmla="*/ 3124200 h 3444751"/>
              <a:gd name="connsiteX192" fmla="*/ 828675 w 7315744"/>
              <a:gd name="connsiteY192" fmla="*/ 3081338 h 3444751"/>
              <a:gd name="connsiteX193" fmla="*/ 852488 w 7315744"/>
              <a:gd name="connsiteY193" fmla="*/ 3057525 h 3444751"/>
              <a:gd name="connsiteX194" fmla="*/ 895350 w 7315744"/>
              <a:gd name="connsiteY194" fmla="*/ 3005138 h 3444751"/>
              <a:gd name="connsiteX195" fmla="*/ 904875 w 7315744"/>
              <a:gd name="connsiteY195" fmla="*/ 2990850 h 3444751"/>
              <a:gd name="connsiteX196" fmla="*/ 947738 w 7315744"/>
              <a:gd name="connsiteY196" fmla="*/ 2967038 h 3444751"/>
              <a:gd name="connsiteX197" fmla="*/ 962025 w 7315744"/>
              <a:gd name="connsiteY197" fmla="*/ 2957513 h 3444751"/>
              <a:gd name="connsiteX198" fmla="*/ 995363 w 7315744"/>
              <a:gd name="connsiteY198" fmla="*/ 2938463 h 3444751"/>
              <a:gd name="connsiteX199" fmla="*/ 1009650 w 7315744"/>
              <a:gd name="connsiteY199" fmla="*/ 2924175 h 3444751"/>
              <a:gd name="connsiteX200" fmla="*/ 1090613 w 7315744"/>
              <a:gd name="connsiteY200" fmla="*/ 2876550 h 3444751"/>
              <a:gd name="connsiteX201" fmla="*/ 1123950 w 7315744"/>
              <a:gd name="connsiteY201" fmla="*/ 2847975 h 3444751"/>
              <a:gd name="connsiteX202" fmla="*/ 1190625 w 7315744"/>
              <a:gd name="connsiteY202" fmla="*/ 2819400 h 3444751"/>
              <a:gd name="connsiteX203" fmla="*/ 1247775 w 7315744"/>
              <a:gd name="connsiteY203" fmla="*/ 2795588 h 3444751"/>
              <a:gd name="connsiteX204" fmla="*/ 1276350 w 7315744"/>
              <a:gd name="connsiteY204" fmla="*/ 2781300 h 3444751"/>
              <a:gd name="connsiteX205" fmla="*/ 1304925 w 7315744"/>
              <a:gd name="connsiteY205" fmla="*/ 2776538 h 3444751"/>
              <a:gd name="connsiteX206" fmla="*/ 1395413 w 7315744"/>
              <a:gd name="connsiteY206" fmla="*/ 2757488 h 3444751"/>
              <a:gd name="connsiteX207" fmla="*/ 1476375 w 7315744"/>
              <a:gd name="connsiteY207" fmla="*/ 2728913 h 3444751"/>
              <a:gd name="connsiteX208" fmla="*/ 1528763 w 7315744"/>
              <a:gd name="connsiteY208" fmla="*/ 2714625 h 3444751"/>
              <a:gd name="connsiteX209" fmla="*/ 1681163 w 7315744"/>
              <a:gd name="connsiteY209" fmla="*/ 2652713 h 3444751"/>
              <a:gd name="connsiteX210" fmla="*/ 1771650 w 7315744"/>
              <a:gd name="connsiteY210" fmla="*/ 2614613 h 3444751"/>
              <a:gd name="connsiteX211" fmla="*/ 1871663 w 7315744"/>
              <a:gd name="connsiteY211" fmla="*/ 2581275 h 3444751"/>
              <a:gd name="connsiteX212" fmla="*/ 1900238 w 7315744"/>
              <a:gd name="connsiteY212" fmla="*/ 2566988 h 3444751"/>
              <a:gd name="connsiteX213" fmla="*/ 1928813 w 7315744"/>
              <a:gd name="connsiteY213" fmla="*/ 2547938 h 3444751"/>
              <a:gd name="connsiteX214" fmla="*/ 1971675 w 7315744"/>
              <a:gd name="connsiteY214" fmla="*/ 2533650 h 3444751"/>
              <a:gd name="connsiteX215" fmla="*/ 2090738 w 7315744"/>
              <a:gd name="connsiteY215" fmla="*/ 2481263 h 3444751"/>
              <a:gd name="connsiteX216" fmla="*/ 2143125 w 7315744"/>
              <a:gd name="connsiteY216" fmla="*/ 2452688 h 3444751"/>
              <a:gd name="connsiteX217" fmla="*/ 2176463 w 7315744"/>
              <a:gd name="connsiteY217" fmla="*/ 2443163 h 3444751"/>
              <a:gd name="connsiteX218" fmla="*/ 2228850 w 7315744"/>
              <a:gd name="connsiteY218" fmla="*/ 2424113 h 3444751"/>
              <a:gd name="connsiteX219" fmla="*/ 2281238 w 7315744"/>
              <a:gd name="connsiteY219" fmla="*/ 2400300 h 3444751"/>
              <a:gd name="connsiteX220" fmla="*/ 2357438 w 7315744"/>
              <a:gd name="connsiteY220" fmla="*/ 2376488 h 3444751"/>
              <a:gd name="connsiteX221" fmla="*/ 2481263 w 7315744"/>
              <a:gd name="connsiteY221" fmla="*/ 2319338 h 3444751"/>
              <a:gd name="connsiteX222" fmla="*/ 2538413 w 7315744"/>
              <a:gd name="connsiteY222" fmla="*/ 2286000 h 3444751"/>
              <a:gd name="connsiteX223" fmla="*/ 2571750 w 7315744"/>
              <a:gd name="connsiteY223" fmla="*/ 2276475 h 3444751"/>
              <a:gd name="connsiteX224" fmla="*/ 2647950 w 7315744"/>
              <a:gd name="connsiteY224" fmla="*/ 2238375 h 3444751"/>
              <a:gd name="connsiteX225" fmla="*/ 2705100 w 7315744"/>
              <a:gd name="connsiteY225" fmla="*/ 2219325 h 3444751"/>
              <a:gd name="connsiteX226" fmla="*/ 2724150 w 7315744"/>
              <a:gd name="connsiteY226" fmla="*/ 2209800 h 3444751"/>
              <a:gd name="connsiteX227" fmla="*/ 2847975 w 7315744"/>
              <a:gd name="connsiteY227" fmla="*/ 2157413 h 3444751"/>
              <a:gd name="connsiteX228" fmla="*/ 2871788 w 7315744"/>
              <a:gd name="connsiteY228" fmla="*/ 2143125 h 3444751"/>
              <a:gd name="connsiteX229" fmla="*/ 3000375 w 7315744"/>
              <a:gd name="connsiteY229" fmla="*/ 2100263 h 3444751"/>
              <a:gd name="connsiteX230" fmla="*/ 3028950 w 7315744"/>
              <a:gd name="connsiteY230" fmla="*/ 2095500 h 3444751"/>
              <a:gd name="connsiteX231" fmla="*/ 3095625 w 7315744"/>
              <a:gd name="connsiteY231" fmla="*/ 2085975 h 3444751"/>
              <a:gd name="connsiteX232" fmla="*/ 3205163 w 7315744"/>
              <a:gd name="connsiteY232" fmla="*/ 2052638 h 3444751"/>
              <a:gd name="connsiteX233" fmla="*/ 3290888 w 7315744"/>
              <a:gd name="connsiteY233" fmla="*/ 2028825 h 3444751"/>
              <a:gd name="connsiteX234" fmla="*/ 3333750 w 7315744"/>
              <a:gd name="connsiteY234" fmla="*/ 2019300 h 3444751"/>
              <a:gd name="connsiteX235" fmla="*/ 3381375 w 7315744"/>
              <a:gd name="connsiteY235" fmla="*/ 2005013 h 3444751"/>
              <a:gd name="connsiteX236" fmla="*/ 3495675 w 7315744"/>
              <a:gd name="connsiteY236" fmla="*/ 1990725 h 3444751"/>
              <a:gd name="connsiteX237" fmla="*/ 3557588 w 7315744"/>
              <a:gd name="connsiteY237" fmla="*/ 1981200 h 3444751"/>
              <a:gd name="connsiteX238" fmla="*/ 3638550 w 7315744"/>
              <a:gd name="connsiteY238" fmla="*/ 1971675 h 3444751"/>
              <a:gd name="connsiteX239" fmla="*/ 3733800 w 7315744"/>
              <a:gd name="connsiteY239" fmla="*/ 1943100 h 3444751"/>
              <a:gd name="connsiteX240" fmla="*/ 3786188 w 7315744"/>
              <a:gd name="connsiteY240" fmla="*/ 1938338 h 3444751"/>
              <a:gd name="connsiteX241" fmla="*/ 3957638 w 7315744"/>
              <a:gd name="connsiteY241" fmla="*/ 1909763 h 3444751"/>
              <a:gd name="connsiteX242" fmla="*/ 4071938 w 7315744"/>
              <a:gd name="connsiteY242" fmla="*/ 1890713 h 3444751"/>
              <a:gd name="connsiteX243" fmla="*/ 4176713 w 7315744"/>
              <a:gd name="connsiteY243" fmla="*/ 1866900 h 3444751"/>
              <a:gd name="connsiteX244" fmla="*/ 4229100 w 7315744"/>
              <a:gd name="connsiteY244" fmla="*/ 1862138 h 3444751"/>
              <a:gd name="connsiteX245" fmla="*/ 4333875 w 7315744"/>
              <a:gd name="connsiteY245" fmla="*/ 1843088 h 3444751"/>
              <a:gd name="connsiteX246" fmla="*/ 4376738 w 7315744"/>
              <a:gd name="connsiteY246" fmla="*/ 1833563 h 3444751"/>
              <a:gd name="connsiteX247" fmla="*/ 4467225 w 7315744"/>
              <a:gd name="connsiteY247" fmla="*/ 1824038 h 3444751"/>
              <a:gd name="connsiteX248" fmla="*/ 4519613 w 7315744"/>
              <a:gd name="connsiteY248" fmla="*/ 1819275 h 3444751"/>
              <a:gd name="connsiteX249" fmla="*/ 4676775 w 7315744"/>
              <a:gd name="connsiteY249" fmla="*/ 1814513 h 3444751"/>
              <a:gd name="connsiteX250" fmla="*/ 4710113 w 7315744"/>
              <a:gd name="connsiteY250" fmla="*/ 1809750 h 3444751"/>
              <a:gd name="connsiteX251" fmla="*/ 4757738 w 7315744"/>
              <a:gd name="connsiteY251" fmla="*/ 1795463 h 3444751"/>
              <a:gd name="connsiteX252" fmla="*/ 4829175 w 7315744"/>
              <a:gd name="connsiteY252" fmla="*/ 1790700 h 3444751"/>
              <a:gd name="connsiteX253" fmla="*/ 5010150 w 7315744"/>
              <a:gd name="connsiteY253" fmla="*/ 1776413 h 3444751"/>
              <a:gd name="connsiteX254" fmla="*/ 5033963 w 7315744"/>
              <a:gd name="connsiteY254" fmla="*/ 1771650 h 3444751"/>
              <a:gd name="connsiteX255" fmla="*/ 5091113 w 7315744"/>
              <a:gd name="connsiteY255" fmla="*/ 1766888 h 3444751"/>
              <a:gd name="connsiteX256" fmla="*/ 5153025 w 7315744"/>
              <a:gd name="connsiteY256" fmla="*/ 1757363 h 3444751"/>
              <a:gd name="connsiteX257" fmla="*/ 5281613 w 7315744"/>
              <a:gd name="connsiteY257" fmla="*/ 1752600 h 3444751"/>
              <a:gd name="connsiteX258" fmla="*/ 5314950 w 7315744"/>
              <a:gd name="connsiteY258" fmla="*/ 1747838 h 3444751"/>
              <a:gd name="connsiteX259" fmla="*/ 5405438 w 7315744"/>
              <a:gd name="connsiteY259" fmla="*/ 1738313 h 3444751"/>
              <a:gd name="connsiteX260" fmla="*/ 5419725 w 7315744"/>
              <a:gd name="connsiteY260" fmla="*/ 1733550 h 3444751"/>
              <a:gd name="connsiteX261" fmla="*/ 5467350 w 7315744"/>
              <a:gd name="connsiteY261" fmla="*/ 1728788 h 3444751"/>
              <a:gd name="connsiteX262" fmla="*/ 5495925 w 7315744"/>
              <a:gd name="connsiteY262" fmla="*/ 1719263 h 3444751"/>
              <a:gd name="connsiteX263" fmla="*/ 5715000 w 7315744"/>
              <a:gd name="connsiteY263" fmla="*/ 1719263 h 3444751"/>
              <a:gd name="connsiteX264" fmla="*/ 5748338 w 7315744"/>
              <a:gd name="connsiteY264" fmla="*/ 1747838 h 3444751"/>
              <a:gd name="connsiteX265" fmla="*/ 5781675 w 7315744"/>
              <a:gd name="connsiteY265" fmla="*/ 1809750 h 3444751"/>
              <a:gd name="connsiteX266" fmla="*/ 5786438 w 7315744"/>
              <a:gd name="connsiteY266" fmla="*/ 1824038 h 3444751"/>
              <a:gd name="connsiteX267" fmla="*/ 5800725 w 7315744"/>
              <a:gd name="connsiteY267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38112 w 7315744"/>
              <a:gd name="connsiteY160" fmla="*/ 2619375 h 3444751"/>
              <a:gd name="connsiteX161" fmla="*/ 142875 w 7315744"/>
              <a:gd name="connsiteY161" fmla="*/ 3109913 h 3444751"/>
              <a:gd name="connsiteX162" fmla="*/ 147637 w 7315744"/>
              <a:gd name="connsiteY162" fmla="*/ 3128963 h 3444751"/>
              <a:gd name="connsiteX163" fmla="*/ 157162 w 7315744"/>
              <a:gd name="connsiteY163" fmla="*/ 3176588 h 3444751"/>
              <a:gd name="connsiteX164" fmla="*/ 161925 w 7315744"/>
              <a:gd name="connsiteY164" fmla="*/ 3205163 h 3444751"/>
              <a:gd name="connsiteX165" fmla="*/ 171450 w 7315744"/>
              <a:gd name="connsiteY165" fmla="*/ 3238500 h 3444751"/>
              <a:gd name="connsiteX166" fmla="*/ 176212 w 7315744"/>
              <a:gd name="connsiteY166" fmla="*/ 3290888 h 3444751"/>
              <a:gd name="connsiteX167" fmla="*/ 180975 w 7315744"/>
              <a:gd name="connsiteY167" fmla="*/ 3309938 h 3444751"/>
              <a:gd name="connsiteX168" fmla="*/ 204787 w 7315744"/>
              <a:gd name="connsiteY168" fmla="*/ 3371850 h 3444751"/>
              <a:gd name="connsiteX169" fmla="*/ 219075 w 7315744"/>
              <a:gd name="connsiteY169" fmla="*/ 3395663 h 3444751"/>
              <a:gd name="connsiteX170" fmla="*/ 228600 w 7315744"/>
              <a:gd name="connsiteY170" fmla="*/ 3409950 h 3444751"/>
              <a:gd name="connsiteX171" fmla="*/ 242887 w 7315744"/>
              <a:gd name="connsiteY171" fmla="*/ 3414713 h 3444751"/>
              <a:gd name="connsiteX172" fmla="*/ 285750 w 7315744"/>
              <a:gd name="connsiteY172" fmla="*/ 3429000 h 3444751"/>
              <a:gd name="connsiteX173" fmla="*/ 438150 w 7315744"/>
              <a:gd name="connsiteY173" fmla="*/ 3433763 h 3444751"/>
              <a:gd name="connsiteX174" fmla="*/ 461963 w 7315744"/>
              <a:gd name="connsiteY174" fmla="*/ 3424238 h 3444751"/>
              <a:gd name="connsiteX175" fmla="*/ 476250 w 7315744"/>
              <a:gd name="connsiteY175" fmla="*/ 3419475 h 3444751"/>
              <a:gd name="connsiteX176" fmla="*/ 519113 w 7315744"/>
              <a:gd name="connsiteY176" fmla="*/ 3386138 h 3444751"/>
              <a:gd name="connsiteX177" fmla="*/ 538163 w 7315744"/>
              <a:gd name="connsiteY177" fmla="*/ 3362325 h 3444751"/>
              <a:gd name="connsiteX178" fmla="*/ 552450 w 7315744"/>
              <a:gd name="connsiteY178" fmla="*/ 3357563 h 3444751"/>
              <a:gd name="connsiteX179" fmla="*/ 561975 w 7315744"/>
              <a:gd name="connsiteY179" fmla="*/ 3324225 h 3444751"/>
              <a:gd name="connsiteX180" fmla="*/ 581025 w 7315744"/>
              <a:gd name="connsiteY180" fmla="*/ 3305175 h 3444751"/>
              <a:gd name="connsiteX181" fmla="*/ 595313 w 7315744"/>
              <a:gd name="connsiteY181" fmla="*/ 3286125 h 3444751"/>
              <a:gd name="connsiteX182" fmla="*/ 609600 w 7315744"/>
              <a:gd name="connsiteY182" fmla="*/ 3252788 h 3444751"/>
              <a:gd name="connsiteX183" fmla="*/ 633413 w 7315744"/>
              <a:gd name="connsiteY183" fmla="*/ 3233738 h 3444751"/>
              <a:gd name="connsiteX184" fmla="*/ 642938 w 7315744"/>
              <a:gd name="connsiteY184" fmla="*/ 3219450 h 3444751"/>
              <a:gd name="connsiteX185" fmla="*/ 666750 w 7315744"/>
              <a:gd name="connsiteY185" fmla="*/ 3200400 h 3444751"/>
              <a:gd name="connsiteX186" fmla="*/ 681038 w 7315744"/>
              <a:gd name="connsiteY186" fmla="*/ 3186113 h 3444751"/>
              <a:gd name="connsiteX187" fmla="*/ 700088 w 7315744"/>
              <a:gd name="connsiteY187" fmla="*/ 3176588 h 3444751"/>
              <a:gd name="connsiteX188" fmla="*/ 733425 w 7315744"/>
              <a:gd name="connsiteY188" fmla="*/ 3162300 h 3444751"/>
              <a:gd name="connsiteX189" fmla="*/ 771525 w 7315744"/>
              <a:gd name="connsiteY189" fmla="*/ 3133725 h 3444751"/>
              <a:gd name="connsiteX190" fmla="*/ 785813 w 7315744"/>
              <a:gd name="connsiteY190" fmla="*/ 3124200 h 3444751"/>
              <a:gd name="connsiteX191" fmla="*/ 828675 w 7315744"/>
              <a:gd name="connsiteY191" fmla="*/ 3081338 h 3444751"/>
              <a:gd name="connsiteX192" fmla="*/ 852488 w 7315744"/>
              <a:gd name="connsiteY192" fmla="*/ 3057525 h 3444751"/>
              <a:gd name="connsiteX193" fmla="*/ 895350 w 7315744"/>
              <a:gd name="connsiteY193" fmla="*/ 3005138 h 3444751"/>
              <a:gd name="connsiteX194" fmla="*/ 904875 w 7315744"/>
              <a:gd name="connsiteY194" fmla="*/ 2990850 h 3444751"/>
              <a:gd name="connsiteX195" fmla="*/ 947738 w 7315744"/>
              <a:gd name="connsiteY195" fmla="*/ 2967038 h 3444751"/>
              <a:gd name="connsiteX196" fmla="*/ 962025 w 7315744"/>
              <a:gd name="connsiteY196" fmla="*/ 2957513 h 3444751"/>
              <a:gd name="connsiteX197" fmla="*/ 995363 w 7315744"/>
              <a:gd name="connsiteY197" fmla="*/ 2938463 h 3444751"/>
              <a:gd name="connsiteX198" fmla="*/ 1009650 w 7315744"/>
              <a:gd name="connsiteY198" fmla="*/ 2924175 h 3444751"/>
              <a:gd name="connsiteX199" fmla="*/ 1090613 w 7315744"/>
              <a:gd name="connsiteY199" fmla="*/ 2876550 h 3444751"/>
              <a:gd name="connsiteX200" fmla="*/ 1123950 w 7315744"/>
              <a:gd name="connsiteY200" fmla="*/ 2847975 h 3444751"/>
              <a:gd name="connsiteX201" fmla="*/ 1190625 w 7315744"/>
              <a:gd name="connsiteY201" fmla="*/ 2819400 h 3444751"/>
              <a:gd name="connsiteX202" fmla="*/ 1247775 w 7315744"/>
              <a:gd name="connsiteY202" fmla="*/ 2795588 h 3444751"/>
              <a:gd name="connsiteX203" fmla="*/ 1276350 w 7315744"/>
              <a:gd name="connsiteY203" fmla="*/ 2781300 h 3444751"/>
              <a:gd name="connsiteX204" fmla="*/ 1304925 w 7315744"/>
              <a:gd name="connsiteY204" fmla="*/ 2776538 h 3444751"/>
              <a:gd name="connsiteX205" fmla="*/ 1395413 w 7315744"/>
              <a:gd name="connsiteY205" fmla="*/ 2757488 h 3444751"/>
              <a:gd name="connsiteX206" fmla="*/ 1476375 w 7315744"/>
              <a:gd name="connsiteY206" fmla="*/ 2728913 h 3444751"/>
              <a:gd name="connsiteX207" fmla="*/ 1528763 w 7315744"/>
              <a:gd name="connsiteY207" fmla="*/ 2714625 h 3444751"/>
              <a:gd name="connsiteX208" fmla="*/ 1681163 w 7315744"/>
              <a:gd name="connsiteY208" fmla="*/ 2652713 h 3444751"/>
              <a:gd name="connsiteX209" fmla="*/ 1771650 w 7315744"/>
              <a:gd name="connsiteY209" fmla="*/ 2614613 h 3444751"/>
              <a:gd name="connsiteX210" fmla="*/ 1871663 w 7315744"/>
              <a:gd name="connsiteY210" fmla="*/ 2581275 h 3444751"/>
              <a:gd name="connsiteX211" fmla="*/ 1900238 w 7315744"/>
              <a:gd name="connsiteY211" fmla="*/ 2566988 h 3444751"/>
              <a:gd name="connsiteX212" fmla="*/ 1928813 w 7315744"/>
              <a:gd name="connsiteY212" fmla="*/ 2547938 h 3444751"/>
              <a:gd name="connsiteX213" fmla="*/ 1971675 w 7315744"/>
              <a:gd name="connsiteY213" fmla="*/ 2533650 h 3444751"/>
              <a:gd name="connsiteX214" fmla="*/ 2090738 w 7315744"/>
              <a:gd name="connsiteY214" fmla="*/ 2481263 h 3444751"/>
              <a:gd name="connsiteX215" fmla="*/ 2143125 w 7315744"/>
              <a:gd name="connsiteY215" fmla="*/ 2452688 h 3444751"/>
              <a:gd name="connsiteX216" fmla="*/ 2176463 w 7315744"/>
              <a:gd name="connsiteY216" fmla="*/ 2443163 h 3444751"/>
              <a:gd name="connsiteX217" fmla="*/ 2228850 w 7315744"/>
              <a:gd name="connsiteY217" fmla="*/ 2424113 h 3444751"/>
              <a:gd name="connsiteX218" fmla="*/ 2281238 w 7315744"/>
              <a:gd name="connsiteY218" fmla="*/ 2400300 h 3444751"/>
              <a:gd name="connsiteX219" fmla="*/ 2357438 w 7315744"/>
              <a:gd name="connsiteY219" fmla="*/ 2376488 h 3444751"/>
              <a:gd name="connsiteX220" fmla="*/ 2481263 w 7315744"/>
              <a:gd name="connsiteY220" fmla="*/ 2319338 h 3444751"/>
              <a:gd name="connsiteX221" fmla="*/ 2538413 w 7315744"/>
              <a:gd name="connsiteY221" fmla="*/ 2286000 h 3444751"/>
              <a:gd name="connsiteX222" fmla="*/ 2571750 w 7315744"/>
              <a:gd name="connsiteY222" fmla="*/ 2276475 h 3444751"/>
              <a:gd name="connsiteX223" fmla="*/ 2647950 w 7315744"/>
              <a:gd name="connsiteY223" fmla="*/ 2238375 h 3444751"/>
              <a:gd name="connsiteX224" fmla="*/ 2705100 w 7315744"/>
              <a:gd name="connsiteY224" fmla="*/ 2219325 h 3444751"/>
              <a:gd name="connsiteX225" fmla="*/ 2724150 w 7315744"/>
              <a:gd name="connsiteY225" fmla="*/ 2209800 h 3444751"/>
              <a:gd name="connsiteX226" fmla="*/ 2847975 w 7315744"/>
              <a:gd name="connsiteY226" fmla="*/ 2157413 h 3444751"/>
              <a:gd name="connsiteX227" fmla="*/ 2871788 w 7315744"/>
              <a:gd name="connsiteY227" fmla="*/ 2143125 h 3444751"/>
              <a:gd name="connsiteX228" fmla="*/ 3000375 w 7315744"/>
              <a:gd name="connsiteY228" fmla="*/ 2100263 h 3444751"/>
              <a:gd name="connsiteX229" fmla="*/ 3028950 w 7315744"/>
              <a:gd name="connsiteY229" fmla="*/ 2095500 h 3444751"/>
              <a:gd name="connsiteX230" fmla="*/ 3095625 w 7315744"/>
              <a:gd name="connsiteY230" fmla="*/ 2085975 h 3444751"/>
              <a:gd name="connsiteX231" fmla="*/ 3205163 w 7315744"/>
              <a:gd name="connsiteY231" fmla="*/ 2052638 h 3444751"/>
              <a:gd name="connsiteX232" fmla="*/ 3290888 w 7315744"/>
              <a:gd name="connsiteY232" fmla="*/ 2028825 h 3444751"/>
              <a:gd name="connsiteX233" fmla="*/ 3333750 w 7315744"/>
              <a:gd name="connsiteY233" fmla="*/ 2019300 h 3444751"/>
              <a:gd name="connsiteX234" fmla="*/ 3381375 w 7315744"/>
              <a:gd name="connsiteY234" fmla="*/ 2005013 h 3444751"/>
              <a:gd name="connsiteX235" fmla="*/ 3495675 w 7315744"/>
              <a:gd name="connsiteY235" fmla="*/ 1990725 h 3444751"/>
              <a:gd name="connsiteX236" fmla="*/ 3557588 w 7315744"/>
              <a:gd name="connsiteY236" fmla="*/ 1981200 h 3444751"/>
              <a:gd name="connsiteX237" fmla="*/ 3638550 w 7315744"/>
              <a:gd name="connsiteY237" fmla="*/ 1971675 h 3444751"/>
              <a:gd name="connsiteX238" fmla="*/ 3733800 w 7315744"/>
              <a:gd name="connsiteY238" fmla="*/ 1943100 h 3444751"/>
              <a:gd name="connsiteX239" fmla="*/ 3786188 w 7315744"/>
              <a:gd name="connsiteY239" fmla="*/ 1938338 h 3444751"/>
              <a:gd name="connsiteX240" fmla="*/ 3957638 w 7315744"/>
              <a:gd name="connsiteY240" fmla="*/ 1909763 h 3444751"/>
              <a:gd name="connsiteX241" fmla="*/ 4071938 w 7315744"/>
              <a:gd name="connsiteY241" fmla="*/ 1890713 h 3444751"/>
              <a:gd name="connsiteX242" fmla="*/ 4176713 w 7315744"/>
              <a:gd name="connsiteY242" fmla="*/ 1866900 h 3444751"/>
              <a:gd name="connsiteX243" fmla="*/ 4229100 w 7315744"/>
              <a:gd name="connsiteY243" fmla="*/ 1862138 h 3444751"/>
              <a:gd name="connsiteX244" fmla="*/ 4333875 w 7315744"/>
              <a:gd name="connsiteY244" fmla="*/ 1843088 h 3444751"/>
              <a:gd name="connsiteX245" fmla="*/ 4376738 w 7315744"/>
              <a:gd name="connsiteY245" fmla="*/ 1833563 h 3444751"/>
              <a:gd name="connsiteX246" fmla="*/ 4467225 w 7315744"/>
              <a:gd name="connsiteY246" fmla="*/ 1824038 h 3444751"/>
              <a:gd name="connsiteX247" fmla="*/ 4519613 w 7315744"/>
              <a:gd name="connsiteY247" fmla="*/ 1819275 h 3444751"/>
              <a:gd name="connsiteX248" fmla="*/ 4676775 w 7315744"/>
              <a:gd name="connsiteY248" fmla="*/ 1814513 h 3444751"/>
              <a:gd name="connsiteX249" fmla="*/ 4710113 w 7315744"/>
              <a:gd name="connsiteY249" fmla="*/ 1809750 h 3444751"/>
              <a:gd name="connsiteX250" fmla="*/ 4757738 w 7315744"/>
              <a:gd name="connsiteY250" fmla="*/ 1795463 h 3444751"/>
              <a:gd name="connsiteX251" fmla="*/ 4829175 w 7315744"/>
              <a:gd name="connsiteY251" fmla="*/ 1790700 h 3444751"/>
              <a:gd name="connsiteX252" fmla="*/ 5010150 w 7315744"/>
              <a:gd name="connsiteY252" fmla="*/ 1776413 h 3444751"/>
              <a:gd name="connsiteX253" fmla="*/ 5033963 w 7315744"/>
              <a:gd name="connsiteY253" fmla="*/ 1771650 h 3444751"/>
              <a:gd name="connsiteX254" fmla="*/ 5091113 w 7315744"/>
              <a:gd name="connsiteY254" fmla="*/ 1766888 h 3444751"/>
              <a:gd name="connsiteX255" fmla="*/ 5153025 w 7315744"/>
              <a:gd name="connsiteY255" fmla="*/ 1757363 h 3444751"/>
              <a:gd name="connsiteX256" fmla="*/ 5281613 w 7315744"/>
              <a:gd name="connsiteY256" fmla="*/ 1752600 h 3444751"/>
              <a:gd name="connsiteX257" fmla="*/ 5314950 w 7315744"/>
              <a:gd name="connsiteY257" fmla="*/ 1747838 h 3444751"/>
              <a:gd name="connsiteX258" fmla="*/ 5405438 w 7315744"/>
              <a:gd name="connsiteY258" fmla="*/ 1738313 h 3444751"/>
              <a:gd name="connsiteX259" fmla="*/ 5419725 w 7315744"/>
              <a:gd name="connsiteY259" fmla="*/ 1733550 h 3444751"/>
              <a:gd name="connsiteX260" fmla="*/ 5467350 w 7315744"/>
              <a:gd name="connsiteY260" fmla="*/ 1728788 h 3444751"/>
              <a:gd name="connsiteX261" fmla="*/ 5495925 w 7315744"/>
              <a:gd name="connsiteY261" fmla="*/ 1719263 h 3444751"/>
              <a:gd name="connsiteX262" fmla="*/ 5715000 w 7315744"/>
              <a:gd name="connsiteY262" fmla="*/ 1719263 h 3444751"/>
              <a:gd name="connsiteX263" fmla="*/ 5748338 w 7315744"/>
              <a:gd name="connsiteY263" fmla="*/ 1747838 h 3444751"/>
              <a:gd name="connsiteX264" fmla="*/ 5781675 w 7315744"/>
              <a:gd name="connsiteY264" fmla="*/ 1809750 h 3444751"/>
              <a:gd name="connsiteX265" fmla="*/ 5786438 w 7315744"/>
              <a:gd name="connsiteY265" fmla="*/ 1824038 h 3444751"/>
              <a:gd name="connsiteX266" fmla="*/ 5800725 w 7315744"/>
              <a:gd name="connsiteY266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42875 w 7315744"/>
              <a:gd name="connsiteY160" fmla="*/ 3109913 h 3444751"/>
              <a:gd name="connsiteX161" fmla="*/ 147637 w 7315744"/>
              <a:gd name="connsiteY161" fmla="*/ 3128963 h 3444751"/>
              <a:gd name="connsiteX162" fmla="*/ 157162 w 7315744"/>
              <a:gd name="connsiteY162" fmla="*/ 3176588 h 3444751"/>
              <a:gd name="connsiteX163" fmla="*/ 161925 w 7315744"/>
              <a:gd name="connsiteY163" fmla="*/ 3205163 h 3444751"/>
              <a:gd name="connsiteX164" fmla="*/ 171450 w 7315744"/>
              <a:gd name="connsiteY164" fmla="*/ 3238500 h 3444751"/>
              <a:gd name="connsiteX165" fmla="*/ 176212 w 7315744"/>
              <a:gd name="connsiteY165" fmla="*/ 3290888 h 3444751"/>
              <a:gd name="connsiteX166" fmla="*/ 180975 w 7315744"/>
              <a:gd name="connsiteY166" fmla="*/ 3309938 h 3444751"/>
              <a:gd name="connsiteX167" fmla="*/ 204787 w 7315744"/>
              <a:gd name="connsiteY167" fmla="*/ 3371850 h 3444751"/>
              <a:gd name="connsiteX168" fmla="*/ 219075 w 7315744"/>
              <a:gd name="connsiteY168" fmla="*/ 3395663 h 3444751"/>
              <a:gd name="connsiteX169" fmla="*/ 228600 w 7315744"/>
              <a:gd name="connsiteY169" fmla="*/ 3409950 h 3444751"/>
              <a:gd name="connsiteX170" fmla="*/ 242887 w 7315744"/>
              <a:gd name="connsiteY170" fmla="*/ 3414713 h 3444751"/>
              <a:gd name="connsiteX171" fmla="*/ 285750 w 7315744"/>
              <a:gd name="connsiteY171" fmla="*/ 3429000 h 3444751"/>
              <a:gd name="connsiteX172" fmla="*/ 438150 w 7315744"/>
              <a:gd name="connsiteY172" fmla="*/ 3433763 h 3444751"/>
              <a:gd name="connsiteX173" fmla="*/ 461963 w 7315744"/>
              <a:gd name="connsiteY173" fmla="*/ 3424238 h 3444751"/>
              <a:gd name="connsiteX174" fmla="*/ 476250 w 7315744"/>
              <a:gd name="connsiteY174" fmla="*/ 3419475 h 3444751"/>
              <a:gd name="connsiteX175" fmla="*/ 519113 w 7315744"/>
              <a:gd name="connsiteY175" fmla="*/ 3386138 h 3444751"/>
              <a:gd name="connsiteX176" fmla="*/ 538163 w 7315744"/>
              <a:gd name="connsiteY176" fmla="*/ 3362325 h 3444751"/>
              <a:gd name="connsiteX177" fmla="*/ 552450 w 7315744"/>
              <a:gd name="connsiteY177" fmla="*/ 3357563 h 3444751"/>
              <a:gd name="connsiteX178" fmla="*/ 561975 w 7315744"/>
              <a:gd name="connsiteY178" fmla="*/ 3324225 h 3444751"/>
              <a:gd name="connsiteX179" fmla="*/ 581025 w 7315744"/>
              <a:gd name="connsiteY179" fmla="*/ 3305175 h 3444751"/>
              <a:gd name="connsiteX180" fmla="*/ 595313 w 7315744"/>
              <a:gd name="connsiteY180" fmla="*/ 3286125 h 3444751"/>
              <a:gd name="connsiteX181" fmla="*/ 609600 w 7315744"/>
              <a:gd name="connsiteY181" fmla="*/ 3252788 h 3444751"/>
              <a:gd name="connsiteX182" fmla="*/ 633413 w 7315744"/>
              <a:gd name="connsiteY182" fmla="*/ 3233738 h 3444751"/>
              <a:gd name="connsiteX183" fmla="*/ 642938 w 7315744"/>
              <a:gd name="connsiteY183" fmla="*/ 3219450 h 3444751"/>
              <a:gd name="connsiteX184" fmla="*/ 666750 w 7315744"/>
              <a:gd name="connsiteY184" fmla="*/ 3200400 h 3444751"/>
              <a:gd name="connsiteX185" fmla="*/ 681038 w 7315744"/>
              <a:gd name="connsiteY185" fmla="*/ 3186113 h 3444751"/>
              <a:gd name="connsiteX186" fmla="*/ 700088 w 7315744"/>
              <a:gd name="connsiteY186" fmla="*/ 3176588 h 3444751"/>
              <a:gd name="connsiteX187" fmla="*/ 733425 w 7315744"/>
              <a:gd name="connsiteY187" fmla="*/ 3162300 h 3444751"/>
              <a:gd name="connsiteX188" fmla="*/ 771525 w 7315744"/>
              <a:gd name="connsiteY188" fmla="*/ 3133725 h 3444751"/>
              <a:gd name="connsiteX189" fmla="*/ 785813 w 7315744"/>
              <a:gd name="connsiteY189" fmla="*/ 3124200 h 3444751"/>
              <a:gd name="connsiteX190" fmla="*/ 828675 w 7315744"/>
              <a:gd name="connsiteY190" fmla="*/ 3081338 h 3444751"/>
              <a:gd name="connsiteX191" fmla="*/ 852488 w 7315744"/>
              <a:gd name="connsiteY191" fmla="*/ 3057525 h 3444751"/>
              <a:gd name="connsiteX192" fmla="*/ 895350 w 7315744"/>
              <a:gd name="connsiteY192" fmla="*/ 3005138 h 3444751"/>
              <a:gd name="connsiteX193" fmla="*/ 904875 w 7315744"/>
              <a:gd name="connsiteY193" fmla="*/ 2990850 h 3444751"/>
              <a:gd name="connsiteX194" fmla="*/ 947738 w 7315744"/>
              <a:gd name="connsiteY194" fmla="*/ 2967038 h 3444751"/>
              <a:gd name="connsiteX195" fmla="*/ 962025 w 7315744"/>
              <a:gd name="connsiteY195" fmla="*/ 2957513 h 3444751"/>
              <a:gd name="connsiteX196" fmla="*/ 995363 w 7315744"/>
              <a:gd name="connsiteY196" fmla="*/ 2938463 h 3444751"/>
              <a:gd name="connsiteX197" fmla="*/ 1009650 w 7315744"/>
              <a:gd name="connsiteY197" fmla="*/ 2924175 h 3444751"/>
              <a:gd name="connsiteX198" fmla="*/ 1090613 w 7315744"/>
              <a:gd name="connsiteY198" fmla="*/ 2876550 h 3444751"/>
              <a:gd name="connsiteX199" fmla="*/ 1123950 w 7315744"/>
              <a:gd name="connsiteY199" fmla="*/ 2847975 h 3444751"/>
              <a:gd name="connsiteX200" fmla="*/ 1190625 w 7315744"/>
              <a:gd name="connsiteY200" fmla="*/ 2819400 h 3444751"/>
              <a:gd name="connsiteX201" fmla="*/ 1247775 w 7315744"/>
              <a:gd name="connsiteY201" fmla="*/ 2795588 h 3444751"/>
              <a:gd name="connsiteX202" fmla="*/ 1276350 w 7315744"/>
              <a:gd name="connsiteY202" fmla="*/ 2781300 h 3444751"/>
              <a:gd name="connsiteX203" fmla="*/ 1304925 w 7315744"/>
              <a:gd name="connsiteY203" fmla="*/ 2776538 h 3444751"/>
              <a:gd name="connsiteX204" fmla="*/ 1395413 w 7315744"/>
              <a:gd name="connsiteY204" fmla="*/ 2757488 h 3444751"/>
              <a:gd name="connsiteX205" fmla="*/ 1476375 w 7315744"/>
              <a:gd name="connsiteY205" fmla="*/ 2728913 h 3444751"/>
              <a:gd name="connsiteX206" fmla="*/ 1528763 w 7315744"/>
              <a:gd name="connsiteY206" fmla="*/ 2714625 h 3444751"/>
              <a:gd name="connsiteX207" fmla="*/ 1681163 w 7315744"/>
              <a:gd name="connsiteY207" fmla="*/ 2652713 h 3444751"/>
              <a:gd name="connsiteX208" fmla="*/ 1771650 w 7315744"/>
              <a:gd name="connsiteY208" fmla="*/ 2614613 h 3444751"/>
              <a:gd name="connsiteX209" fmla="*/ 1871663 w 7315744"/>
              <a:gd name="connsiteY209" fmla="*/ 2581275 h 3444751"/>
              <a:gd name="connsiteX210" fmla="*/ 1900238 w 7315744"/>
              <a:gd name="connsiteY210" fmla="*/ 2566988 h 3444751"/>
              <a:gd name="connsiteX211" fmla="*/ 1928813 w 7315744"/>
              <a:gd name="connsiteY211" fmla="*/ 2547938 h 3444751"/>
              <a:gd name="connsiteX212" fmla="*/ 1971675 w 7315744"/>
              <a:gd name="connsiteY212" fmla="*/ 2533650 h 3444751"/>
              <a:gd name="connsiteX213" fmla="*/ 2090738 w 7315744"/>
              <a:gd name="connsiteY213" fmla="*/ 2481263 h 3444751"/>
              <a:gd name="connsiteX214" fmla="*/ 2143125 w 7315744"/>
              <a:gd name="connsiteY214" fmla="*/ 2452688 h 3444751"/>
              <a:gd name="connsiteX215" fmla="*/ 2176463 w 7315744"/>
              <a:gd name="connsiteY215" fmla="*/ 2443163 h 3444751"/>
              <a:gd name="connsiteX216" fmla="*/ 2228850 w 7315744"/>
              <a:gd name="connsiteY216" fmla="*/ 2424113 h 3444751"/>
              <a:gd name="connsiteX217" fmla="*/ 2281238 w 7315744"/>
              <a:gd name="connsiteY217" fmla="*/ 2400300 h 3444751"/>
              <a:gd name="connsiteX218" fmla="*/ 2357438 w 7315744"/>
              <a:gd name="connsiteY218" fmla="*/ 2376488 h 3444751"/>
              <a:gd name="connsiteX219" fmla="*/ 2481263 w 7315744"/>
              <a:gd name="connsiteY219" fmla="*/ 2319338 h 3444751"/>
              <a:gd name="connsiteX220" fmla="*/ 2538413 w 7315744"/>
              <a:gd name="connsiteY220" fmla="*/ 2286000 h 3444751"/>
              <a:gd name="connsiteX221" fmla="*/ 2571750 w 7315744"/>
              <a:gd name="connsiteY221" fmla="*/ 2276475 h 3444751"/>
              <a:gd name="connsiteX222" fmla="*/ 2647950 w 7315744"/>
              <a:gd name="connsiteY222" fmla="*/ 2238375 h 3444751"/>
              <a:gd name="connsiteX223" fmla="*/ 2705100 w 7315744"/>
              <a:gd name="connsiteY223" fmla="*/ 2219325 h 3444751"/>
              <a:gd name="connsiteX224" fmla="*/ 2724150 w 7315744"/>
              <a:gd name="connsiteY224" fmla="*/ 2209800 h 3444751"/>
              <a:gd name="connsiteX225" fmla="*/ 2847975 w 7315744"/>
              <a:gd name="connsiteY225" fmla="*/ 2157413 h 3444751"/>
              <a:gd name="connsiteX226" fmla="*/ 2871788 w 7315744"/>
              <a:gd name="connsiteY226" fmla="*/ 2143125 h 3444751"/>
              <a:gd name="connsiteX227" fmla="*/ 3000375 w 7315744"/>
              <a:gd name="connsiteY227" fmla="*/ 2100263 h 3444751"/>
              <a:gd name="connsiteX228" fmla="*/ 3028950 w 7315744"/>
              <a:gd name="connsiteY228" fmla="*/ 2095500 h 3444751"/>
              <a:gd name="connsiteX229" fmla="*/ 3095625 w 7315744"/>
              <a:gd name="connsiteY229" fmla="*/ 2085975 h 3444751"/>
              <a:gd name="connsiteX230" fmla="*/ 3205163 w 7315744"/>
              <a:gd name="connsiteY230" fmla="*/ 2052638 h 3444751"/>
              <a:gd name="connsiteX231" fmla="*/ 3290888 w 7315744"/>
              <a:gd name="connsiteY231" fmla="*/ 2028825 h 3444751"/>
              <a:gd name="connsiteX232" fmla="*/ 3333750 w 7315744"/>
              <a:gd name="connsiteY232" fmla="*/ 2019300 h 3444751"/>
              <a:gd name="connsiteX233" fmla="*/ 3381375 w 7315744"/>
              <a:gd name="connsiteY233" fmla="*/ 2005013 h 3444751"/>
              <a:gd name="connsiteX234" fmla="*/ 3495675 w 7315744"/>
              <a:gd name="connsiteY234" fmla="*/ 1990725 h 3444751"/>
              <a:gd name="connsiteX235" fmla="*/ 3557588 w 7315744"/>
              <a:gd name="connsiteY235" fmla="*/ 1981200 h 3444751"/>
              <a:gd name="connsiteX236" fmla="*/ 3638550 w 7315744"/>
              <a:gd name="connsiteY236" fmla="*/ 1971675 h 3444751"/>
              <a:gd name="connsiteX237" fmla="*/ 3733800 w 7315744"/>
              <a:gd name="connsiteY237" fmla="*/ 1943100 h 3444751"/>
              <a:gd name="connsiteX238" fmla="*/ 3786188 w 7315744"/>
              <a:gd name="connsiteY238" fmla="*/ 1938338 h 3444751"/>
              <a:gd name="connsiteX239" fmla="*/ 3957638 w 7315744"/>
              <a:gd name="connsiteY239" fmla="*/ 1909763 h 3444751"/>
              <a:gd name="connsiteX240" fmla="*/ 4071938 w 7315744"/>
              <a:gd name="connsiteY240" fmla="*/ 1890713 h 3444751"/>
              <a:gd name="connsiteX241" fmla="*/ 4176713 w 7315744"/>
              <a:gd name="connsiteY241" fmla="*/ 1866900 h 3444751"/>
              <a:gd name="connsiteX242" fmla="*/ 4229100 w 7315744"/>
              <a:gd name="connsiteY242" fmla="*/ 1862138 h 3444751"/>
              <a:gd name="connsiteX243" fmla="*/ 4333875 w 7315744"/>
              <a:gd name="connsiteY243" fmla="*/ 1843088 h 3444751"/>
              <a:gd name="connsiteX244" fmla="*/ 4376738 w 7315744"/>
              <a:gd name="connsiteY244" fmla="*/ 1833563 h 3444751"/>
              <a:gd name="connsiteX245" fmla="*/ 4467225 w 7315744"/>
              <a:gd name="connsiteY245" fmla="*/ 1824038 h 3444751"/>
              <a:gd name="connsiteX246" fmla="*/ 4519613 w 7315744"/>
              <a:gd name="connsiteY246" fmla="*/ 1819275 h 3444751"/>
              <a:gd name="connsiteX247" fmla="*/ 4676775 w 7315744"/>
              <a:gd name="connsiteY247" fmla="*/ 1814513 h 3444751"/>
              <a:gd name="connsiteX248" fmla="*/ 4710113 w 7315744"/>
              <a:gd name="connsiteY248" fmla="*/ 1809750 h 3444751"/>
              <a:gd name="connsiteX249" fmla="*/ 4757738 w 7315744"/>
              <a:gd name="connsiteY249" fmla="*/ 1795463 h 3444751"/>
              <a:gd name="connsiteX250" fmla="*/ 4829175 w 7315744"/>
              <a:gd name="connsiteY250" fmla="*/ 1790700 h 3444751"/>
              <a:gd name="connsiteX251" fmla="*/ 5010150 w 7315744"/>
              <a:gd name="connsiteY251" fmla="*/ 1776413 h 3444751"/>
              <a:gd name="connsiteX252" fmla="*/ 5033963 w 7315744"/>
              <a:gd name="connsiteY252" fmla="*/ 1771650 h 3444751"/>
              <a:gd name="connsiteX253" fmla="*/ 5091113 w 7315744"/>
              <a:gd name="connsiteY253" fmla="*/ 1766888 h 3444751"/>
              <a:gd name="connsiteX254" fmla="*/ 5153025 w 7315744"/>
              <a:gd name="connsiteY254" fmla="*/ 1757363 h 3444751"/>
              <a:gd name="connsiteX255" fmla="*/ 5281613 w 7315744"/>
              <a:gd name="connsiteY255" fmla="*/ 1752600 h 3444751"/>
              <a:gd name="connsiteX256" fmla="*/ 5314950 w 7315744"/>
              <a:gd name="connsiteY256" fmla="*/ 1747838 h 3444751"/>
              <a:gd name="connsiteX257" fmla="*/ 5405438 w 7315744"/>
              <a:gd name="connsiteY257" fmla="*/ 1738313 h 3444751"/>
              <a:gd name="connsiteX258" fmla="*/ 5419725 w 7315744"/>
              <a:gd name="connsiteY258" fmla="*/ 1733550 h 3444751"/>
              <a:gd name="connsiteX259" fmla="*/ 5467350 w 7315744"/>
              <a:gd name="connsiteY259" fmla="*/ 1728788 h 3444751"/>
              <a:gd name="connsiteX260" fmla="*/ 5495925 w 7315744"/>
              <a:gd name="connsiteY260" fmla="*/ 1719263 h 3444751"/>
              <a:gd name="connsiteX261" fmla="*/ 5715000 w 7315744"/>
              <a:gd name="connsiteY261" fmla="*/ 1719263 h 3444751"/>
              <a:gd name="connsiteX262" fmla="*/ 5748338 w 7315744"/>
              <a:gd name="connsiteY262" fmla="*/ 1747838 h 3444751"/>
              <a:gd name="connsiteX263" fmla="*/ 5781675 w 7315744"/>
              <a:gd name="connsiteY263" fmla="*/ 1809750 h 3444751"/>
              <a:gd name="connsiteX264" fmla="*/ 5786438 w 7315744"/>
              <a:gd name="connsiteY264" fmla="*/ 1824038 h 3444751"/>
              <a:gd name="connsiteX265" fmla="*/ 5800725 w 7315744"/>
              <a:gd name="connsiteY265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42875 w 7315744"/>
              <a:gd name="connsiteY160" fmla="*/ 3109913 h 3444751"/>
              <a:gd name="connsiteX161" fmla="*/ 157162 w 7315744"/>
              <a:gd name="connsiteY161" fmla="*/ 3176588 h 3444751"/>
              <a:gd name="connsiteX162" fmla="*/ 161925 w 7315744"/>
              <a:gd name="connsiteY162" fmla="*/ 3205163 h 3444751"/>
              <a:gd name="connsiteX163" fmla="*/ 171450 w 7315744"/>
              <a:gd name="connsiteY163" fmla="*/ 3238500 h 3444751"/>
              <a:gd name="connsiteX164" fmla="*/ 176212 w 7315744"/>
              <a:gd name="connsiteY164" fmla="*/ 3290888 h 3444751"/>
              <a:gd name="connsiteX165" fmla="*/ 180975 w 7315744"/>
              <a:gd name="connsiteY165" fmla="*/ 3309938 h 3444751"/>
              <a:gd name="connsiteX166" fmla="*/ 204787 w 7315744"/>
              <a:gd name="connsiteY166" fmla="*/ 3371850 h 3444751"/>
              <a:gd name="connsiteX167" fmla="*/ 219075 w 7315744"/>
              <a:gd name="connsiteY167" fmla="*/ 3395663 h 3444751"/>
              <a:gd name="connsiteX168" fmla="*/ 228600 w 7315744"/>
              <a:gd name="connsiteY168" fmla="*/ 3409950 h 3444751"/>
              <a:gd name="connsiteX169" fmla="*/ 242887 w 7315744"/>
              <a:gd name="connsiteY169" fmla="*/ 3414713 h 3444751"/>
              <a:gd name="connsiteX170" fmla="*/ 285750 w 7315744"/>
              <a:gd name="connsiteY170" fmla="*/ 3429000 h 3444751"/>
              <a:gd name="connsiteX171" fmla="*/ 438150 w 7315744"/>
              <a:gd name="connsiteY171" fmla="*/ 3433763 h 3444751"/>
              <a:gd name="connsiteX172" fmla="*/ 461963 w 7315744"/>
              <a:gd name="connsiteY172" fmla="*/ 3424238 h 3444751"/>
              <a:gd name="connsiteX173" fmla="*/ 476250 w 7315744"/>
              <a:gd name="connsiteY173" fmla="*/ 3419475 h 3444751"/>
              <a:gd name="connsiteX174" fmla="*/ 519113 w 7315744"/>
              <a:gd name="connsiteY174" fmla="*/ 3386138 h 3444751"/>
              <a:gd name="connsiteX175" fmla="*/ 538163 w 7315744"/>
              <a:gd name="connsiteY175" fmla="*/ 3362325 h 3444751"/>
              <a:gd name="connsiteX176" fmla="*/ 552450 w 7315744"/>
              <a:gd name="connsiteY176" fmla="*/ 3357563 h 3444751"/>
              <a:gd name="connsiteX177" fmla="*/ 561975 w 7315744"/>
              <a:gd name="connsiteY177" fmla="*/ 3324225 h 3444751"/>
              <a:gd name="connsiteX178" fmla="*/ 581025 w 7315744"/>
              <a:gd name="connsiteY178" fmla="*/ 3305175 h 3444751"/>
              <a:gd name="connsiteX179" fmla="*/ 595313 w 7315744"/>
              <a:gd name="connsiteY179" fmla="*/ 3286125 h 3444751"/>
              <a:gd name="connsiteX180" fmla="*/ 609600 w 7315744"/>
              <a:gd name="connsiteY180" fmla="*/ 3252788 h 3444751"/>
              <a:gd name="connsiteX181" fmla="*/ 633413 w 7315744"/>
              <a:gd name="connsiteY181" fmla="*/ 3233738 h 3444751"/>
              <a:gd name="connsiteX182" fmla="*/ 642938 w 7315744"/>
              <a:gd name="connsiteY182" fmla="*/ 3219450 h 3444751"/>
              <a:gd name="connsiteX183" fmla="*/ 666750 w 7315744"/>
              <a:gd name="connsiteY183" fmla="*/ 3200400 h 3444751"/>
              <a:gd name="connsiteX184" fmla="*/ 681038 w 7315744"/>
              <a:gd name="connsiteY184" fmla="*/ 3186113 h 3444751"/>
              <a:gd name="connsiteX185" fmla="*/ 700088 w 7315744"/>
              <a:gd name="connsiteY185" fmla="*/ 3176588 h 3444751"/>
              <a:gd name="connsiteX186" fmla="*/ 733425 w 7315744"/>
              <a:gd name="connsiteY186" fmla="*/ 3162300 h 3444751"/>
              <a:gd name="connsiteX187" fmla="*/ 771525 w 7315744"/>
              <a:gd name="connsiteY187" fmla="*/ 3133725 h 3444751"/>
              <a:gd name="connsiteX188" fmla="*/ 785813 w 7315744"/>
              <a:gd name="connsiteY188" fmla="*/ 3124200 h 3444751"/>
              <a:gd name="connsiteX189" fmla="*/ 828675 w 7315744"/>
              <a:gd name="connsiteY189" fmla="*/ 3081338 h 3444751"/>
              <a:gd name="connsiteX190" fmla="*/ 852488 w 7315744"/>
              <a:gd name="connsiteY190" fmla="*/ 3057525 h 3444751"/>
              <a:gd name="connsiteX191" fmla="*/ 895350 w 7315744"/>
              <a:gd name="connsiteY191" fmla="*/ 3005138 h 3444751"/>
              <a:gd name="connsiteX192" fmla="*/ 904875 w 7315744"/>
              <a:gd name="connsiteY192" fmla="*/ 2990850 h 3444751"/>
              <a:gd name="connsiteX193" fmla="*/ 947738 w 7315744"/>
              <a:gd name="connsiteY193" fmla="*/ 2967038 h 3444751"/>
              <a:gd name="connsiteX194" fmla="*/ 962025 w 7315744"/>
              <a:gd name="connsiteY194" fmla="*/ 2957513 h 3444751"/>
              <a:gd name="connsiteX195" fmla="*/ 995363 w 7315744"/>
              <a:gd name="connsiteY195" fmla="*/ 2938463 h 3444751"/>
              <a:gd name="connsiteX196" fmla="*/ 1009650 w 7315744"/>
              <a:gd name="connsiteY196" fmla="*/ 2924175 h 3444751"/>
              <a:gd name="connsiteX197" fmla="*/ 1090613 w 7315744"/>
              <a:gd name="connsiteY197" fmla="*/ 2876550 h 3444751"/>
              <a:gd name="connsiteX198" fmla="*/ 1123950 w 7315744"/>
              <a:gd name="connsiteY198" fmla="*/ 2847975 h 3444751"/>
              <a:gd name="connsiteX199" fmla="*/ 1190625 w 7315744"/>
              <a:gd name="connsiteY199" fmla="*/ 2819400 h 3444751"/>
              <a:gd name="connsiteX200" fmla="*/ 1247775 w 7315744"/>
              <a:gd name="connsiteY200" fmla="*/ 2795588 h 3444751"/>
              <a:gd name="connsiteX201" fmla="*/ 1276350 w 7315744"/>
              <a:gd name="connsiteY201" fmla="*/ 2781300 h 3444751"/>
              <a:gd name="connsiteX202" fmla="*/ 1304925 w 7315744"/>
              <a:gd name="connsiteY202" fmla="*/ 2776538 h 3444751"/>
              <a:gd name="connsiteX203" fmla="*/ 1395413 w 7315744"/>
              <a:gd name="connsiteY203" fmla="*/ 2757488 h 3444751"/>
              <a:gd name="connsiteX204" fmla="*/ 1476375 w 7315744"/>
              <a:gd name="connsiteY204" fmla="*/ 2728913 h 3444751"/>
              <a:gd name="connsiteX205" fmla="*/ 1528763 w 7315744"/>
              <a:gd name="connsiteY205" fmla="*/ 2714625 h 3444751"/>
              <a:gd name="connsiteX206" fmla="*/ 1681163 w 7315744"/>
              <a:gd name="connsiteY206" fmla="*/ 2652713 h 3444751"/>
              <a:gd name="connsiteX207" fmla="*/ 1771650 w 7315744"/>
              <a:gd name="connsiteY207" fmla="*/ 2614613 h 3444751"/>
              <a:gd name="connsiteX208" fmla="*/ 1871663 w 7315744"/>
              <a:gd name="connsiteY208" fmla="*/ 2581275 h 3444751"/>
              <a:gd name="connsiteX209" fmla="*/ 1900238 w 7315744"/>
              <a:gd name="connsiteY209" fmla="*/ 2566988 h 3444751"/>
              <a:gd name="connsiteX210" fmla="*/ 1928813 w 7315744"/>
              <a:gd name="connsiteY210" fmla="*/ 2547938 h 3444751"/>
              <a:gd name="connsiteX211" fmla="*/ 1971675 w 7315744"/>
              <a:gd name="connsiteY211" fmla="*/ 2533650 h 3444751"/>
              <a:gd name="connsiteX212" fmla="*/ 2090738 w 7315744"/>
              <a:gd name="connsiteY212" fmla="*/ 2481263 h 3444751"/>
              <a:gd name="connsiteX213" fmla="*/ 2143125 w 7315744"/>
              <a:gd name="connsiteY213" fmla="*/ 2452688 h 3444751"/>
              <a:gd name="connsiteX214" fmla="*/ 2176463 w 7315744"/>
              <a:gd name="connsiteY214" fmla="*/ 2443163 h 3444751"/>
              <a:gd name="connsiteX215" fmla="*/ 2228850 w 7315744"/>
              <a:gd name="connsiteY215" fmla="*/ 2424113 h 3444751"/>
              <a:gd name="connsiteX216" fmla="*/ 2281238 w 7315744"/>
              <a:gd name="connsiteY216" fmla="*/ 2400300 h 3444751"/>
              <a:gd name="connsiteX217" fmla="*/ 2357438 w 7315744"/>
              <a:gd name="connsiteY217" fmla="*/ 2376488 h 3444751"/>
              <a:gd name="connsiteX218" fmla="*/ 2481263 w 7315744"/>
              <a:gd name="connsiteY218" fmla="*/ 2319338 h 3444751"/>
              <a:gd name="connsiteX219" fmla="*/ 2538413 w 7315744"/>
              <a:gd name="connsiteY219" fmla="*/ 2286000 h 3444751"/>
              <a:gd name="connsiteX220" fmla="*/ 2571750 w 7315744"/>
              <a:gd name="connsiteY220" fmla="*/ 2276475 h 3444751"/>
              <a:gd name="connsiteX221" fmla="*/ 2647950 w 7315744"/>
              <a:gd name="connsiteY221" fmla="*/ 2238375 h 3444751"/>
              <a:gd name="connsiteX222" fmla="*/ 2705100 w 7315744"/>
              <a:gd name="connsiteY222" fmla="*/ 2219325 h 3444751"/>
              <a:gd name="connsiteX223" fmla="*/ 2724150 w 7315744"/>
              <a:gd name="connsiteY223" fmla="*/ 2209800 h 3444751"/>
              <a:gd name="connsiteX224" fmla="*/ 2847975 w 7315744"/>
              <a:gd name="connsiteY224" fmla="*/ 2157413 h 3444751"/>
              <a:gd name="connsiteX225" fmla="*/ 2871788 w 7315744"/>
              <a:gd name="connsiteY225" fmla="*/ 2143125 h 3444751"/>
              <a:gd name="connsiteX226" fmla="*/ 3000375 w 7315744"/>
              <a:gd name="connsiteY226" fmla="*/ 2100263 h 3444751"/>
              <a:gd name="connsiteX227" fmla="*/ 3028950 w 7315744"/>
              <a:gd name="connsiteY227" fmla="*/ 2095500 h 3444751"/>
              <a:gd name="connsiteX228" fmla="*/ 3095625 w 7315744"/>
              <a:gd name="connsiteY228" fmla="*/ 2085975 h 3444751"/>
              <a:gd name="connsiteX229" fmla="*/ 3205163 w 7315744"/>
              <a:gd name="connsiteY229" fmla="*/ 2052638 h 3444751"/>
              <a:gd name="connsiteX230" fmla="*/ 3290888 w 7315744"/>
              <a:gd name="connsiteY230" fmla="*/ 2028825 h 3444751"/>
              <a:gd name="connsiteX231" fmla="*/ 3333750 w 7315744"/>
              <a:gd name="connsiteY231" fmla="*/ 2019300 h 3444751"/>
              <a:gd name="connsiteX232" fmla="*/ 3381375 w 7315744"/>
              <a:gd name="connsiteY232" fmla="*/ 2005013 h 3444751"/>
              <a:gd name="connsiteX233" fmla="*/ 3495675 w 7315744"/>
              <a:gd name="connsiteY233" fmla="*/ 1990725 h 3444751"/>
              <a:gd name="connsiteX234" fmla="*/ 3557588 w 7315744"/>
              <a:gd name="connsiteY234" fmla="*/ 1981200 h 3444751"/>
              <a:gd name="connsiteX235" fmla="*/ 3638550 w 7315744"/>
              <a:gd name="connsiteY235" fmla="*/ 1971675 h 3444751"/>
              <a:gd name="connsiteX236" fmla="*/ 3733800 w 7315744"/>
              <a:gd name="connsiteY236" fmla="*/ 1943100 h 3444751"/>
              <a:gd name="connsiteX237" fmla="*/ 3786188 w 7315744"/>
              <a:gd name="connsiteY237" fmla="*/ 1938338 h 3444751"/>
              <a:gd name="connsiteX238" fmla="*/ 3957638 w 7315744"/>
              <a:gd name="connsiteY238" fmla="*/ 1909763 h 3444751"/>
              <a:gd name="connsiteX239" fmla="*/ 4071938 w 7315744"/>
              <a:gd name="connsiteY239" fmla="*/ 1890713 h 3444751"/>
              <a:gd name="connsiteX240" fmla="*/ 4176713 w 7315744"/>
              <a:gd name="connsiteY240" fmla="*/ 1866900 h 3444751"/>
              <a:gd name="connsiteX241" fmla="*/ 4229100 w 7315744"/>
              <a:gd name="connsiteY241" fmla="*/ 1862138 h 3444751"/>
              <a:gd name="connsiteX242" fmla="*/ 4333875 w 7315744"/>
              <a:gd name="connsiteY242" fmla="*/ 1843088 h 3444751"/>
              <a:gd name="connsiteX243" fmla="*/ 4376738 w 7315744"/>
              <a:gd name="connsiteY243" fmla="*/ 1833563 h 3444751"/>
              <a:gd name="connsiteX244" fmla="*/ 4467225 w 7315744"/>
              <a:gd name="connsiteY244" fmla="*/ 1824038 h 3444751"/>
              <a:gd name="connsiteX245" fmla="*/ 4519613 w 7315744"/>
              <a:gd name="connsiteY245" fmla="*/ 1819275 h 3444751"/>
              <a:gd name="connsiteX246" fmla="*/ 4676775 w 7315744"/>
              <a:gd name="connsiteY246" fmla="*/ 1814513 h 3444751"/>
              <a:gd name="connsiteX247" fmla="*/ 4710113 w 7315744"/>
              <a:gd name="connsiteY247" fmla="*/ 1809750 h 3444751"/>
              <a:gd name="connsiteX248" fmla="*/ 4757738 w 7315744"/>
              <a:gd name="connsiteY248" fmla="*/ 1795463 h 3444751"/>
              <a:gd name="connsiteX249" fmla="*/ 4829175 w 7315744"/>
              <a:gd name="connsiteY249" fmla="*/ 1790700 h 3444751"/>
              <a:gd name="connsiteX250" fmla="*/ 5010150 w 7315744"/>
              <a:gd name="connsiteY250" fmla="*/ 1776413 h 3444751"/>
              <a:gd name="connsiteX251" fmla="*/ 5033963 w 7315744"/>
              <a:gd name="connsiteY251" fmla="*/ 1771650 h 3444751"/>
              <a:gd name="connsiteX252" fmla="*/ 5091113 w 7315744"/>
              <a:gd name="connsiteY252" fmla="*/ 1766888 h 3444751"/>
              <a:gd name="connsiteX253" fmla="*/ 5153025 w 7315744"/>
              <a:gd name="connsiteY253" fmla="*/ 1757363 h 3444751"/>
              <a:gd name="connsiteX254" fmla="*/ 5281613 w 7315744"/>
              <a:gd name="connsiteY254" fmla="*/ 1752600 h 3444751"/>
              <a:gd name="connsiteX255" fmla="*/ 5314950 w 7315744"/>
              <a:gd name="connsiteY255" fmla="*/ 1747838 h 3444751"/>
              <a:gd name="connsiteX256" fmla="*/ 5405438 w 7315744"/>
              <a:gd name="connsiteY256" fmla="*/ 1738313 h 3444751"/>
              <a:gd name="connsiteX257" fmla="*/ 5419725 w 7315744"/>
              <a:gd name="connsiteY257" fmla="*/ 1733550 h 3444751"/>
              <a:gd name="connsiteX258" fmla="*/ 5467350 w 7315744"/>
              <a:gd name="connsiteY258" fmla="*/ 1728788 h 3444751"/>
              <a:gd name="connsiteX259" fmla="*/ 5495925 w 7315744"/>
              <a:gd name="connsiteY259" fmla="*/ 1719263 h 3444751"/>
              <a:gd name="connsiteX260" fmla="*/ 5715000 w 7315744"/>
              <a:gd name="connsiteY260" fmla="*/ 1719263 h 3444751"/>
              <a:gd name="connsiteX261" fmla="*/ 5748338 w 7315744"/>
              <a:gd name="connsiteY261" fmla="*/ 1747838 h 3444751"/>
              <a:gd name="connsiteX262" fmla="*/ 5781675 w 7315744"/>
              <a:gd name="connsiteY262" fmla="*/ 1809750 h 3444751"/>
              <a:gd name="connsiteX263" fmla="*/ 5786438 w 7315744"/>
              <a:gd name="connsiteY263" fmla="*/ 1824038 h 3444751"/>
              <a:gd name="connsiteX264" fmla="*/ 5800725 w 7315744"/>
              <a:gd name="connsiteY264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61912 w 7315744"/>
              <a:gd name="connsiteY159" fmla="*/ 3114675 h 3444751"/>
              <a:gd name="connsiteX160" fmla="*/ 142875 w 7315744"/>
              <a:gd name="connsiteY160" fmla="*/ 3109913 h 3444751"/>
              <a:gd name="connsiteX161" fmla="*/ 157162 w 7315744"/>
              <a:gd name="connsiteY161" fmla="*/ 3176588 h 3444751"/>
              <a:gd name="connsiteX162" fmla="*/ 171450 w 7315744"/>
              <a:gd name="connsiteY162" fmla="*/ 3238500 h 3444751"/>
              <a:gd name="connsiteX163" fmla="*/ 176212 w 7315744"/>
              <a:gd name="connsiteY163" fmla="*/ 3290888 h 3444751"/>
              <a:gd name="connsiteX164" fmla="*/ 180975 w 7315744"/>
              <a:gd name="connsiteY164" fmla="*/ 3309938 h 3444751"/>
              <a:gd name="connsiteX165" fmla="*/ 204787 w 7315744"/>
              <a:gd name="connsiteY165" fmla="*/ 3371850 h 3444751"/>
              <a:gd name="connsiteX166" fmla="*/ 219075 w 7315744"/>
              <a:gd name="connsiteY166" fmla="*/ 3395663 h 3444751"/>
              <a:gd name="connsiteX167" fmla="*/ 228600 w 7315744"/>
              <a:gd name="connsiteY167" fmla="*/ 3409950 h 3444751"/>
              <a:gd name="connsiteX168" fmla="*/ 242887 w 7315744"/>
              <a:gd name="connsiteY168" fmla="*/ 3414713 h 3444751"/>
              <a:gd name="connsiteX169" fmla="*/ 285750 w 7315744"/>
              <a:gd name="connsiteY169" fmla="*/ 3429000 h 3444751"/>
              <a:gd name="connsiteX170" fmla="*/ 438150 w 7315744"/>
              <a:gd name="connsiteY170" fmla="*/ 3433763 h 3444751"/>
              <a:gd name="connsiteX171" fmla="*/ 461963 w 7315744"/>
              <a:gd name="connsiteY171" fmla="*/ 3424238 h 3444751"/>
              <a:gd name="connsiteX172" fmla="*/ 476250 w 7315744"/>
              <a:gd name="connsiteY172" fmla="*/ 3419475 h 3444751"/>
              <a:gd name="connsiteX173" fmla="*/ 519113 w 7315744"/>
              <a:gd name="connsiteY173" fmla="*/ 3386138 h 3444751"/>
              <a:gd name="connsiteX174" fmla="*/ 538163 w 7315744"/>
              <a:gd name="connsiteY174" fmla="*/ 3362325 h 3444751"/>
              <a:gd name="connsiteX175" fmla="*/ 552450 w 7315744"/>
              <a:gd name="connsiteY175" fmla="*/ 3357563 h 3444751"/>
              <a:gd name="connsiteX176" fmla="*/ 561975 w 7315744"/>
              <a:gd name="connsiteY176" fmla="*/ 3324225 h 3444751"/>
              <a:gd name="connsiteX177" fmla="*/ 581025 w 7315744"/>
              <a:gd name="connsiteY177" fmla="*/ 3305175 h 3444751"/>
              <a:gd name="connsiteX178" fmla="*/ 595313 w 7315744"/>
              <a:gd name="connsiteY178" fmla="*/ 3286125 h 3444751"/>
              <a:gd name="connsiteX179" fmla="*/ 609600 w 7315744"/>
              <a:gd name="connsiteY179" fmla="*/ 3252788 h 3444751"/>
              <a:gd name="connsiteX180" fmla="*/ 633413 w 7315744"/>
              <a:gd name="connsiteY180" fmla="*/ 3233738 h 3444751"/>
              <a:gd name="connsiteX181" fmla="*/ 642938 w 7315744"/>
              <a:gd name="connsiteY181" fmla="*/ 3219450 h 3444751"/>
              <a:gd name="connsiteX182" fmla="*/ 666750 w 7315744"/>
              <a:gd name="connsiteY182" fmla="*/ 3200400 h 3444751"/>
              <a:gd name="connsiteX183" fmla="*/ 681038 w 7315744"/>
              <a:gd name="connsiteY183" fmla="*/ 3186113 h 3444751"/>
              <a:gd name="connsiteX184" fmla="*/ 700088 w 7315744"/>
              <a:gd name="connsiteY184" fmla="*/ 3176588 h 3444751"/>
              <a:gd name="connsiteX185" fmla="*/ 733425 w 7315744"/>
              <a:gd name="connsiteY185" fmla="*/ 3162300 h 3444751"/>
              <a:gd name="connsiteX186" fmla="*/ 771525 w 7315744"/>
              <a:gd name="connsiteY186" fmla="*/ 3133725 h 3444751"/>
              <a:gd name="connsiteX187" fmla="*/ 785813 w 7315744"/>
              <a:gd name="connsiteY187" fmla="*/ 3124200 h 3444751"/>
              <a:gd name="connsiteX188" fmla="*/ 828675 w 7315744"/>
              <a:gd name="connsiteY188" fmla="*/ 3081338 h 3444751"/>
              <a:gd name="connsiteX189" fmla="*/ 852488 w 7315744"/>
              <a:gd name="connsiteY189" fmla="*/ 3057525 h 3444751"/>
              <a:gd name="connsiteX190" fmla="*/ 895350 w 7315744"/>
              <a:gd name="connsiteY190" fmla="*/ 3005138 h 3444751"/>
              <a:gd name="connsiteX191" fmla="*/ 904875 w 7315744"/>
              <a:gd name="connsiteY191" fmla="*/ 2990850 h 3444751"/>
              <a:gd name="connsiteX192" fmla="*/ 947738 w 7315744"/>
              <a:gd name="connsiteY192" fmla="*/ 2967038 h 3444751"/>
              <a:gd name="connsiteX193" fmla="*/ 962025 w 7315744"/>
              <a:gd name="connsiteY193" fmla="*/ 2957513 h 3444751"/>
              <a:gd name="connsiteX194" fmla="*/ 995363 w 7315744"/>
              <a:gd name="connsiteY194" fmla="*/ 2938463 h 3444751"/>
              <a:gd name="connsiteX195" fmla="*/ 1009650 w 7315744"/>
              <a:gd name="connsiteY195" fmla="*/ 2924175 h 3444751"/>
              <a:gd name="connsiteX196" fmla="*/ 1090613 w 7315744"/>
              <a:gd name="connsiteY196" fmla="*/ 2876550 h 3444751"/>
              <a:gd name="connsiteX197" fmla="*/ 1123950 w 7315744"/>
              <a:gd name="connsiteY197" fmla="*/ 2847975 h 3444751"/>
              <a:gd name="connsiteX198" fmla="*/ 1190625 w 7315744"/>
              <a:gd name="connsiteY198" fmla="*/ 2819400 h 3444751"/>
              <a:gd name="connsiteX199" fmla="*/ 1247775 w 7315744"/>
              <a:gd name="connsiteY199" fmla="*/ 2795588 h 3444751"/>
              <a:gd name="connsiteX200" fmla="*/ 1276350 w 7315744"/>
              <a:gd name="connsiteY200" fmla="*/ 2781300 h 3444751"/>
              <a:gd name="connsiteX201" fmla="*/ 1304925 w 7315744"/>
              <a:gd name="connsiteY201" fmla="*/ 2776538 h 3444751"/>
              <a:gd name="connsiteX202" fmla="*/ 1395413 w 7315744"/>
              <a:gd name="connsiteY202" fmla="*/ 2757488 h 3444751"/>
              <a:gd name="connsiteX203" fmla="*/ 1476375 w 7315744"/>
              <a:gd name="connsiteY203" fmla="*/ 2728913 h 3444751"/>
              <a:gd name="connsiteX204" fmla="*/ 1528763 w 7315744"/>
              <a:gd name="connsiteY204" fmla="*/ 2714625 h 3444751"/>
              <a:gd name="connsiteX205" fmla="*/ 1681163 w 7315744"/>
              <a:gd name="connsiteY205" fmla="*/ 2652713 h 3444751"/>
              <a:gd name="connsiteX206" fmla="*/ 1771650 w 7315744"/>
              <a:gd name="connsiteY206" fmla="*/ 2614613 h 3444751"/>
              <a:gd name="connsiteX207" fmla="*/ 1871663 w 7315744"/>
              <a:gd name="connsiteY207" fmla="*/ 2581275 h 3444751"/>
              <a:gd name="connsiteX208" fmla="*/ 1900238 w 7315744"/>
              <a:gd name="connsiteY208" fmla="*/ 2566988 h 3444751"/>
              <a:gd name="connsiteX209" fmla="*/ 1928813 w 7315744"/>
              <a:gd name="connsiteY209" fmla="*/ 2547938 h 3444751"/>
              <a:gd name="connsiteX210" fmla="*/ 1971675 w 7315744"/>
              <a:gd name="connsiteY210" fmla="*/ 2533650 h 3444751"/>
              <a:gd name="connsiteX211" fmla="*/ 2090738 w 7315744"/>
              <a:gd name="connsiteY211" fmla="*/ 2481263 h 3444751"/>
              <a:gd name="connsiteX212" fmla="*/ 2143125 w 7315744"/>
              <a:gd name="connsiteY212" fmla="*/ 2452688 h 3444751"/>
              <a:gd name="connsiteX213" fmla="*/ 2176463 w 7315744"/>
              <a:gd name="connsiteY213" fmla="*/ 2443163 h 3444751"/>
              <a:gd name="connsiteX214" fmla="*/ 2228850 w 7315744"/>
              <a:gd name="connsiteY214" fmla="*/ 2424113 h 3444751"/>
              <a:gd name="connsiteX215" fmla="*/ 2281238 w 7315744"/>
              <a:gd name="connsiteY215" fmla="*/ 2400300 h 3444751"/>
              <a:gd name="connsiteX216" fmla="*/ 2357438 w 7315744"/>
              <a:gd name="connsiteY216" fmla="*/ 2376488 h 3444751"/>
              <a:gd name="connsiteX217" fmla="*/ 2481263 w 7315744"/>
              <a:gd name="connsiteY217" fmla="*/ 2319338 h 3444751"/>
              <a:gd name="connsiteX218" fmla="*/ 2538413 w 7315744"/>
              <a:gd name="connsiteY218" fmla="*/ 2286000 h 3444751"/>
              <a:gd name="connsiteX219" fmla="*/ 2571750 w 7315744"/>
              <a:gd name="connsiteY219" fmla="*/ 2276475 h 3444751"/>
              <a:gd name="connsiteX220" fmla="*/ 2647950 w 7315744"/>
              <a:gd name="connsiteY220" fmla="*/ 2238375 h 3444751"/>
              <a:gd name="connsiteX221" fmla="*/ 2705100 w 7315744"/>
              <a:gd name="connsiteY221" fmla="*/ 2219325 h 3444751"/>
              <a:gd name="connsiteX222" fmla="*/ 2724150 w 7315744"/>
              <a:gd name="connsiteY222" fmla="*/ 2209800 h 3444751"/>
              <a:gd name="connsiteX223" fmla="*/ 2847975 w 7315744"/>
              <a:gd name="connsiteY223" fmla="*/ 2157413 h 3444751"/>
              <a:gd name="connsiteX224" fmla="*/ 2871788 w 7315744"/>
              <a:gd name="connsiteY224" fmla="*/ 2143125 h 3444751"/>
              <a:gd name="connsiteX225" fmla="*/ 3000375 w 7315744"/>
              <a:gd name="connsiteY225" fmla="*/ 2100263 h 3444751"/>
              <a:gd name="connsiteX226" fmla="*/ 3028950 w 7315744"/>
              <a:gd name="connsiteY226" fmla="*/ 2095500 h 3444751"/>
              <a:gd name="connsiteX227" fmla="*/ 3095625 w 7315744"/>
              <a:gd name="connsiteY227" fmla="*/ 2085975 h 3444751"/>
              <a:gd name="connsiteX228" fmla="*/ 3205163 w 7315744"/>
              <a:gd name="connsiteY228" fmla="*/ 2052638 h 3444751"/>
              <a:gd name="connsiteX229" fmla="*/ 3290888 w 7315744"/>
              <a:gd name="connsiteY229" fmla="*/ 2028825 h 3444751"/>
              <a:gd name="connsiteX230" fmla="*/ 3333750 w 7315744"/>
              <a:gd name="connsiteY230" fmla="*/ 2019300 h 3444751"/>
              <a:gd name="connsiteX231" fmla="*/ 3381375 w 7315744"/>
              <a:gd name="connsiteY231" fmla="*/ 2005013 h 3444751"/>
              <a:gd name="connsiteX232" fmla="*/ 3495675 w 7315744"/>
              <a:gd name="connsiteY232" fmla="*/ 1990725 h 3444751"/>
              <a:gd name="connsiteX233" fmla="*/ 3557588 w 7315744"/>
              <a:gd name="connsiteY233" fmla="*/ 1981200 h 3444751"/>
              <a:gd name="connsiteX234" fmla="*/ 3638550 w 7315744"/>
              <a:gd name="connsiteY234" fmla="*/ 1971675 h 3444751"/>
              <a:gd name="connsiteX235" fmla="*/ 3733800 w 7315744"/>
              <a:gd name="connsiteY235" fmla="*/ 1943100 h 3444751"/>
              <a:gd name="connsiteX236" fmla="*/ 3786188 w 7315744"/>
              <a:gd name="connsiteY236" fmla="*/ 1938338 h 3444751"/>
              <a:gd name="connsiteX237" fmla="*/ 3957638 w 7315744"/>
              <a:gd name="connsiteY237" fmla="*/ 1909763 h 3444751"/>
              <a:gd name="connsiteX238" fmla="*/ 4071938 w 7315744"/>
              <a:gd name="connsiteY238" fmla="*/ 1890713 h 3444751"/>
              <a:gd name="connsiteX239" fmla="*/ 4176713 w 7315744"/>
              <a:gd name="connsiteY239" fmla="*/ 1866900 h 3444751"/>
              <a:gd name="connsiteX240" fmla="*/ 4229100 w 7315744"/>
              <a:gd name="connsiteY240" fmla="*/ 1862138 h 3444751"/>
              <a:gd name="connsiteX241" fmla="*/ 4333875 w 7315744"/>
              <a:gd name="connsiteY241" fmla="*/ 1843088 h 3444751"/>
              <a:gd name="connsiteX242" fmla="*/ 4376738 w 7315744"/>
              <a:gd name="connsiteY242" fmla="*/ 1833563 h 3444751"/>
              <a:gd name="connsiteX243" fmla="*/ 4467225 w 7315744"/>
              <a:gd name="connsiteY243" fmla="*/ 1824038 h 3444751"/>
              <a:gd name="connsiteX244" fmla="*/ 4519613 w 7315744"/>
              <a:gd name="connsiteY244" fmla="*/ 1819275 h 3444751"/>
              <a:gd name="connsiteX245" fmla="*/ 4676775 w 7315744"/>
              <a:gd name="connsiteY245" fmla="*/ 1814513 h 3444751"/>
              <a:gd name="connsiteX246" fmla="*/ 4710113 w 7315744"/>
              <a:gd name="connsiteY246" fmla="*/ 1809750 h 3444751"/>
              <a:gd name="connsiteX247" fmla="*/ 4757738 w 7315744"/>
              <a:gd name="connsiteY247" fmla="*/ 1795463 h 3444751"/>
              <a:gd name="connsiteX248" fmla="*/ 4829175 w 7315744"/>
              <a:gd name="connsiteY248" fmla="*/ 1790700 h 3444751"/>
              <a:gd name="connsiteX249" fmla="*/ 5010150 w 7315744"/>
              <a:gd name="connsiteY249" fmla="*/ 1776413 h 3444751"/>
              <a:gd name="connsiteX250" fmla="*/ 5033963 w 7315744"/>
              <a:gd name="connsiteY250" fmla="*/ 1771650 h 3444751"/>
              <a:gd name="connsiteX251" fmla="*/ 5091113 w 7315744"/>
              <a:gd name="connsiteY251" fmla="*/ 1766888 h 3444751"/>
              <a:gd name="connsiteX252" fmla="*/ 5153025 w 7315744"/>
              <a:gd name="connsiteY252" fmla="*/ 1757363 h 3444751"/>
              <a:gd name="connsiteX253" fmla="*/ 5281613 w 7315744"/>
              <a:gd name="connsiteY253" fmla="*/ 1752600 h 3444751"/>
              <a:gd name="connsiteX254" fmla="*/ 5314950 w 7315744"/>
              <a:gd name="connsiteY254" fmla="*/ 1747838 h 3444751"/>
              <a:gd name="connsiteX255" fmla="*/ 5405438 w 7315744"/>
              <a:gd name="connsiteY255" fmla="*/ 1738313 h 3444751"/>
              <a:gd name="connsiteX256" fmla="*/ 5419725 w 7315744"/>
              <a:gd name="connsiteY256" fmla="*/ 1733550 h 3444751"/>
              <a:gd name="connsiteX257" fmla="*/ 5467350 w 7315744"/>
              <a:gd name="connsiteY257" fmla="*/ 1728788 h 3444751"/>
              <a:gd name="connsiteX258" fmla="*/ 5495925 w 7315744"/>
              <a:gd name="connsiteY258" fmla="*/ 1719263 h 3444751"/>
              <a:gd name="connsiteX259" fmla="*/ 5715000 w 7315744"/>
              <a:gd name="connsiteY259" fmla="*/ 1719263 h 3444751"/>
              <a:gd name="connsiteX260" fmla="*/ 5748338 w 7315744"/>
              <a:gd name="connsiteY260" fmla="*/ 1747838 h 3444751"/>
              <a:gd name="connsiteX261" fmla="*/ 5781675 w 7315744"/>
              <a:gd name="connsiteY261" fmla="*/ 1809750 h 3444751"/>
              <a:gd name="connsiteX262" fmla="*/ 5786438 w 7315744"/>
              <a:gd name="connsiteY262" fmla="*/ 1824038 h 3444751"/>
              <a:gd name="connsiteX263" fmla="*/ 5800725 w 7315744"/>
              <a:gd name="connsiteY263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28575 w 7315744"/>
              <a:gd name="connsiteY158" fmla="*/ 3195638 h 3444751"/>
              <a:gd name="connsiteX159" fmla="*/ 142875 w 7315744"/>
              <a:gd name="connsiteY159" fmla="*/ 3109913 h 3444751"/>
              <a:gd name="connsiteX160" fmla="*/ 157162 w 7315744"/>
              <a:gd name="connsiteY160" fmla="*/ 3176588 h 3444751"/>
              <a:gd name="connsiteX161" fmla="*/ 171450 w 7315744"/>
              <a:gd name="connsiteY161" fmla="*/ 3238500 h 3444751"/>
              <a:gd name="connsiteX162" fmla="*/ 176212 w 7315744"/>
              <a:gd name="connsiteY162" fmla="*/ 3290888 h 3444751"/>
              <a:gd name="connsiteX163" fmla="*/ 180975 w 7315744"/>
              <a:gd name="connsiteY163" fmla="*/ 3309938 h 3444751"/>
              <a:gd name="connsiteX164" fmla="*/ 204787 w 7315744"/>
              <a:gd name="connsiteY164" fmla="*/ 3371850 h 3444751"/>
              <a:gd name="connsiteX165" fmla="*/ 219075 w 7315744"/>
              <a:gd name="connsiteY165" fmla="*/ 3395663 h 3444751"/>
              <a:gd name="connsiteX166" fmla="*/ 228600 w 7315744"/>
              <a:gd name="connsiteY166" fmla="*/ 3409950 h 3444751"/>
              <a:gd name="connsiteX167" fmla="*/ 242887 w 7315744"/>
              <a:gd name="connsiteY167" fmla="*/ 3414713 h 3444751"/>
              <a:gd name="connsiteX168" fmla="*/ 285750 w 7315744"/>
              <a:gd name="connsiteY168" fmla="*/ 3429000 h 3444751"/>
              <a:gd name="connsiteX169" fmla="*/ 438150 w 7315744"/>
              <a:gd name="connsiteY169" fmla="*/ 3433763 h 3444751"/>
              <a:gd name="connsiteX170" fmla="*/ 461963 w 7315744"/>
              <a:gd name="connsiteY170" fmla="*/ 3424238 h 3444751"/>
              <a:gd name="connsiteX171" fmla="*/ 476250 w 7315744"/>
              <a:gd name="connsiteY171" fmla="*/ 3419475 h 3444751"/>
              <a:gd name="connsiteX172" fmla="*/ 519113 w 7315744"/>
              <a:gd name="connsiteY172" fmla="*/ 3386138 h 3444751"/>
              <a:gd name="connsiteX173" fmla="*/ 538163 w 7315744"/>
              <a:gd name="connsiteY173" fmla="*/ 3362325 h 3444751"/>
              <a:gd name="connsiteX174" fmla="*/ 552450 w 7315744"/>
              <a:gd name="connsiteY174" fmla="*/ 3357563 h 3444751"/>
              <a:gd name="connsiteX175" fmla="*/ 561975 w 7315744"/>
              <a:gd name="connsiteY175" fmla="*/ 3324225 h 3444751"/>
              <a:gd name="connsiteX176" fmla="*/ 581025 w 7315744"/>
              <a:gd name="connsiteY176" fmla="*/ 3305175 h 3444751"/>
              <a:gd name="connsiteX177" fmla="*/ 595313 w 7315744"/>
              <a:gd name="connsiteY177" fmla="*/ 3286125 h 3444751"/>
              <a:gd name="connsiteX178" fmla="*/ 609600 w 7315744"/>
              <a:gd name="connsiteY178" fmla="*/ 3252788 h 3444751"/>
              <a:gd name="connsiteX179" fmla="*/ 633413 w 7315744"/>
              <a:gd name="connsiteY179" fmla="*/ 3233738 h 3444751"/>
              <a:gd name="connsiteX180" fmla="*/ 642938 w 7315744"/>
              <a:gd name="connsiteY180" fmla="*/ 3219450 h 3444751"/>
              <a:gd name="connsiteX181" fmla="*/ 666750 w 7315744"/>
              <a:gd name="connsiteY181" fmla="*/ 3200400 h 3444751"/>
              <a:gd name="connsiteX182" fmla="*/ 681038 w 7315744"/>
              <a:gd name="connsiteY182" fmla="*/ 3186113 h 3444751"/>
              <a:gd name="connsiteX183" fmla="*/ 700088 w 7315744"/>
              <a:gd name="connsiteY183" fmla="*/ 3176588 h 3444751"/>
              <a:gd name="connsiteX184" fmla="*/ 733425 w 7315744"/>
              <a:gd name="connsiteY184" fmla="*/ 3162300 h 3444751"/>
              <a:gd name="connsiteX185" fmla="*/ 771525 w 7315744"/>
              <a:gd name="connsiteY185" fmla="*/ 3133725 h 3444751"/>
              <a:gd name="connsiteX186" fmla="*/ 785813 w 7315744"/>
              <a:gd name="connsiteY186" fmla="*/ 3124200 h 3444751"/>
              <a:gd name="connsiteX187" fmla="*/ 828675 w 7315744"/>
              <a:gd name="connsiteY187" fmla="*/ 3081338 h 3444751"/>
              <a:gd name="connsiteX188" fmla="*/ 852488 w 7315744"/>
              <a:gd name="connsiteY188" fmla="*/ 3057525 h 3444751"/>
              <a:gd name="connsiteX189" fmla="*/ 895350 w 7315744"/>
              <a:gd name="connsiteY189" fmla="*/ 3005138 h 3444751"/>
              <a:gd name="connsiteX190" fmla="*/ 904875 w 7315744"/>
              <a:gd name="connsiteY190" fmla="*/ 2990850 h 3444751"/>
              <a:gd name="connsiteX191" fmla="*/ 947738 w 7315744"/>
              <a:gd name="connsiteY191" fmla="*/ 2967038 h 3444751"/>
              <a:gd name="connsiteX192" fmla="*/ 962025 w 7315744"/>
              <a:gd name="connsiteY192" fmla="*/ 2957513 h 3444751"/>
              <a:gd name="connsiteX193" fmla="*/ 995363 w 7315744"/>
              <a:gd name="connsiteY193" fmla="*/ 2938463 h 3444751"/>
              <a:gd name="connsiteX194" fmla="*/ 1009650 w 7315744"/>
              <a:gd name="connsiteY194" fmla="*/ 2924175 h 3444751"/>
              <a:gd name="connsiteX195" fmla="*/ 1090613 w 7315744"/>
              <a:gd name="connsiteY195" fmla="*/ 2876550 h 3444751"/>
              <a:gd name="connsiteX196" fmla="*/ 1123950 w 7315744"/>
              <a:gd name="connsiteY196" fmla="*/ 2847975 h 3444751"/>
              <a:gd name="connsiteX197" fmla="*/ 1190625 w 7315744"/>
              <a:gd name="connsiteY197" fmla="*/ 2819400 h 3444751"/>
              <a:gd name="connsiteX198" fmla="*/ 1247775 w 7315744"/>
              <a:gd name="connsiteY198" fmla="*/ 2795588 h 3444751"/>
              <a:gd name="connsiteX199" fmla="*/ 1276350 w 7315744"/>
              <a:gd name="connsiteY199" fmla="*/ 2781300 h 3444751"/>
              <a:gd name="connsiteX200" fmla="*/ 1304925 w 7315744"/>
              <a:gd name="connsiteY200" fmla="*/ 2776538 h 3444751"/>
              <a:gd name="connsiteX201" fmla="*/ 1395413 w 7315744"/>
              <a:gd name="connsiteY201" fmla="*/ 2757488 h 3444751"/>
              <a:gd name="connsiteX202" fmla="*/ 1476375 w 7315744"/>
              <a:gd name="connsiteY202" fmla="*/ 2728913 h 3444751"/>
              <a:gd name="connsiteX203" fmla="*/ 1528763 w 7315744"/>
              <a:gd name="connsiteY203" fmla="*/ 2714625 h 3444751"/>
              <a:gd name="connsiteX204" fmla="*/ 1681163 w 7315744"/>
              <a:gd name="connsiteY204" fmla="*/ 2652713 h 3444751"/>
              <a:gd name="connsiteX205" fmla="*/ 1771650 w 7315744"/>
              <a:gd name="connsiteY205" fmla="*/ 2614613 h 3444751"/>
              <a:gd name="connsiteX206" fmla="*/ 1871663 w 7315744"/>
              <a:gd name="connsiteY206" fmla="*/ 2581275 h 3444751"/>
              <a:gd name="connsiteX207" fmla="*/ 1900238 w 7315744"/>
              <a:gd name="connsiteY207" fmla="*/ 2566988 h 3444751"/>
              <a:gd name="connsiteX208" fmla="*/ 1928813 w 7315744"/>
              <a:gd name="connsiteY208" fmla="*/ 2547938 h 3444751"/>
              <a:gd name="connsiteX209" fmla="*/ 1971675 w 7315744"/>
              <a:gd name="connsiteY209" fmla="*/ 2533650 h 3444751"/>
              <a:gd name="connsiteX210" fmla="*/ 2090738 w 7315744"/>
              <a:gd name="connsiteY210" fmla="*/ 2481263 h 3444751"/>
              <a:gd name="connsiteX211" fmla="*/ 2143125 w 7315744"/>
              <a:gd name="connsiteY211" fmla="*/ 2452688 h 3444751"/>
              <a:gd name="connsiteX212" fmla="*/ 2176463 w 7315744"/>
              <a:gd name="connsiteY212" fmla="*/ 2443163 h 3444751"/>
              <a:gd name="connsiteX213" fmla="*/ 2228850 w 7315744"/>
              <a:gd name="connsiteY213" fmla="*/ 2424113 h 3444751"/>
              <a:gd name="connsiteX214" fmla="*/ 2281238 w 7315744"/>
              <a:gd name="connsiteY214" fmla="*/ 2400300 h 3444751"/>
              <a:gd name="connsiteX215" fmla="*/ 2357438 w 7315744"/>
              <a:gd name="connsiteY215" fmla="*/ 2376488 h 3444751"/>
              <a:gd name="connsiteX216" fmla="*/ 2481263 w 7315744"/>
              <a:gd name="connsiteY216" fmla="*/ 2319338 h 3444751"/>
              <a:gd name="connsiteX217" fmla="*/ 2538413 w 7315744"/>
              <a:gd name="connsiteY217" fmla="*/ 2286000 h 3444751"/>
              <a:gd name="connsiteX218" fmla="*/ 2571750 w 7315744"/>
              <a:gd name="connsiteY218" fmla="*/ 2276475 h 3444751"/>
              <a:gd name="connsiteX219" fmla="*/ 2647950 w 7315744"/>
              <a:gd name="connsiteY219" fmla="*/ 2238375 h 3444751"/>
              <a:gd name="connsiteX220" fmla="*/ 2705100 w 7315744"/>
              <a:gd name="connsiteY220" fmla="*/ 2219325 h 3444751"/>
              <a:gd name="connsiteX221" fmla="*/ 2724150 w 7315744"/>
              <a:gd name="connsiteY221" fmla="*/ 2209800 h 3444751"/>
              <a:gd name="connsiteX222" fmla="*/ 2847975 w 7315744"/>
              <a:gd name="connsiteY222" fmla="*/ 2157413 h 3444751"/>
              <a:gd name="connsiteX223" fmla="*/ 2871788 w 7315744"/>
              <a:gd name="connsiteY223" fmla="*/ 2143125 h 3444751"/>
              <a:gd name="connsiteX224" fmla="*/ 3000375 w 7315744"/>
              <a:gd name="connsiteY224" fmla="*/ 2100263 h 3444751"/>
              <a:gd name="connsiteX225" fmla="*/ 3028950 w 7315744"/>
              <a:gd name="connsiteY225" fmla="*/ 2095500 h 3444751"/>
              <a:gd name="connsiteX226" fmla="*/ 3095625 w 7315744"/>
              <a:gd name="connsiteY226" fmla="*/ 2085975 h 3444751"/>
              <a:gd name="connsiteX227" fmla="*/ 3205163 w 7315744"/>
              <a:gd name="connsiteY227" fmla="*/ 2052638 h 3444751"/>
              <a:gd name="connsiteX228" fmla="*/ 3290888 w 7315744"/>
              <a:gd name="connsiteY228" fmla="*/ 2028825 h 3444751"/>
              <a:gd name="connsiteX229" fmla="*/ 3333750 w 7315744"/>
              <a:gd name="connsiteY229" fmla="*/ 2019300 h 3444751"/>
              <a:gd name="connsiteX230" fmla="*/ 3381375 w 7315744"/>
              <a:gd name="connsiteY230" fmla="*/ 2005013 h 3444751"/>
              <a:gd name="connsiteX231" fmla="*/ 3495675 w 7315744"/>
              <a:gd name="connsiteY231" fmla="*/ 1990725 h 3444751"/>
              <a:gd name="connsiteX232" fmla="*/ 3557588 w 7315744"/>
              <a:gd name="connsiteY232" fmla="*/ 1981200 h 3444751"/>
              <a:gd name="connsiteX233" fmla="*/ 3638550 w 7315744"/>
              <a:gd name="connsiteY233" fmla="*/ 1971675 h 3444751"/>
              <a:gd name="connsiteX234" fmla="*/ 3733800 w 7315744"/>
              <a:gd name="connsiteY234" fmla="*/ 1943100 h 3444751"/>
              <a:gd name="connsiteX235" fmla="*/ 3786188 w 7315744"/>
              <a:gd name="connsiteY235" fmla="*/ 1938338 h 3444751"/>
              <a:gd name="connsiteX236" fmla="*/ 3957638 w 7315744"/>
              <a:gd name="connsiteY236" fmla="*/ 1909763 h 3444751"/>
              <a:gd name="connsiteX237" fmla="*/ 4071938 w 7315744"/>
              <a:gd name="connsiteY237" fmla="*/ 1890713 h 3444751"/>
              <a:gd name="connsiteX238" fmla="*/ 4176713 w 7315744"/>
              <a:gd name="connsiteY238" fmla="*/ 1866900 h 3444751"/>
              <a:gd name="connsiteX239" fmla="*/ 4229100 w 7315744"/>
              <a:gd name="connsiteY239" fmla="*/ 1862138 h 3444751"/>
              <a:gd name="connsiteX240" fmla="*/ 4333875 w 7315744"/>
              <a:gd name="connsiteY240" fmla="*/ 1843088 h 3444751"/>
              <a:gd name="connsiteX241" fmla="*/ 4376738 w 7315744"/>
              <a:gd name="connsiteY241" fmla="*/ 1833563 h 3444751"/>
              <a:gd name="connsiteX242" fmla="*/ 4467225 w 7315744"/>
              <a:gd name="connsiteY242" fmla="*/ 1824038 h 3444751"/>
              <a:gd name="connsiteX243" fmla="*/ 4519613 w 7315744"/>
              <a:gd name="connsiteY243" fmla="*/ 1819275 h 3444751"/>
              <a:gd name="connsiteX244" fmla="*/ 4676775 w 7315744"/>
              <a:gd name="connsiteY244" fmla="*/ 1814513 h 3444751"/>
              <a:gd name="connsiteX245" fmla="*/ 4710113 w 7315744"/>
              <a:gd name="connsiteY245" fmla="*/ 1809750 h 3444751"/>
              <a:gd name="connsiteX246" fmla="*/ 4757738 w 7315744"/>
              <a:gd name="connsiteY246" fmla="*/ 1795463 h 3444751"/>
              <a:gd name="connsiteX247" fmla="*/ 4829175 w 7315744"/>
              <a:gd name="connsiteY247" fmla="*/ 1790700 h 3444751"/>
              <a:gd name="connsiteX248" fmla="*/ 5010150 w 7315744"/>
              <a:gd name="connsiteY248" fmla="*/ 1776413 h 3444751"/>
              <a:gd name="connsiteX249" fmla="*/ 5033963 w 7315744"/>
              <a:gd name="connsiteY249" fmla="*/ 1771650 h 3444751"/>
              <a:gd name="connsiteX250" fmla="*/ 5091113 w 7315744"/>
              <a:gd name="connsiteY250" fmla="*/ 1766888 h 3444751"/>
              <a:gd name="connsiteX251" fmla="*/ 5153025 w 7315744"/>
              <a:gd name="connsiteY251" fmla="*/ 1757363 h 3444751"/>
              <a:gd name="connsiteX252" fmla="*/ 5281613 w 7315744"/>
              <a:gd name="connsiteY252" fmla="*/ 1752600 h 3444751"/>
              <a:gd name="connsiteX253" fmla="*/ 5314950 w 7315744"/>
              <a:gd name="connsiteY253" fmla="*/ 1747838 h 3444751"/>
              <a:gd name="connsiteX254" fmla="*/ 5405438 w 7315744"/>
              <a:gd name="connsiteY254" fmla="*/ 1738313 h 3444751"/>
              <a:gd name="connsiteX255" fmla="*/ 5419725 w 7315744"/>
              <a:gd name="connsiteY255" fmla="*/ 1733550 h 3444751"/>
              <a:gd name="connsiteX256" fmla="*/ 5467350 w 7315744"/>
              <a:gd name="connsiteY256" fmla="*/ 1728788 h 3444751"/>
              <a:gd name="connsiteX257" fmla="*/ 5495925 w 7315744"/>
              <a:gd name="connsiteY257" fmla="*/ 1719263 h 3444751"/>
              <a:gd name="connsiteX258" fmla="*/ 5715000 w 7315744"/>
              <a:gd name="connsiteY258" fmla="*/ 1719263 h 3444751"/>
              <a:gd name="connsiteX259" fmla="*/ 5748338 w 7315744"/>
              <a:gd name="connsiteY259" fmla="*/ 1747838 h 3444751"/>
              <a:gd name="connsiteX260" fmla="*/ 5781675 w 7315744"/>
              <a:gd name="connsiteY260" fmla="*/ 1809750 h 3444751"/>
              <a:gd name="connsiteX261" fmla="*/ 5786438 w 7315744"/>
              <a:gd name="connsiteY261" fmla="*/ 1824038 h 3444751"/>
              <a:gd name="connsiteX262" fmla="*/ 5800725 w 7315744"/>
              <a:gd name="connsiteY262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23812 w 7315744"/>
              <a:gd name="connsiteY157" fmla="*/ 3176588 h 3444751"/>
              <a:gd name="connsiteX158" fmla="*/ 142875 w 7315744"/>
              <a:gd name="connsiteY158" fmla="*/ 3109913 h 3444751"/>
              <a:gd name="connsiteX159" fmla="*/ 157162 w 7315744"/>
              <a:gd name="connsiteY159" fmla="*/ 3176588 h 3444751"/>
              <a:gd name="connsiteX160" fmla="*/ 171450 w 7315744"/>
              <a:gd name="connsiteY160" fmla="*/ 3238500 h 3444751"/>
              <a:gd name="connsiteX161" fmla="*/ 176212 w 7315744"/>
              <a:gd name="connsiteY161" fmla="*/ 3290888 h 3444751"/>
              <a:gd name="connsiteX162" fmla="*/ 180975 w 7315744"/>
              <a:gd name="connsiteY162" fmla="*/ 3309938 h 3444751"/>
              <a:gd name="connsiteX163" fmla="*/ 204787 w 7315744"/>
              <a:gd name="connsiteY163" fmla="*/ 3371850 h 3444751"/>
              <a:gd name="connsiteX164" fmla="*/ 219075 w 7315744"/>
              <a:gd name="connsiteY164" fmla="*/ 3395663 h 3444751"/>
              <a:gd name="connsiteX165" fmla="*/ 228600 w 7315744"/>
              <a:gd name="connsiteY165" fmla="*/ 3409950 h 3444751"/>
              <a:gd name="connsiteX166" fmla="*/ 242887 w 7315744"/>
              <a:gd name="connsiteY166" fmla="*/ 3414713 h 3444751"/>
              <a:gd name="connsiteX167" fmla="*/ 285750 w 7315744"/>
              <a:gd name="connsiteY167" fmla="*/ 3429000 h 3444751"/>
              <a:gd name="connsiteX168" fmla="*/ 438150 w 7315744"/>
              <a:gd name="connsiteY168" fmla="*/ 3433763 h 3444751"/>
              <a:gd name="connsiteX169" fmla="*/ 461963 w 7315744"/>
              <a:gd name="connsiteY169" fmla="*/ 3424238 h 3444751"/>
              <a:gd name="connsiteX170" fmla="*/ 476250 w 7315744"/>
              <a:gd name="connsiteY170" fmla="*/ 3419475 h 3444751"/>
              <a:gd name="connsiteX171" fmla="*/ 519113 w 7315744"/>
              <a:gd name="connsiteY171" fmla="*/ 3386138 h 3444751"/>
              <a:gd name="connsiteX172" fmla="*/ 538163 w 7315744"/>
              <a:gd name="connsiteY172" fmla="*/ 3362325 h 3444751"/>
              <a:gd name="connsiteX173" fmla="*/ 552450 w 7315744"/>
              <a:gd name="connsiteY173" fmla="*/ 3357563 h 3444751"/>
              <a:gd name="connsiteX174" fmla="*/ 561975 w 7315744"/>
              <a:gd name="connsiteY174" fmla="*/ 3324225 h 3444751"/>
              <a:gd name="connsiteX175" fmla="*/ 581025 w 7315744"/>
              <a:gd name="connsiteY175" fmla="*/ 3305175 h 3444751"/>
              <a:gd name="connsiteX176" fmla="*/ 595313 w 7315744"/>
              <a:gd name="connsiteY176" fmla="*/ 3286125 h 3444751"/>
              <a:gd name="connsiteX177" fmla="*/ 609600 w 7315744"/>
              <a:gd name="connsiteY177" fmla="*/ 3252788 h 3444751"/>
              <a:gd name="connsiteX178" fmla="*/ 633413 w 7315744"/>
              <a:gd name="connsiteY178" fmla="*/ 3233738 h 3444751"/>
              <a:gd name="connsiteX179" fmla="*/ 642938 w 7315744"/>
              <a:gd name="connsiteY179" fmla="*/ 3219450 h 3444751"/>
              <a:gd name="connsiteX180" fmla="*/ 666750 w 7315744"/>
              <a:gd name="connsiteY180" fmla="*/ 3200400 h 3444751"/>
              <a:gd name="connsiteX181" fmla="*/ 681038 w 7315744"/>
              <a:gd name="connsiteY181" fmla="*/ 3186113 h 3444751"/>
              <a:gd name="connsiteX182" fmla="*/ 700088 w 7315744"/>
              <a:gd name="connsiteY182" fmla="*/ 3176588 h 3444751"/>
              <a:gd name="connsiteX183" fmla="*/ 733425 w 7315744"/>
              <a:gd name="connsiteY183" fmla="*/ 3162300 h 3444751"/>
              <a:gd name="connsiteX184" fmla="*/ 771525 w 7315744"/>
              <a:gd name="connsiteY184" fmla="*/ 3133725 h 3444751"/>
              <a:gd name="connsiteX185" fmla="*/ 785813 w 7315744"/>
              <a:gd name="connsiteY185" fmla="*/ 3124200 h 3444751"/>
              <a:gd name="connsiteX186" fmla="*/ 828675 w 7315744"/>
              <a:gd name="connsiteY186" fmla="*/ 3081338 h 3444751"/>
              <a:gd name="connsiteX187" fmla="*/ 852488 w 7315744"/>
              <a:gd name="connsiteY187" fmla="*/ 3057525 h 3444751"/>
              <a:gd name="connsiteX188" fmla="*/ 895350 w 7315744"/>
              <a:gd name="connsiteY188" fmla="*/ 3005138 h 3444751"/>
              <a:gd name="connsiteX189" fmla="*/ 904875 w 7315744"/>
              <a:gd name="connsiteY189" fmla="*/ 2990850 h 3444751"/>
              <a:gd name="connsiteX190" fmla="*/ 947738 w 7315744"/>
              <a:gd name="connsiteY190" fmla="*/ 2967038 h 3444751"/>
              <a:gd name="connsiteX191" fmla="*/ 962025 w 7315744"/>
              <a:gd name="connsiteY191" fmla="*/ 2957513 h 3444751"/>
              <a:gd name="connsiteX192" fmla="*/ 995363 w 7315744"/>
              <a:gd name="connsiteY192" fmla="*/ 2938463 h 3444751"/>
              <a:gd name="connsiteX193" fmla="*/ 1009650 w 7315744"/>
              <a:gd name="connsiteY193" fmla="*/ 2924175 h 3444751"/>
              <a:gd name="connsiteX194" fmla="*/ 1090613 w 7315744"/>
              <a:gd name="connsiteY194" fmla="*/ 2876550 h 3444751"/>
              <a:gd name="connsiteX195" fmla="*/ 1123950 w 7315744"/>
              <a:gd name="connsiteY195" fmla="*/ 2847975 h 3444751"/>
              <a:gd name="connsiteX196" fmla="*/ 1190625 w 7315744"/>
              <a:gd name="connsiteY196" fmla="*/ 2819400 h 3444751"/>
              <a:gd name="connsiteX197" fmla="*/ 1247775 w 7315744"/>
              <a:gd name="connsiteY197" fmla="*/ 2795588 h 3444751"/>
              <a:gd name="connsiteX198" fmla="*/ 1276350 w 7315744"/>
              <a:gd name="connsiteY198" fmla="*/ 2781300 h 3444751"/>
              <a:gd name="connsiteX199" fmla="*/ 1304925 w 7315744"/>
              <a:gd name="connsiteY199" fmla="*/ 2776538 h 3444751"/>
              <a:gd name="connsiteX200" fmla="*/ 1395413 w 7315744"/>
              <a:gd name="connsiteY200" fmla="*/ 2757488 h 3444751"/>
              <a:gd name="connsiteX201" fmla="*/ 1476375 w 7315744"/>
              <a:gd name="connsiteY201" fmla="*/ 2728913 h 3444751"/>
              <a:gd name="connsiteX202" fmla="*/ 1528763 w 7315744"/>
              <a:gd name="connsiteY202" fmla="*/ 2714625 h 3444751"/>
              <a:gd name="connsiteX203" fmla="*/ 1681163 w 7315744"/>
              <a:gd name="connsiteY203" fmla="*/ 2652713 h 3444751"/>
              <a:gd name="connsiteX204" fmla="*/ 1771650 w 7315744"/>
              <a:gd name="connsiteY204" fmla="*/ 2614613 h 3444751"/>
              <a:gd name="connsiteX205" fmla="*/ 1871663 w 7315744"/>
              <a:gd name="connsiteY205" fmla="*/ 2581275 h 3444751"/>
              <a:gd name="connsiteX206" fmla="*/ 1900238 w 7315744"/>
              <a:gd name="connsiteY206" fmla="*/ 2566988 h 3444751"/>
              <a:gd name="connsiteX207" fmla="*/ 1928813 w 7315744"/>
              <a:gd name="connsiteY207" fmla="*/ 2547938 h 3444751"/>
              <a:gd name="connsiteX208" fmla="*/ 1971675 w 7315744"/>
              <a:gd name="connsiteY208" fmla="*/ 2533650 h 3444751"/>
              <a:gd name="connsiteX209" fmla="*/ 2090738 w 7315744"/>
              <a:gd name="connsiteY209" fmla="*/ 2481263 h 3444751"/>
              <a:gd name="connsiteX210" fmla="*/ 2143125 w 7315744"/>
              <a:gd name="connsiteY210" fmla="*/ 2452688 h 3444751"/>
              <a:gd name="connsiteX211" fmla="*/ 2176463 w 7315744"/>
              <a:gd name="connsiteY211" fmla="*/ 2443163 h 3444751"/>
              <a:gd name="connsiteX212" fmla="*/ 2228850 w 7315744"/>
              <a:gd name="connsiteY212" fmla="*/ 2424113 h 3444751"/>
              <a:gd name="connsiteX213" fmla="*/ 2281238 w 7315744"/>
              <a:gd name="connsiteY213" fmla="*/ 2400300 h 3444751"/>
              <a:gd name="connsiteX214" fmla="*/ 2357438 w 7315744"/>
              <a:gd name="connsiteY214" fmla="*/ 2376488 h 3444751"/>
              <a:gd name="connsiteX215" fmla="*/ 2481263 w 7315744"/>
              <a:gd name="connsiteY215" fmla="*/ 2319338 h 3444751"/>
              <a:gd name="connsiteX216" fmla="*/ 2538413 w 7315744"/>
              <a:gd name="connsiteY216" fmla="*/ 2286000 h 3444751"/>
              <a:gd name="connsiteX217" fmla="*/ 2571750 w 7315744"/>
              <a:gd name="connsiteY217" fmla="*/ 2276475 h 3444751"/>
              <a:gd name="connsiteX218" fmla="*/ 2647950 w 7315744"/>
              <a:gd name="connsiteY218" fmla="*/ 2238375 h 3444751"/>
              <a:gd name="connsiteX219" fmla="*/ 2705100 w 7315744"/>
              <a:gd name="connsiteY219" fmla="*/ 2219325 h 3444751"/>
              <a:gd name="connsiteX220" fmla="*/ 2724150 w 7315744"/>
              <a:gd name="connsiteY220" fmla="*/ 2209800 h 3444751"/>
              <a:gd name="connsiteX221" fmla="*/ 2847975 w 7315744"/>
              <a:gd name="connsiteY221" fmla="*/ 2157413 h 3444751"/>
              <a:gd name="connsiteX222" fmla="*/ 2871788 w 7315744"/>
              <a:gd name="connsiteY222" fmla="*/ 2143125 h 3444751"/>
              <a:gd name="connsiteX223" fmla="*/ 3000375 w 7315744"/>
              <a:gd name="connsiteY223" fmla="*/ 2100263 h 3444751"/>
              <a:gd name="connsiteX224" fmla="*/ 3028950 w 7315744"/>
              <a:gd name="connsiteY224" fmla="*/ 2095500 h 3444751"/>
              <a:gd name="connsiteX225" fmla="*/ 3095625 w 7315744"/>
              <a:gd name="connsiteY225" fmla="*/ 2085975 h 3444751"/>
              <a:gd name="connsiteX226" fmla="*/ 3205163 w 7315744"/>
              <a:gd name="connsiteY226" fmla="*/ 2052638 h 3444751"/>
              <a:gd name="connsiteX227" fmla="*/ 3290888 w 7315744"/>
              <a:gd name="connsiteY227" fmla="*/ 2028825 h 3444751"/>
              <a:gd name="connsiteX228" fmla="*/ 3333750 w 7315744"/>
              <a:gd name="connsiteY228" fmla="*/ 2019300 h 3444751"/>
              <a:gd name="connsiteX229" fmla="*/ 3381375 w 7315744"/>
              <a:gd name="connsiteY229" fmla="*/ 2005013 h 3444751"/>
              <a:gd name="connsiteX230" fmla="*/ 3495675 w 7315744"/>
              <a:gd name="connsiteY230" fmla="*/ 1990725 h 3444751"/>
              <a:gd name="connsiteX231" fmla="*/ 3557588 w 7315744"/>
              <a:gd name="connsiteY231" fmla="*/ 1981200 h 3444751"/>
              <a:gd name="connsiteX232" fmla="*/ 3638550 w 7315744"/>
              <a:gd name="connsiteY232" fmla="*/ 1971675 h 3444751"/>
              <a:gd name="connsiteX233" fmla="*/ 3733800 w 7315744"/>
              <a:gd name="connsiteY233" fmla="*/ 1943100 h 3444751"/>
              <a:gd name="connsiteX234" fmla="*/ 3786188 w 7315744"/>
              <a:gd name="connsiteY234" fmla="*/ 1938338 h 3444751"/>
              <a:gd name="connsiteX235" fmla="*/ 3957638 w 7315744"/>
              <a:gd name="connsiteY235" fmla="*/ 1909763 h 3444751"/>
              <a:gd name="connsiteX236" fmla="*/ 4071938 w 7315744"/>
              <a:gd name="connsiteY236" fmla="*/ 1890713 h 3444751"/>
              <a:gd name="connsiteX237" fmla="*/ 4176713 w 7315744"/>
              <a:gd name="connsiteY237" fmla="*/ 1866900 h 3444751"/>
              <a:gd name="connsiteX238" fmla="*/ 4229100 w 7315744"/>
              <a:gd name="connsiteY238" fmla="*/ 1862138 h 3444751"/>
              <a:gd name="connsiteX239" fmla="*/ 4333875 w 7315744"/>
              <a:gd name="connsiteY239" fmla="*/ 1843088 h 3444751"/>
              <a:gd name="connsiteX240" fmla="*/ 4376738 w 7315744"/>
              <a:gd name="connsiteY240" fmla="*/ 1833563 h 3444751"/>
              <a:gd name="connsiteX241" fmla="*/ 4467225 w 7315744"/>
              <a:gd name="connsiteY241" fmla="*/ 1824038 h 3444751"/>
              <a:gd name="connsiteX242" fmla="*/ 4519613 w 7315744"/>
              <a:gd name="connsiteY242" fmla="*/ 1819275 h 3444751"/>
              <a:gd name="connsiteX243" fmla="*/ 4676775 w 7315744"/>
              <a:gd name="connsiteY243" fmla="*/ 1814513 h 3444751"/>
              <a:gd name="connsiteX244" fmla="*/ 4710113 w 7315744"/>
              <a:gd name="connsiteY244" fmla="*/ 1809750 h 3444751"/>
              <a:gd name="connsiteX245" fmla="*/ 4757738 w 7315744"/>
              <a:gd name="connsiteY245" fmla="*/ 1795463 h 3444751"/>
              <a:gd name="connsiteX246" fmla="*/ 4829175 w 7315744"/>
              <a:gd name="connsiteY246" fmla="*/ 1790700 h 3444751"/>
              <a:gd name="connsiteX247" fmla="*/ 5010150 w 7315744"/>
              <a:gd name="connsiteY247" fmla="*/ 1776413 h 3444751"/>
              <a:gd name="connsiteX248" fmla="*/ 5033963 w 7315744"/>
              <a:gd name="connsiteY248" fmla="*/ 1771650 h 3444751"/>
              <a:gd name="connsiteX249" fmla="*/ 5091113 w 7315744"/>
              <a:gd name="connsiteY249" fmla="*/ 1766888 h 3444751"/>
              <a:gd name="connsiteX250" fmla="*/ 5153025 w 7315744"/>
              <a:gd name="connsiteY250" fmla="*/ 1757363 h 3444751"/>
              <a:gd name="connsiteX251" fmla="*/ 5281613 w 7315744"/>
              <a:gd name="connsiteY251" fmla="*/ 1752600 h 3444751"/>
              <a:gd name="connsiteX252" fmla="*/ 5314950 w 7315744"/>
              <a:gd name="connsiteY252" fmla="*/ 1747838 h 3444751"/>
              <a:gd name="connsiteX253" fmla="*/ 5405438 w 7315744"/>
              <a:gd name="connsiteY253" fmla="*/ 1738313 h 3444751"/>
              <a:gd name="connsiteX254" fmla="*/ 5419725 w 7315744"/>
              <a:gd name="connsiteY254" fmla="*/ 1733550 h 3444751"/>
              <a:gd name="connsiteX255" fmla="*/ 5467350 w 7315744"/>
              <a:gd name="connsiteY255" fmla="*/ 1728788 h 3444751"/>
              <a:gd name="connsiteX256" fmla="*/ 5495925 w 7315744"/>
              <a:gd name="connsiteY256" fmla="*/ 1719263 h 3444751"/>
              <a:gd name="connsiteX257" fmla="*/ 5715000 w 7315744"/>
              <a:gd name="connsiteY257" fmla="*/ 1719263 h 3444751"/>
              <a:gd name="connsiteX258" fmla="*/ 5748338 w 7315744"/>
              <a:gd name="connsiteY258" fmla="*/ 1747838 h 3444751"/>
              <a:gd name="connsiteX259" fmla="*/ 5781675 w 7315744"/>
              <a:gd name="connsiteY259" fmla="*/ 1809750 h 3444751"/>
              <a:gd name="connsiteX260" fmla="*/ 5786438 w 7315744"/>
              <a:gd name="connsiteY260" fmla="*/ 1824038 h 3444751"/>
              <a:gd name="connsiteX261" fmla="*/ 5800725 w 7315744"/>
              <a:gd name="connsiteY261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9050 w 7315744"/>
              <a:gd name="connsiteY156" fmla="*/ 3138488 h 3444751"/>
              <a:gd name="connsiteX157" fmla="*/ 142875 w 7315744"/>
              <a:gd name="connsiteY157" fmla="*/ 3109913 h 3444751"/>
              <a:gd name="connsiteX158" fmla="*/ 157162 w 7315744"/>
              <a:gd name="connsiteY158" fmla="*/ 3176588 h 3444751"/>
              <a:gd name="connsiteX159" fmla="*/ 171450 w 7315744"/>
              <a:gd name="connsiteY159" fmla="*/ 3238500 h 3444751"/>
              <a:gd name="connsiteX160" fmla="*/ 176212 w 7315744"/>
              <a:gd name="connsiteY160" fmla="*/ 3290888 h 3444751"/>
              <a:gd name="connsiteX161" fmla="*/ 180975 w 7315744"/>
              <a:gd name="connsiteY161" fmla="*/ 3309938 h 3444751"/>
              <a:gd name="connsiteX162" fmla="*/ 204787 w 7315744"/>
              <a:gd name="connsiteY162" fmla="*/ 3371850 h 3444751"/>
              <a:gd name="connsiteX163" fmla="*/ 219075 w 7315744"/>
              <a:gd name="connsiteY163" fmla="*/ 3395663 h 3444751"/>
              <a:gd name="connsiteX164" fmla="*/ 228600 w 7315744"/>
              <a:gd name="connsiteY164" fmla="*/ 3409950 h 3444751"/>
              <a:gd name="connsiteX165" fmla="*/ 242887 w 7315744"/>
              <a:gd name="connsiteY165" fmla="*/ 3414713 h 3444751"/>
              <a:gd name="connsiteX166" fmla="*/ 285750 w 7315744"/>
              <a:gd name="connsiteY166" fmla="*/ 3429000 h 3444751"/>
              <a:gd name="connsiteX167" fmla="*/ 438150 w 7315744"/>
              <a:gd name="connsiteY167" fmla="*/ 3433763 h 3444751"/>
              <a:gd name="connsiteX168" fmla="*/ 461963 w 7315744"/>
              <a:gd name="connsiteY168" fmla="*/ 3424238 h 3444751"/>
              <a:gd name="connsiteX169" fmla="*/ 476250 w 7315744"/>
              <a:gd name="connsiteY169" fmla="*/ 3419475 h 3444751"/>
              <a:gd name="connsiteX170" fmla="*/ 519113 w 7315744"/>
              <a:gd name="connsiteY170" fmla="*/ 3386138 h 3444751"/>
              <a:gd name="connsiteX171" fmla="*/ 538163 w 7315744"/>
              <a:gd name="connsiteY171" fmla="*/ 3362325 h 3444751"/>
              <a:gd name="connsiteX172" fmla="*/ 552450 w 7315744"/>
              <a:gd name="connsiteY172" fmla="*/ 3357563 h 3444751"/>
              <a:gd name="connsiteX173" fmla="*/ 561975 w 7315744"/>
              <a:gd name="connsiteY173" fmla="*/ 3324225 h 3444751"/>
              <a:gd name="connsiteX174" fmla="*/ 581025 w 7315744"/>
              <a:gd name="connsiteY174" fmla="*/ 3305175 h 3444751"/>
              <a:gd name="connsiteX175" fmla="*/ 595313 w 7315744"/>
              <a:gd name="connsiteY175" fmla="*/ 3286125 h 3444751"/>
              <a:gd name="connsiteX176" fmla="*/ 609600 w 7315744"/>
              <a:gd name="connsiteY176" fmla="*/ 3252788 h 3444751"/>
              <a:gd name="connsiteX177" fmla="*/ 633413 w 7315744"/>
              <a:gd name="connsiteY177" fmla="*/ 3233738 h 3444751"/>
              <a:gd name="connsiteX178" fmla="*/ 642938 w 7315744"/>
              <a:gd name="connsiteY178" fmla="*/ 3219450 h 3444751"/>
              <a:gd name="connsiteX179" fmla="*/ 666750 w 7315744"/>
              <a:gd name="connsiteY179" fmla="*/ 3200400 h 3444751"/>
              <a:gd name="connsiteX180" fmla="*/ 681038 w 7315744"/>
              <a:gd name="connsiteY180" fmla="*/ 3186113 h 3444751"/>
              <a:gd name="connsiteX181" fmla="*/ 700088 w 7315744"/>
              <a:gd name="connsiteY181" fmla="*/ 3176588 h 3444751"/>
              <a:gd name="connsiteX182" fmla="*/ 733425 w 7315744"/>
              <a:gd name="connsiteY182" fmla="*/ 3162300 h 3444751"/>
              <a:gd name="connsiteX183" fmla="*/ 771525 w 7315744"/>
              <a:gd name="connsiteY183" fmla="*/ 3133725 h 3444751"/>
              <a:gd name="connsiteX184" fmla="*/ 785813 w 7315744"/>
              <a:gd name="connsiteY184" fmla="*/ 3124200 h 3444751"/>
              <a:gd name="connsiteX185" fmla="*/ 828675 w 7315744"/>
              <a:gd name="connsiteY185" fmla="*/ 3081338 h 3444751"/>
              <a:gd name="connsiteX186" fmla="*/ 852488 w 7315744"/>
              <a:gd name="connsiteY186" fmla="*/ 3057525 h 3444751"/>
              <a:gd name="connsiteX187" fmla="*/ 895350 w 7315744"/>
              <a:gd name="connsiteY187" fmla="*/ 3005138 h 3444751"/>
              <a:gd name="connsiteX188" fmla="*/ 904875 w 7315744"/>
              <a:gd name="connsiteY188" fmla="*/ 2990850 h 3444751"/>
              <a:gd name="connsiteX189" fmla="*/ 947738 w 7315744"/>
              <a:gd name="connsiteY189" fmla="*/ 2967038 h 3444751"/>
              <a:gd name="connsiteX190" fmla="*/ 962025 w 7315744"/>
              <a:gd name="connsiteY190" fmla="*/ 2957513 h 3444751"/>
              <a:gd name="connsiteX191" fmla="*/ 995363 w 7315744"/>
              <a:gd name="connsiteY191" fmla="*/ 2938463 h 3444751"/>
              <a:gd name="connsiteX192" fmla="*/ 1009650 w 7315744"/>
              <a:gd name="connsiteY192" fmla="*/ 2924175 h 3444751"/>
              <a:gd name="connsiteX193" fmla="*/ 1090613 w 7315744"/>
              <a:gd name="connsiteY193" fmla="*/ 2876550 h 3444751"/>
              <a:gd name="connsiteX194" fmla="*/ 1123950 w 7315744"/>
              <a:gd name="connsiteY194" fmla="*/ 2847975 h 3444751"/>
              <a:gd name="connsiteX195" fmla="*/ 1190625 w 7315744"/>
              <a:gd name="connsiteY195" fmla="*/ 2819400 h 3444751"/>
              <a:gd name="connsiteX196" fmla="*/ 1247775 w 7315744"/>
              <a:gd name="connsiteY196" fmla="*/ 2795588 h 3444751"/>
              <a:gd name="connsiteX197" fmla="*/ 1276350 w 7315744"/>
              <a:gd name="connsiteY197" fmla="*/ 2781300 h 3444751"/>
              <a:gd name="connsiteX198" fmla="*/ 1304925 w 7315744"/>
              <a:gd name="connsiteY198" fmla="*/ 2776538 h 3444751"/>
              <a:gd name="connsiteX199" fmla="*/ 1395413 w 7315744"/>
              <a:gd name="connsiteY199" fmla="*/ 2757488 h 3444751"/>
              <a:gd name="connsiteX200" fmla="*/ 1476375 w 7315744"/>
              <a:gd name="connsiteY200" fmla="*/ 2728913 h 3444751"/>
              <a:gd name="connsiteX201" fmla="*/ 1528763 w 7315744"/>
              <a:gd name="connsiteY201" fmla="*/ 2714625 h 3444751"/>
              <a:gd name="connsiteX202" fmla="*/ 1681163 w 7315744"/>
              <a:gd name="connsiteY202" fmla="*/ 2652713 h 3444751"/>
              <a:gd name="connsiteX203" fmla="*/ 1771650 w 7315744"/>
              <a:gd name="connsiteY203" fmla="*/ 2614613 h 3444751"/>
              <a:gd name="connsiteX204" fmla="*/ 1871663 w 7315744"/>
              <a:gd name="connsiteY204" fmla="*/ 2581275 h 3444751"/>
              <a:gd name="connsiteX205" fmla="*/ 1900238 w 7315744"/>
              <a:gd name="connsiteY205" fmla="*/ 2566988 h 3444751"/>
              <a:gd name="connsiteX206" fmla="*/ 1928813 w 7315744"/>
              <a:gd name="connsiteY206" fmla="*/ 2547938 h 3444751"/>
              <a:gd name="connsiteX207" fmla="*/ 1971675 w 7315744"/>
              <a:gd name="connsiteY207" fmla="*/ 2533650 h 3444751"/>
              <a:gd name="connsiteX208" fmla="*/ 2090738 w 7315744"/>
              <a:gd name="connsiteY208" fmla="*/ 2481263 h 3444751"/>
              <a:gd name="connsiteX209" fmla="*/ 2143125 w 7315744"/>
              <a:gd name="connsiteY209" fmla="*/ 2452688 h 3444751"/>
              <a:gd name="connsiteX210" fmla="*/ 2176463 w 7315744"/>
              <a:gd name="connsiteY210" fmla="*/ 2443163 h 3444751"/>
              <a:gd name="connsiteX211" fmla="*/ 2228850 w 7315744"/>
              <a:gd name="connsiteY211" fmla="*/ 2424113 h 3444751"/>
              <a:gd name="connsiteX212" fmla="*/ 2281238 w 7315744"/>
              <a:gd name="connsiteY212" fmla="*/ 2400300 h 3444751"/>
              <a:gd name="connsiteX213" fmla="*/ 2357438 w 7315744"/>
              <a:gd name="connsiteY213" fmla="*/ 2376488 h 3444751"/>
              <a:gd name="connsiteX214" fmla="*/ 2481263 w 7315744"/>
              <a:gd name="connsiteY214" fmla="*/ 2319338 h 3444751"/>
              <a:gd name="connsiteX215" fmla="*/ 2538413 w 7315744"/>
              <a:gd name="connsiteY215" fmla="*/ 2286000 h 3444751"/>
              <a:gd name="connsiteX216" fmla="*/ 2571750 w 7315744"/>
              <a:gd name="connsiteY216" fmla="*/ 2276475 h 3444751"/>
              <a:gd name="connsiteX217" fmla="*/ 2647950 w 7315744"/>
              <a:gd name="connsiteY217" fmla="*/ 2238375 h 3444751"/>
              <a:gd name="connsiteX218" fmla="*/ 2705100 w 7315744"/>
              <a:gd name="connsiteY218" fmla="*/ 2219325 h 3444751"/>
              <a:gd name="connsiteX219" fmla="*/ 2724150 w 7315744"/>
              <a:gd name="connsiteY219" fmla="*/ 2209800 h 3444751"/>
              <a:gd name="connsiteX220" fmla="*/ 2847975 w 7315744"/>
              <a:gd name="connsiteY220" fmla="*/ 2157413 h 3444751"/>
              <a:gd name="connsiteX221" fmla="*/ 2871788 w 7315744"/>
              <a:gd name="connsiteY221" fmla="*/ 2143125 h 3444751"/>
              <a:gd name="connsiteX222" fmla="*/ 3000375 w 7315744"/>
              <a:gd name="connsiteY222" fmla="*/ 2100263 h 3444751"/>
              <a:gd name="connsiteX223" fmla="*/ 3028950 w 7315744"/>
              <a:gd name="connsiteY223" fmla="*/ 2095500 h 3444751"/>
              <a:gd name="connsiteX224" fmla="*/ 3095625 w 7315744"/>
              <a:gd name="connsiteY224" fmla="*/ 2085975 h 3444751"/>
              <a:gd name="connsiteX225" fmla="*/ 3205163 w 7315744"/>
              <a:gd name="connsiteY225" fmla="*/ 2052638 h 3444751"/>
              <a:gd name="connsiteX226" fmla="*/ 3290888 w 7315744"/>
              <a:gd name="connsiteY226" fmla="*/ 2028825 h 3444751"/>
              <a:gd name="connsiteX227" fmla="*/ 3333750 w 7315744"/>
              <a:gd name="connsiteY227" fmla="*/ 2019300 h 3444751"/>
              <a:gd name="connsiteX228" fmla="*/ 3381375 w 7315744"/>
              <a:gd name="connsiteY228" fmla="*/ 2005013 h 3444751"/>
              <a:gd name="connsiteX229" fmla="*/ 3495675 w 7315744"/>
              <a:gd name="connsiteY229" fmla="*/ 1990725 h 3444751"/>
              <a:gd name="connsiteX230" fmla="*/ 3557588 w 7315744"/>
              <a:gd name="connsiteY230" fmla="*/ 1981200 h 3444751"/>
              <a:gd name="connsiteX231" fmla="*/ 3638550 w 7315744"/>
              <a:gd name="connsiteY231" fmla="*/ 1971675 h 3444751"/>
              <a:gd name="connsiteX232" fmla="*/ 3733800 w 7315744"/>
              <a:gd name="connsiteY232" fmla="*/ 1943100 h 3444751"/>
              <a:gd name="connsiteX233" fmla="*/ 3786188 w 7315744"/>
              <a:gd name="connsiteY233" fmla="*/ 1938338 h 3444751"/>
              <a:gd name="connsiteX234" fmla="*/ 3957638 w 7315744"/>
              <a:gd name="connsiteY234" fmla="*/ 1909763 h 3444751"/>
              <a:gd name="connsiteX235" fmla="*/ 4071938 w 7315744"/>
              <a:gd name="connsiteY235" fmla="*/ 1890713 h 3444751"/>
              <a:gd name="connsiteX236" fmla="*/ 4176713 w 7315744"/>
              <a:gd name="connsiteY236" fmla="*/ 1866900 h 3444751"/>
              <a:gd name="connsiteX237" fmla="*/ 4229100 w 7315744"/>
              <a:gd name="connsiteY237" fmla="*/ 1862138 h 3444751"/>
              <a:gd name="connsiteX238" fmla="*/ 4333875 w 7315744"/>
              <a:gd name="connsiteY238" fmla="*/ 1843088 h 3444751"/>
              <a:gd name="connsiteX239" fmla="*/ 4376738 w 7315744"/>
              <a:gd name="connsiteY239" fmla="*/ 1833563 h 3444751"/>
              <a:gd name="connsiteX240" fmla="*/ 4467225 w 7315744"/>
              <a:gd name="connsiteY240" fmla="*/ 1824038 h 3444751"/>
              <a:gd name="connsiteX241" fmla="*/ 4519613 w 7315744"/>
              <a:gd name="connsiteY241" fmla="*/ 1819275 h 3444751"/>
              <a:gd name="connsiteX242" fmla="*/ 4676775 w 7315744"/>
              <a:gd name="connsiteY242" fmla="*/ 1814513 h 3444751"/>
              <a:gd name="connsiteX243" fmla="*/ 4710113 w 7315744"/>
              <a:gd name="connsiteY243" fmla="*/ 1809750 h 3444751"/>
              <a:gd name="connsiteX244" fmla="*/ 4757738 w 7315744"/>
              <a:gd name="connsiteY244" fmla="*/ 1795463 h 3444751"/>
              <a:gd name="connsiteX245" fmla="*/ 4829175 w 7315744"/>
              <a:gd name="connsiteY245" fmla="*/ 1790700 h 3444751"/>
              <a:gd name="connsiteX246" fmla="*/ 5010150 w 7315744"/>
              <a:gd name="connsiteY246" fmla="*/ 1776413 h 3444751"/>
              <a:gd name="connsiteX247" fmla="*/ 5033963 w 7315744"/>
              <a:gd name="connsiteY247" fmla="*/ 1771650 h 3444751"/>
              <a:gd name="connsiteX248" fmla="*/ 5091113 w 7315744"/>
              <a:gd name="connsiteY248" fmla="*/ 1766888 h 3444751"/>
              <a:gd name="connsiteX249" fmla="*/ 5153025 w 7315744"/>
              <a:gd name="connsiteY249" fmla="*/ 1757363 h 3444751"/>
              <a:gd name="connsiteX250" fmla="*/ 5281613 w 7315744"/>
              <a:gd name="connsiteY250" fmla="*/ 1752600 h 3444751"/>
              <a:gd name="connsiteX251" fmla="*/ 5314950 w 7315744"/>
              <a:gd name="connsiteY251" fmla="*/ 1747838 h 3444751"/>
              <a:gd name="connsiteX252" fmla="*/ 5405438 w 7315744"/>
              <a:gd name="connsiteY252" fmla="*/ 1738313 h 3444751"/>
              <a:gd name="connsiteX253" fmla="*/ 5419725 w 7315744"/>
              <a:gd name="connsiteY253" fmla="*/ 1733550 h 3444751"/>
              <a:gd name="connsiteX254" fmla="*/ 5467350 w 7315744"/>
              <a:gd name="connsiteY254" fmla="*/ 1728788 h 3444751"/>
              <a:gd name="connsiteX255" fmla="*/ 5495925 w 7315744"/>
              <a:gd name="connsiteY255" fmla="*/ 1719263 h 3444751"/>
              <a:gd name="connsiteX256" fmla="*/ 5715000 w 7315744"/>
              <a:gd name="connsiteY256" fmla="*/ 1719263 h 3444751"/>
              <a:gd name="connsiteX257" fmla="*/ 5748338 w 7315744"/>
              <a:gd name="connsiteY257" fmla="*/ 1747838 h 3444751"/>
              <a:gd name="connsiteX258" fmla="*/ 5781675 w 7315744"/>
              <a:gd name="connsiteY258" fmla="*/ 1809750 h 3444751"/>
              <a:gd name="connsiteX259" fmla="*/ 5786438 w 7315744"/>
              <a:gd name="connsiteY259" fmla="*/ 1824038 h 3444751"/>
              <a:gd name="connsiteX260" fmla="*/ 5800725 w 7315744"/>
              <a:gd name="connsiteY260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9525 w 7315744"/>
              <a:gd name="connsiteY154" fmla="*/ 3100388 h 3444751"/>
              <a:gd name="connsiteX155" fmla="*/ 14287 w 7315744"/>
              <a:gd name="connsiteY155" fmla="*/ 3114675 h 3444751"/>
              <a:gd name="connsiteX156" fmla="*/ 142875 w 7315744"/>
              <a:gd name="connsiteY156" fmla="*/ 3109913 h 3444751"/>
              <a:gd name="connsiteX157" fmla="*/ 157162 w 7315744"/>
              <a:gd name="connsiteY157" fmla="*/ 3176588 h 3444751"/>
              <a:gd name="connsiteX158" fmla="*/ 171450 w 7315744"/>
              <a:gd name="connsiteY158" fmla="*/ 3238500 h 3444751"/>
              <a:gd name="connsiteX159" fmla="*/ 176212 w 7315744"/>
              <a:gd name="connsiteY159" fmla="*/ 3290888 h 3444751"/>
              <a:gd name="connsiteX160" fmla="*/ 180975 w 7315744"/>
              <a:gd name="connsiteY160" fmla="*/ 3309938 h 3444751"/>
              <a:gd name="connsiteX161" fmla="*/ 204787 w 7315744"/>
              <a:gd name="connsiteY161" fmla="*/ 3371850 h 3444751"/>
              <a:gd name="connsiteX162" fmla="*/ 219075 w 7315744"/>
              <a:gd name="connsiteY162" fmla="*/ 3395663 h 3444751"/>
              <a:gd name="connsiteX163" fmla="*/ 228600 w 7315744"/>
              <a:gd name="connsiteY163" fmla="*/ 3409950 h 3444751"/>
              <a:gd name="connsiteX164" fmla="*/ 242887 w 7315744"/>
              <a:gd name="connsiteY164" fmla="*/ 3414713 h 3444751"/>
              <a:gd name="connsiteX165" fmla="*/ 285750 w 7315744"/>
              <a:gd name="connsiteY165" fmla="*/ 3429000 h 3444751"/>
              <a:gd name="connsiteX166" fmla="*/ 438150 w 7315744"/>
              <a:gd name="connsiteY166" fmla="*/ 3433763 h 3444751"/>
              <a:gd name="connsiteX167" fmla="*/ 461963 w 7315744"/>
              <a:gd name="connsiteY167" fmla="*/ 3424238 h 3444751"/>
              <a:gd name="connsiteX168" fmla="*/ 476250 w 7315744"/>
              <a:gd name="connsiteY168" fmla="*/ 3419475 h 3444751"/>
              <a:gd name="connsiteX169" fmla="*/ 519113 w 7315744"/>
              <a:gd name="connsiteY169" fmla="*/ 3386138 h 3444751"/>
              <a:gd name="connsiteX170" fmla="*/ 538163 w 7315744"/>
              <a:gd name="connsiteY170" fmla="*/ 3362325 h 3444751"/>
              <a:gd name="connsiteX171" fmla="*/ 552450 w 7315744"/>
              <a:gd name="connsiteY171" fmla="*/ 3357563 h 3444751"/>
              <a:gd name="connsiteX172" fmla="*/ 561975 w 7315744"/>
              <a:gd name="connsiteY172" fmla="*/ 3324225 h 3444751"/>
              <a:gd name="connsiteX173" fmla="*/ 581025 w 7315744"/>
              <a:gd name="connsiteY173" fmla="*/ 3305175 h 3444751"/>
              <a:gd name="connsiteX174" fmla="*/ 595313 w 7315744"/>
              <a:gd name="connsiteY174" fmla="*/ 3286125 h 3444751"/>
              <a:gd name="connsiteX175" fmla="*/ 609600 w 7315744"/>
              <a:gd name="connsiteY175" fmla="*/ 3252788 h 3444751"/>
              <a:gd name="connsiteX176" fmla="*/ 633413 w 7315744"/>
              <a:gd name="connsiteY176" fmla="*/ 3233738 h 3444751"/>
              <a:gd name="connsiteX177" fmla="*/ 642938 w 7315744"/>
              <a:gd name="connsiteY177" fmla="*/ 3219450 h 3444751"/>
              <a:gd name="connsiteX178" fmla="*/ 666750 w 7315744"/>
              <a:gd name="connsiteY178" fmla="*/ 3200400 h 3444751"/>
              <a:gd name="connsiteX179" fmla="*/ 681038 w 7315744"/>
              <a:gd name="connsiteY179" fmla="*/ 3186113 h 3444751"/>
              <a:gd name="connsiteX180" fmla="*/ 700088 w 7315744"/>
              <a:gd name="connsiteY180" fmla="*/ 3176588 h 3444751"/>
              <a:gd name="connsiteX181" fmla="*/ 733425 w 7315744"/>
              <a:gd name="connsiteY181" fmla="*/ 3162300 h 3444751"/>
              <a:gd name="connsiteX182" fmla="*/ 771525 w 7315744"/>
              <a:gd name="connsiteY182" fmla="*/ 3133725 h 3444751"/>
              <a:gd name="connsiteX183" fmla="*/ 785813 w 7315744"/>
              <a:gd name="connsiteY183" fmla="*/ 3124200 h 3444751"/>
              <a:gd name="connsiteX184" fmla="*/ 828675 w 7315744"/>
              <a:gd name="connsiteY184" fmla="*/ 3081338 h 3444751"/>
              <a:gd name="connsiteX185" fmla="*/ 852488 w 7315744"/>
              <a:gd name="connsiteY185" fmla="*/ 3057525 h 3444751"/>
              <a:gd name="connsiteX186" fmla="*/ 895350 w 7315744"/>
              <a:gd name="connsiteY186" fmla="*/ 3005138 h 3444751"/>
              <a:gd name="connsiteX187" fmla="*/ 904875 w 7315744"/>
              <a:gd name="connsiteY187" fmla="*/ 2990850 h 3444751"/>
              <a:gd name="connsiteX188" fmla="*/ 947738 w 7315744"/>
              <a:gd name="connsiteY188" fmla="*/ 2967038 h 3444751"/>
              <a:gd name="connsiteX189" fmla="*/ 962025 w 7315744"/>
              <a:gd name="connsiteY189" fmla="*/ 2957513 h 3444751"/>
              <a:gd name="connsiteX190" fmla="*/ 995363 w 7315744"/>
              <a:gd name="connsiteY190" fmla="*/ 2938463 h 3444751"/>
              <a:gd name="connsiteX191" fmla="*/ 1009650 w 7315744"/>
              <a:gd name="connsiteY191" fmla="*/ 2924175 h 3444751"/>
              <a:gd name="connsiteX192" fmla="*/ 1090613 w 7315744"/>
              <a:gd name="connsiteY192" fmla="*/ 2876550 h 3444751"/>
              <a:gd name="connsiteX193" fmla="*/ 1123950 w 7315744"/>
              <a:gd name="connsiteY193" fmla="*/ 2847975 h 3444751"/>
              <a:gd name="connsiteX194" fmla="*/ 1190625 w 7315744"/>
              <a:gd name="connsiteY194" fmla="*/ 2819400 h 3444751"/>
              <a:gd name="connsiteX195" fmla="*/ 1247775 w 7315744"/>
              <a:gd name="connsiteY195" fmla="*/ 2795588 h 3444751"/>
              <a:gd name="connsiteX196" fmla="*/ 1276350 w 7315744"/>
              <a:gd name="connsiteY196" fmla="*/ 2781300 h 3444751"/>
              <a:gd name="connsiteX197" fmla="*/ 1304925 w 7315744"/>
              <a:gd name="connsiteY197" fmla="*/ 2776538 h 3444751"/>
              <a:gd name="connsiteX198" fmla="*/ 1395413 w 7315744"/>
              <a:gd name="connsiteY198" fmla="*/ 2757488 h 3444751"/>
              <a:gd name="connsiteX199" fmla="*/ 1476375 w 7315744"/>
              <a:gd name="connsiteY199" fmla="*/ 2728913 h 3444751"/>
              <a:gd name="connsiteX200" fmla="*/ 1528763 w 7315744"/>
              <a:gd name="connsiteY200" fmla="*/ 2714625 h 3444751"/>
              <a:gd name="connsiteX201" fmla="*/ 1681163 w 7315744"/>
              <a:gd name="connsiteY201" fmla="*/ 2652713 h 3444751"/>
              <a:gd name="connsiteX202" fmla="*/ 1771650 w 7315744"/>
              <a:gd name="connsiteY202" fmla="*/ 2614613 h 3444751"/>
              <a:gd name="connsiteX203" fmla="*/ 1871663 w 7315744"/>
              <a:gd name="connsiteY203" fmla="*/ 2581275 h 3444751"/>
              <a:gd name="connsiteX204" fmla="*/ 1900238 w 7315744"/>
              <a:gd name="connsiteY204" fmla="*/ 2566988 h 3444751"/>
              <a:gd name="connsiteX205" fmla="*/ 1928813 w 7315744"/>
              <a:gd name="connsiteY205" fmla="*/ 2547938 h 3444751"/>
              <a:gd name="connsiteX206" fmla="*/ 1971675 w 7315744"/>
              <a:gd name="connsiteY206" fmla="*/ 2533650 h 3444751"/>
              <a:gd name="connsiteX207" fmla="*/ 2090738 w 7315744"/>
              <a:gd name="connsiteY207" fmla="*/ 2481263 h 3444751"/>
              <a:gd name="connsiteX208" fmla="*/ 2143125 w 7315744"/>
              <a:gd name="connsiteY208" fmla="*/ 2452688 h 3444751"/>
              <a:gd name="connsiteX209" fmla="*/ 2176463 w 7315744"/>
              <a:gd name="connsiteY209" fmla="*/ 2443163 h 3444751"/>
              <a:gd name="connsiteX210" fmla="*/ 2228850 w 7315744"/>
              <a:gd name="connsiteY210" fmla="*/ 2424113 h 3444751"/>
              <a:gd name="connsiteX211" fmla="*/ 2281238 w 7315744"/>
              <a:gd name="connsiteY211" fmla="*/ 2400300 h 3444751"/>
              <a:gd name="connsiteX212" fmla="*/ 2357438 w 7315744"/>
              <a:gd name="connsiteY212" fmla="*/ 2376488 h 3444751"/>
              <a:gd name="connsiteX213" fmla="*/ 2481263 w 7315744"/>
              <a:gd name="connsiteY213" fmla="*/ 2319338 h 3444751"/>
              <a:gd name="connsiteX214" fmla="*/ 2538413 w 7315744"/>
              <a:gd name="connsiteY214" fmla="*/ 2286000 h 3444751"/>
              <a:gd name="connsiteX215" fmla="*/ 2571750 w 7315744"/>
              <a:gd name="connsiteY215" fmla="*/ 2276475 h 3444751"/>
              <a:gd name="connsiteX216" fmla="*/ 2647950 w 7315744"/>
              <a:gd name="connsiteY216" fmla="*/ 2238375 h 3444751"/>
              <a:gd name="connsiteX217" fmla="*/ 2705100 w 7315744"/>
              <a:gd name="connsiteY217" fmla="*/ 2219325 h 3444751"/>
              <a:gd name="connsiteX218" fmla="*/ 2724150 w 7315744"/>
              <a:gd name="connsiteY218" fmla="*/ 2209800 h 3444751"/>
              <a:gd name="connsiteX219" fmla="*/ 2847975 w 7315744"/>
              <a:gd name="connsiteY219" fmla="*/ 2157413 h 3444751"/>
              <a:gd name="connsiteX220" fmla="*/ 2871788 w 7315744"/>
              <a:gd name="connsiteY220" fmla="*/ 2143125 h 3444751"/>
              <a:gd name="connsiteX221" fmla="*/ 3000375 w 7315744"/>
              <a:gd name="connsiteY221" fmla="*/ 2100263 h 3444751"/>
              <a:gd name="connsiteX222" fmla="*/ 3028950 w 7315744"/>
              <a:gd name="connsiteY222" fmla="*/ 2095500 h 3444751"/>
              <a:gd name="connsiteX223" fmla="*/ 3095625 w 7315744"/>
              <a:gd name="connsiteY223" fmla="*/ 2085975 h 3444751"/>
              <a:gd name="connsiteX224" fmla="*/ 3205163 w 7315744"/>
              <a:gd name="connsiteY224" fmla="*/ 2052638 h 3444751"/>
              <a:gd name="connsiteX225" fmla="*/ 3290888 w 7315744"/>
              <a:gd name="connsiteY225" fmla="*/ 2028825 h 3444751"/>
              <a:gd name="connsiteX226" fmla="*/ 3333750 w 7315744"/>
              <a:gd name="connsiteY226" fmla="*/ 2019300 h 3444751"/>
              <a:gd name="connsiteX227" fmla="*/ 3381375 w 7315744"/>
              <a:gd name="connsiteY227" fmla="*/ 2005013 h 3444751"/>
              <a:gd name="connsiteX228" fmla="*/ 3495675 w 7315744"/>
              <a:gd name="connsiteY228" fmla="*/ 1990725 h 3444751"/>
              <a:gd name="connsiteX229" fmla="*/ 3557588 w 7315744"/>
              <a:gd name="connsiteY229" fmla="*/ 1981200 h 3444751"/>
              <a:gd name="connsiteX230" fmla="*/ 3638550 w 7315744"/>
              <a:gd name="connsiteY230" fmla="*/ 1971675 h 3444751"/>
              <a:gd name="connsiteX231" fmla="*/ 3733800 w 7315744"/>
              <a:gd name="connsiteY231" fmla="*/ 1943100 h 3444751"/>
              <a:gd name="connsiteX232" fmla="*/ 3786188 w 7315744"/>
              <a:gd name="connsiteY232" fmla="*/ 1938338 h 3444751"/>
              <a:gd name="connsiteX233" fmla="*/ 3957638 w 7315744"/>
              <a:gd name="connsiteY233" fmla="*/ 1909763 h 3444751"/>
              <a:gd name="connsiteX234" fmla="*/ 4071938 w 7315744"/>
              <a:gd name="connsiteY234" fmla="*/ 1890713 h 3444751"/>
              <a:gd name="connsiteX235" fmla="*/ 4176713 w 7315744"/>
              <a:gd name="connsiteY235" fmla="*/ 1866900 h 3444751"/>
              <a:gd name="connsiteX236" fmla="*/ 4229100 w 7315744"/>
              <a:gd name="connsiteY236" fmla="*/ 1862138 h 3444751"/>
              <a:gd name="connsiteX237" fmla="*/ 4333875 w 7315744"/>
              <a:gd name="connsiteY237" fmla="*/ 1843088 h 3444751"/>
              <a:gd name="connsiteX238" fmla="*/ 4376738 w 7315744"/>
              <a:gd name="connsiteY238" fmla="*/ 1833563 h 3444751"/>
              <a:gd name="connsiteX239" fmla="*/ 4467225 w 7315744"/>
              <a:gd name="connsiteY239" fmla="*/ 1824038 h 3444751"/>
              <a:gd name="connsiteX240" fmla="*/ 4519613 w 7315744"/>
              <a:gd name="connsiteY240" fmla="*/ 1819275 h 3444751"/>
              <a:gd name="connsiteX241" fmla="*/ 4676775 w 7315744"/>
              <a:gd name="connsiteY241" fmla="*/ 1814513 h 3444751"/>
              <a:gd name="connsiteX242" fmla="*/ 4710113 w 7315744"/>
              <a:gd name="connsiteY242" fmla="*/ 1809750 h 3444751"/>
              <a:gd name="connsiteX243" fmla="*/ 4757738 w 7315744"/>
              <a:gd name="connsiteY243" fmla="*/ 1795463 h 3444751"/>
              <a:gd name="connsiteX244" fmla="*/ 4829175 w 7315744"/>
              <a:gd name="connsiteY244" fmla="*/ 1790700 h 3444751"/>
              <a:gd name="connsiteX245" fmla="*/ 5010150 w 7315744"/>
              <a:gd name="connsiteY245" fmla="*/ 1776413 h 3444751"/>
              <a:gd name="connsiteX246" fmla="*/ 5033963 w 7315744"/>
              <a:gd name="connsiteY246" fmla="*/ 1771650 h 3444751"/>
              <a:gd name="connsiteX247" fmla="*/ 5091113 w 7315744"/>
              <a:gd name="connsiteY247" fmla="*/ 1766888 h 3444751"/>
              <a:gd name="connsiteX248" fmla="*/ 5153025 w 7315744"/>
              <a:gd name="connsiteY248" fmla="*/ 1757363 h 3444751"/>
              <a:gd name="connsiteX249" fmla="*/ 5281613 w 7315744"/>
              <a:gd name="connsiteY249" fmla="*/ 1752600 h 3444751"/>
              <a:gd name="connsiteX250" fmla="*/ 5314950 w 7315744"/>
              <a:gd name="connsiteY250" fmla="*/ 1747838 h 3444751"/>
              <a:gd name="connsiteX251" fmla="*/ 5405438 w 7315744"/>
              <a:gd name="connsiteY251" fmla="*/ 1738313 h 3444751"/>
              <a:gd name="connsiteX252" fmla="*/ 5419725 w 7315744"/>
              <a:gd name="connsiteY252" fmla="*/ 1733550 h 3444751"/>
              <a:gd name="connsiteX253" fmla="*/ 5467350 w 7315744"/>
              <a:gd name="connsiteY253" fmla="*/ 1728788 h 3444751"/>
              <a:gd name="connsiteX254" fmla="*/ 5495925 w 7315744"/>
              <a:gd name="connsiteY254" fmla="*/ 1719263 h 3444751"/>
              <a:gd name="connsiteX255" fmla="*/ 5715000 w 7315744"/>
              <a:gd name="connsiteY255" fmla="*/ 1719263 h 3444751"/>
              <a:gd name="connsiteX256" fmla="*/ 5748338 w 7315744"/>
              <a:gd name="connsiteY256" fmla="*/ 1747838 h 3444751"/>
              <a:gd name="connsiteX257" fmla="*/ 5781675 w 7315744"/>
              <a:gd name="connsiteY257" fmla="*/ 1809750 h 3444751"/>
              <a:gd name="connsiteX258" fmla="*/ 5786438 w 7315744"/>
              <a:gd name="connsiteY258" fmla="*/ 1824038 h 3444751"/>
              <a:gd name="connsiteX259" fmla="*/ 5800725 w 7315744"/>
              <a:gd name="connsiteY259" fmla="*/ 1847850 h 3444751"/>
              <a:gd name="connsiteX0" fmla="*/ 5804890 w 7319909"/>
              <a:gd name="connsiteY0" fmla="*/ 1847850 h 3444751"/>
              <a:gd name="connsiteX1" fmla="*/ 5828703 w 7319909"/>
              <a:gd name="connsiteY1" fmla="*/ 1838325 h 3444751"/>
              <a:gd name="connsiteX2" fmla="*/ 5842990 w 7319909"/>
              <a:gd name="connsiteY2" fmla="*/ 1828800 h 3444751"/>
              <a:gd name="connsiteX3" fmla="*/ 5819178 w 7319909"/>
              <a:gd name="connsiteY3" fmla="*/ 1785938 h 3444751"/>
              <a:gd name="connsiteX4" fmla="*/ 5809653 w 7319909"/>
              <a:gd name="connsiteY4" fmla="*/ 1771650 h 3444751"/>
              <a:gd name="connsiteX5" fmla="*/ 5819178 w 7319909"/>
              <a:gd name="connsiteY5" fmla="*/ 1743075 h 3444751"/>
              <a:gd name="connsiteX6" fmla="*/ 5833465 w 7319909"/>
              <a:gd name="connsiteY6" fmla="*/ 1733550 h 3444751"/>
              <a:gd name="connsiteX7" fmla="*/ 5842990 w 7319909"/>
              <a:gd name="connsiteY7" fmla="*/ 1719263 h 3444751"/>
              <a:gd name="connsiteX8" fmla="*/ 5842990 w 7319909"/>
              <a:gd name="connsiteY8" fmla="*/ 1676400 h 3444751"/>
              <a:gd name="connsiteX9" fmla="*/ 5862040 w 7319909"/>
              <a:gd name="connsiteY9" fmla="*/ 1671638 h 3444751"/>
              <a:gd name="connsiteX10" fmla="*/ 5876328 w 7319909"/>
              <a:gd name="connsiteY10" fmla="*/ 1662113 h 3444751"/>
              <a:gd name="connsiteX11" fmla="*/ 5923953 w 7319909"/>
              <a:gd name="connsiteY11" fmla="*/ 1662113 h 3444751"/>
              <a:gd name="connsiteX12" fmla="*/ 5971578 w 7319909"/>
              <a:gd name="connsiteY12" fmla="*/ 1671638 h 3444751"/>
              <a:gd name="connsiteX13" fmla="*/ 5995390 w 7319909"/>
              <a:gd name="connsiteY13" fmla="*/ 1676400 h 3444751"/>
              <a:gd name="connsiteX14" fmla="*/ 6009678 w 7319909"/>
              <a:gd name="connsiteY14" fmla="*/ 1709738 h 3444751"/>
              <a:gd name="connsiteX15" fmla="*/ 6023965 w 7319909"/>
              <a:gd name="connsiteY15" fmla="*/ 1714500 h 3444751"/>
              <a:gd name="connsiteX16" fmla="*/ 6095403 w 7319909"/>
              <a:gd name="connsiteY16" fmla="*/ 1719263 h 3444751"/>
              <a:gd name="connsiteX17" fmla="*/ 6100165 w 7319909"/>
              <a:gd name="connsiteY17" fmla="*/ 1747838 h 3444751"/>
              <a:gd name="connsiteX18" fmla="*/ 6166840 w 7319909"/>
              <a:gd name="connsiteY18" fmla="*/ 1752600 h 3444751"/>
              <a:gd name="connsiteX19" fmla="*/ 6181128 w 7319909"/>
              <a:gd name="connsiteY19" fmla="*/ 1695450 h 3444751"/>
              <a:gd name="connsiteX20" fmla="*/ 6333528 w 7319909"/>
              <a:gd name="connsiteY20" fmla="*/ 1695450 h 3444751"/>
              <a:gd name="connsiteX21" fmla="*/ 6347815 w 7319909"/>
              <a:gd name="connsiteY21" fmla="*/ 1690688 h 3444751"/>
              <a:gd name="connsiteX22" fmla="*/ 6381153 w 7319909"/>
              <a:gd name="connsiteY22" fmla="*/ 1671638 h 3444751"/>
              <a:gd name="connsiteX23" fmla="*/ 6400203 w 7319909"/>
              <a:gd name="connsiteY23" fmla="*/ 1643063 h 3444751"/>
              <a:gd name="connsiteX24" fmla="*/ 6471640 w 7319909"/>
              <a:gd name="connsiteY24" fmla="*/ 1633538 h 3444751"/>
              <a:gd name="connsiteX25" fmla="*/ 6485928 w 7319909"/>
              <a:gd name="connsiteY25" fmla="*/ 1628775 h 3444751"/>
              <a:gd name="connsiteX26" fmla="*/ 6519265 w 7319909"/>
              <a:gd name="connsiteY26" fmla="*/ 1624013 h 3444751"/>
              <a:gd name="connsiteX27" fmla="*/ 6524028 w 7319909"/>
              <a:gd name="connsiteY27" fmla="*/ 1600200 h 3444751"/>
              <a:gd name="connsiteX28" fmla="*/ 6552603 w 7319909"/>
              <a:gd name="connsiteY28" fmla="*/ 1590675 h 3444751"/>
              <a:gd name="connsiteX29" fmla="*/ 6595465 w 7319909"/>
              <a:gd name="connsiteY29" fmla="*/ 1595438 h 3444751"/>
              <a:gd name="connsiteX30" fmla="*/ 6609753 w 7319909"/>
              <a:gd name="connsiteY30" fmla="*/ 1604963 h 3444751"/>
              <a:gd name="connsiteX31" fmla="*/ 6647853 w 7319909"/>
              <a:gd name="connsiteY31" fmla="*/ 1600200 h 3444751"/>
              <a:gd name="connsiteX32" fmla="*/ 6671665 w 7319909"/>
              <a:gd name="connsiteY32" fmla="*/ 1576388 h 3444751"/>
              <a:gd name="connsiteX33" fmla="*/ 6657378 w 7319909"/>
              <a:gd name="connsiteY33" fmla="*/ 1495425 h 3444751"/>
              <a:gd name="connsiteX34" fmla="*/ 6662140 w 7319909"/>
              <a:gd name="connsiteY34" fmla="*/ 1462088 h 3444751"/>
              <a:gd name="connsiteX35" fmla="*/ 6676428 w 7319909"/>
              <a:gd name="connsiteY35" fmla="*/ 1457325 h 3444751"/>
              <a:gd name="connsiteX36" fmla="*/ 6690715 w 7319909"/>
              <a:gd name="connsiteY36" fmla="*/ 1447800 h 3444751"/>
              <a:gd name="connsiteX37" fmla="*/ 6700240 w 7319909"/>
              <a:gd name="connsiteY37" fmla="*/ 1433513 h 3444751"/>
              <a:gd name="connsiteX38" fmla="*/ 6705003 w 7319909"/>
              <a:gd name="connsiteY38" fmla="*/ 1400175 h 3444751"/>
              <a:gd name="connsiteX39" fmla="*/ 6719290 w 7319909"/>
              <a:gd name="connsiteY39" fmla="*/ 1395413 h 3444751"/>
              <a:gd name="connsiteX40" fmla="*/ 6766915 w 7319909"/>
              <a:gd name="connsiteY40" fmla="*/ 1385888 h 3444751"/>
              <a:gd name="connsiteX41" fmla="*/ 6795490 w 7319909"/>
              <a:gd name="connsiteY41" fmla="*/ 1376363 h 3444751"/>
              <a:gd name="connsiteX42" fmla="*/ 6809778 w 7319909"/>
              <a:gd name="connsiteY42" fmla="*/ 1371600 h 3444751"/>
              <a:gd name="connsiteX43" fmla="*/ 6824065 w 7319909"/>
              <a:gd name="connsiteY43" fmla="*/ 1376363 h 3444751"/>
              <a:gd name="connsiteX44" fmla="*/ 6838353 w 7319909"/>
              <a:gd name="connsiteY44" fmla="*/ 1404938 h 3444751"/>
              <a:gd name="connsiteX45" fmla="*/ 6933603 w 7319909"/>
              <a:gd name="connsiteY45" fmla="*/ 1409700 h 3444751"/>
              <a:gd name="connsiteX46" fmla="*/ 7009803 w 7319909"/>
              <a:gd name="connsiteY46" fmla="*/ 1423988 h 3444751"/>
              <a:gd name="connsiteX47" fmla="*/ 7028853 w 7319909"/>
              <a:gd name="connsiteY47" fmla="*/ 1433513 h 3444751"/>
              <a:gd name="connsiteX48" fmla="*/ 7047903 w 7319909"/>
              <a:gd name="connsiteY48" fmla="*/ 1438275 h 3444751"/>
              <a:gd name="connsiteX49" fmla="*/ 7062190 w 7319909"/>
              <a:gd name="connsiteY49" fmla="*/ 1447800 h 3444751"/>
              <a:gd name="connsiteX50" fmla="*/ 7090765 w 7319909"/>
              <a:gd name="connsiteY50" fmla="*/ 1452563 h 3444751"/>
              <a:gd name="connsiteX51" fmla="*/ 7152678 w 7319909"/>
              <a:gd name="connsiteY51" fmla="*/ 1466850 h 3444751"/>
              <a:gd name="connsiteX52" fmla="*/ 7200303 w 7319909"/>
              <a:gd name="connsiteY52" fmla="*/ 1481138 h 3444751"/>
              <a:gd name="connsiteX53" fmla="*/ 7238403 w 7319909"/>
              <a:gd name="connsiteY53" fmla="*/ 1423988 h 3444751"/>
              <a:gd name="connsiteX54" fmla="*/ 7257453 w 7319909"/>
              <a:gd name="connsiteY54" fmla="*/ 1395413 h 3444751"/>
              <a:gd name="connsiteX55" fmla="*/ 7262215 w 7319909"/>
              <a:gd name="connsiteY55" fmla="*/ 1381125 h 3444751"/>
              <a:gd name="connsiteX56" fmla="*/ 7271740 w 7319909"/>
              <a:gd name="connsiteY56" fmla="*/ 1366838 h 3444751"/>
              <a:gd name="connsiteX57" fmla="*/ 7276503 w 7319909"/>
              <a:gd name="connsiteY57" fmla="*/ 1338263 h 3444751"/>
              <a:gd name="connsiteX58" fmla="*/ 7290790 w 7319909"/>
              <a:gd name="connsiteY58" fmla="*/ 1323975 h 3444751"/>
              <a:gd name="connsiteX59" fmla="*/ 7314603 w 7319909"/>
              <a:gd name="connsiteY59" fmla="*/ 1295400 h 3444751"/>
              <a:gd name="connsiteX60" fmla="*/ 7309840 w 7319909"/>
              <a:gd name="connsiteY60" fmla="*/ 1262063 h 3444751"/>
              <a:gd name="connsiteX61" fmla="*/ 7305078 w 7319909"/>
              <a:gd name="connsiteY61" fmla="*/ 1247775 h 3444751"/>
              <a:gd name="connsiteX62" fmla="*/ 7276503 w 7319909"/>
              <a:gd name="connsiteY62" fmla="*/ 1228725 h 3444751"/>
              <a:gd name="connsiteX63" fmla="*/ 7266978 w 7319909"/>
              <a:gd name="connsiteY63" fmla="*/ 1214438 h 3444751"/>
              <a:gd name="connsiteX64" fmla="*/ 7286028 w 7319909"/>
              <a:gd name="connsiteY64" fmla="*/ 1185863 h 3444751"/>
              <a:gd name="connsiteX65" fmla="*/ 7305078 w 7319909"/>
              <a:gd name="connsiteY65" fmla="*/ 1176338 h 3444751"/>
              <a:gd name="connsiteX66" fmla="*/ 7319365 w 7319909"/>
              <a:gd name="connsiteY66" fmla="*/ 1162050 h 3444751"/>
              <a:gd name="connsiteX67" fmla="*/ 7314603 w 7319909"/>
              <a:gd name="connsiteY67" fmla="*/ 1143000 h 3444751"/>
              <a:gd name="connsiteX68" fmla="*/ 7286028 w 7319909"/>
              <a:gd name="connsiteY68" fmla="*/ 1128713 h 3444751"/>
              <a:gd name="connsiteX69" fmla="*/ 7271740 w 7319909"/>
              <a:gd name="connsiteY69" fmla="*/ 1119188 h 3444751"/>
              <a:gd name="connsiteX70" fmla="*/ 7243165 w 7319909"/>
              <a:gd name="connsiteY70" fmla="*/ 1109663 h 3444751"/>
              <a:gd name="connsiteX71" fmla="*/ 7243165 w 7319909"/>
              <a:gd name="connsiteY71" fmla="*/ 1019175 h 3444751"/>
              <a:gd name="connsiteX72" fmla="*/ 7257453 w 7319909"/>
              <a:gd name="connsiteY72" fmla="*/ 985838 h 3444751"/>
              <a:gd name="connsiteX73" fmla="*/ 7276503 w 7319909"/>
              <a:gd name="connsiteY73" fmla="*/ 942975 h 3444751"/>
              <a:gd name="connsiteX74" fmla="*/ 7290790 w 7319909"/>
              <a:gd name="connsiteY74" fmla="*/ 909638 h 3444751"/>
              <a:gd name="connsiteX75" fmla="*/ 7300315 w 7319909"/>
              <a:gd name="connsiteY75" fmla="*/ 895350 h 3444751"/>
              <a:gd name="connsiteX76" fmla="*/ 7314603 w 7319909"/>
              <a:gd name="connsiteY76" fmla="*/ 885825 h 3444751"/>
              <a:gd name="connsiteX77" fmla="*/ 7319365 w 7319909"/>
              <a:gd name="connsiteY77" fmla="*/ 871538 h 3444751"/>
              <a:gd name="connsiteX78" fmla="*/ 7305078 w 7319909"/>
              <a:gd name="connsiteY78" fmla="*/ 866775 h 3444751"/>
              <a:gd name="connsiteX79" fmla="*/ 7286028 w 7319909"/>
              <a:gd name="connsiteY79" fmla="*/ 862013 h 3444751"/>
              <a:gd name="connsiteX80" fmla="*/ 7257453 w 7319909"/>
              <a:gd name="connsiteY80" fmla="*/ 852488 h 3444751"/>
              <a:gd name="connsiteX81" fmla="*/ 7238403 w 7319909"/>
              <a:gd name="connsiteY81" fmla="*/ 819150 h 3444751"/>
              <a:gd name="connsiteX82" fmla="*/ 7224115 w 7319909"/>
              <a:gd name="connsiteY82" fmla="*/ 790575 h 3444751"/>
              <a:gd name="connsiteX83" fmla="*/ 7257453 w 7319909"/>
              <a:gd name="connsiteY83" fmla="*/ 757238 h 3444751"/>
              <a:gd name="connsiteX84" fmla="*/ 7271740 w 7319909"/>
              <a:gd name="connsiteY84" fmla="*/ 747713 h 3444751"/>
              <a:gd name="connsiteX85" fmla="*/ 7286028 w 7319909"/>
              <a:gd name="connsiteY85" fmla="*/ 738188 h 3444751"/>
              <a:gd name="connsiteX86" fmla="*/ 7295553 w 7319909"/>
              <a:gd name="connsiteY86" fmla="*/ 723900 h 3444751"/>
              <a:gd name="connsiteX87" fmla="*/ 7257453 w 7319909"/>
              <a:gd name="connsiteY87" fmla="*/ 700088 h 3444751"/>
              <a:gd name="connsiteX88" fmla="*/ 7243165 w 7319909"/>
              <a:gd name="connsiteY88" fmla="*/ 695325 h 3444751"/>
              <a:gd name="connsiteX89" fmla="*/ 7219353 w 7319909"/>
              <a:gd name="connsiteY89" fmla="*/ 690563 h 3444751"/>
              <a:gd name="connsiteX90" fmla="*/ 7195540 w 7319909"/>
              <a:gd name="connsiteY90" fmla="*/ 681038 h 3444751"/>
              <a:gd name="connsiteX91" fmla="*/ 7176490 w 7319909"/>
              <a:gd name="connsiteY91" fmla="*/ 676275 h 3444751"/>
              <a:gd name="connsiteX92" fmla="*/ 7133628 w 7319909"/>
              <a:gd name="connsiteY92" fmla="*/ 652463 h 3444751"/>
              <a:gd name="connsiteX93" fmla="*/ 7119340 w 7319909"/>
              <a:gd name="connsiteY93" fmla="*/ 647700 h 3444751"/>
              <a:gd name="connsiteX94" fmla="*/ 7114578 w 7319909"/>
              <a:gd name="connsiteY94" fmla="*/ 633413 h 3444751"/>
              <a:gd name="connsiteX95" fmla="*/ 7119340 w 7319909"/>
              <a:gd name="connsiteY95" fmla="*/ 604838 h 3444751"/>
              <a:gd name="connsiteX96" fmla="*/ 7166965 w 7319909"/>
              <a:gd name="connsiteY96" fmla="*/ 561975 h 3444751"/>
              <a:gd name="connsiteX97" fmla="*/ 7181253 w 7319909"/>
              <a:gd name="connsiteY97" fmla="*/ 547688 h 3444751"/>
              <a:gd name="connsiteX98" fmla="*/ 7200303 w 7319909"/>
              <a:gd name="connsiteY98" fmla="*/ 514350 h 3444751"/>
              <a:gd name="connsiteX99" fmla="*/ 7205065 w 7319909"/>
              <a:gd name="connsiteY99" fmla="*/ 500063 h 3444751"/>
              <a:gd name="connsiteX100" fmla="*/ 7200303 w 7319909"/>
              <a:gd name="connsiteY100" fmla="*/ 457200 h 3444751"/>
              <a:gd name="connsiteX101" fmla="*/ 7171728 w 7319909"/>
              <a:gd name="connsiteY101" fmla="*/ 309563 h 3444751"/>
              <a:gd name="connsiteX102" fmla="*/ 7166965 w 7319909"/>
              <a:gd name="connsiteY102" fmla="*/ 290513 h 3444751"/>
              <a:gd name="connsiteX103" fmla="*/ 7190778 w 7319909"/>
              <a:gd name="connsiteY103" fmla="*/ 233363 h 3444751"/>
              <a:gd name="connsiteX104" fmla="*/ 7195540 w 7319909"/>
              <a:gd name="connsiteY104" fmla="*/ 219075 h 3444751"/>
              <a:gd name="connsiteX105" fmla="*/ 7205065 w 7319909"/>
              <a:gd name="connsiteY105" fmla="*/ 204788 h 3444751"/>
              <a:gd name="connsiteX106" fmla="*/ 7214590 w 7319909"/>
              <a:gd name="connsiteY106" fmla="*/ 166688 h 3444751"/>
              <a:gd name="connsiteX107" fmla="*/ 7243165 w 7319909"/>
              <a:gd name="connsiteY107" fmla="*/ 119063 h 3444751"/>
              <a:gd name="connsiteX108" fmla="*/ 7262215 w 7319909"/>
              <a:gd name="connsiteY108" fmla="*/ 90487 h 3444751"/>
              <a:gd name="connsiteX109" fmla="*/ 7271740 w 7319909"/>
              <a:gd name="connsiteY109" fmla="*/ 76200 h 3444751"/>
              <a:gd name="connsiteX110" fmla="*/ 6976465 w 7319909"/>
              <a:gd name="connsiteY110" fmla="*/ 76200 h 3444751"/>
              <a:gd name="connsiteX111" fmla="*/ 6924078 w 7319909"/>
              <a:gd name="connsiteY111" fmla="*/ 85725 h 3444751"/>
              <a:gd name="connsiteX112" fmla="*/ 6838353 w 7319909"/>
              <a:gd name="connsiteY112" fmla="*/ 90487 h 3444751"/>
              <a:gd name="connsiteX113" fmla="*/ 6757390 w 7319909"/>
              <a:gd name="connsiteY113" fmla="*/ 80962 h 3444751"/>
              <a:gd name="connsiteX114" fmla="*/ 6685953 w 7319909"/>
              <a:gd name="connsiteY114" fmla="*/ 66675 h 3444751"/>
              <a:gd name="connsiteX115" fmla="*/ 6381153 w 7319909"/>
              <a:gd name="connsiteY115" fmla="*/ 61912 h 3444751"/>
              <a:gd name="connsiteX116" fmla="*/ 5685828 w 7319909"/>
              <a:gd name="connsiteY116" fmla="*/ 47625 h 3444751"/>
              <a:gd name="connsiteX117" fmla="*/ 5657253 w 7319909"/>
              <a:gd name="connsiteY117" fmla="*/ 38100 h 3444751"/>
              <a:gd name="connsiteX118" fmla="*/ 2485428 w 7319909"/>
              <a:gd name="connsiteY118" fmla="*/ 28575 h 3444751"/>
              <a:gd name="connsiteX119" fmla="*/ 1604365 w 7319909"/>
              <a:gd name="connsiteY119" fmla="*/ 23812 h 3444751"/>
              <a:gd name="connsiteX120" fmla="*/ 1371003 w 7319909"/>
              <a:gd name="connsiteY120" fmla="*/ 9525 h 3444751"/>
              <a:gd name="connsiteX121" fmla="*/ 1328140 w 7319909"/>
              <a:gd name="connsiteY121" fmla="*/ 0 h 3444751"/>
              <a:gd name="connsiteX122" fmla="*/ 475653 w 7319909"/>
              <a:gd name="connsiteY122" fmla="*/ 4762 h 3444751"/>
              <a:gd name="connsiteX123" fmla="*/ 451840 w 7319909"/>
              <a:gd name="connsiteY123" fmla="*/ 14287 h 3444751"/>
              <a:gd name="connsiteX124" fmla="*/ 389928 w 7319909"/>
              <a:gd name="connsiteY124" fmla="*/ 19050 h 3444751"/>
              <a:gd name="connsiteX125" fmla="*/ 332778 w 7319909"/>
              <a:gd name="connsiteY125" fmla="*/ 28575 h 3444751"/>
              <a:gd name="connsiteX126" fmla="*/ 313728 w 7319909"/>
              <a:gd name="connsiteY126" fmla="*/ 33337 h 3444751"/>
              <a:gd name="connsiteX127" fmla="*/ 285153 w 7319909"/>
              <a:gd name="connsiteY127" fmla="*/ 38100 h 3444751"/>
              <a:gd name="connsiteX128" fmla="*/ 228002 w 7319909"/>
              <a:gd name="connsiteY128" fmla="*/ 52387 h 3444751"/>
              <a:gd name="connsiteX129" fmla="*/ 213715 w 7319909"/>
              <a:gd name="connsiteY129" fmla="*/ 57150 h 3444751"/>
              <a:gd name="connsiteX130" fmla="*/ 180377 w 7319909"/>
              <a:gd name="connsiteY130" fmla="*/ 66675 h 3444751"/>
              <a:gd name="connsiteX131" fmla="*/ 166090 w 7319909"/>
              <a:gd name="connsiteY131" fmla="*/ 119063 h 3444751"/>
              <a:gd name="connsiteX132" fmla="*/ 156565 w 7319909"/>
              <a:gd name="connsiteY132" fmla="*/ 147638 h 3444751"/>
              <a:gd name="connsiteX133" fmla="*/ 151802 w 7319909"/>
              <a:gd name="connsiteY133" fmla="*/ 180975 h 3444751"/>
              <a:gd name="connsiteX134" fmla="*/ 142277 w 7319909"/>
              <a:gd name="connsiteY134" fmla="*/ 304800 h 3444751"/>
              <a:gd name="connsiteX135" fmla="*/ 137515 w 7319909"/>
              <a:gd name="connsiteY135" fmla="*/ 342900 h 3444751"/>
              <a:gd name="connsiteX136" fmla="*/ 132752 w 7319909"/>
              <a:gd name="connsiteY136" fmla="*/ 361950 h 3444751"/>
              <a:gd name="connsiteX137" fmla="*/ 123227 w 7319909"/>
              <a:gd name="connsiteY137" fmla="*/ 461963 h 3444751"/>
              <a:gd name="connsiteX138" fmla="*/ 113702 w 7319909"/>
              <a:gd name="connsiteY138" fmla="*/ 1495425 h 3444751"/>
              <a:gd name="connsiteX139" fmla="*/ 108940 w 7319909"/>
              <a:gd name="connsiteY139" fmla="*/ 1557338 h 3444751"/>
              <a:gd name="connsiteX140" fmla="*/ 94652 w 7319909"/>
              <a:gd name="connsiteY140" fmla="*/ 1604963 h 3444751"/>
              <a:gd name="connsiteX141" fmla="*/ 89890 w 7319909"/>
              <a:gd name="connsiteY141" fmla="*/ 1647825 h 3444751"/>
              <a:gd name="connsiteX142" fmla="*/ 85127 w 7319909"/>
              <a:gd name="connsiteY142" fmla="*/ 1695450 h 3444751"/>
              <a:gd name="connsiteX143" fmla="*/ 75602 w 7319909"/>
              <a:gd name="connsiteY143" fmla="*/ 1747838 h 3444751"/>
              <a:gd name="connsiteX144" fmla="*/ 70840 w 7319909"/>
              <a:gd name="connsiteY144" fmla="*/ 1781175 h 3444751"/>
              <a:gd name="connsiteX145" fmla="*/ 61315 w 7319909"/>
              <a:gd name="connsiteY145" fmla="*/ 1838325 h 3444751"/>
              <a:gd name="connsiteX146" fmla="*/ 56552 w 7319909"/>
              <a:gd name="connsiteY146" fmla="*/ 1924050 h 3444751"/>
              <a:gd name="connsiteX147" fmla="*/ 47027 w 7319909"/>
              <a:gd name="connsiteY147" fmla="*/ 2190750 h 3444751"/>
              <a:gd name="connsiteX148" fmla="*/ 42265 w 7319909"/>
              <a:gd name="connsiteY148" fmla="*/ 2266950 h 3444751"/>
              <a:gd name="connsiteX149" fmla="*/ 37502 w 7319909"/>
              <a:gd name="connsiteY149" fmla="*/ 2281238 h 3444751"/>
              <a:gd name="connsiteX150" fmla="*/ 23215 w 7319909"/>
              <a:gd name="connsiteY150" fmla="*/ 2376488 h 3444751"/>
              <a:gd name="connsiteX151" fmla="*/ 18452 w 7319909"/>
              <a:gd name="connsiteY151" fmla="*/ 2595563 h 3444751"/>
              <a:gd name="connsiteX152" fmla="*/ 8927 w 7319909"/>
              <a:gd name="connsiteY152" fmla="*/ 2633663 h 3444751"/>
              <a:gd name="connsiteX153" fmla="*/ 4165 w 7319909"/>
              <a:gd name="connsiteY153" fmla="*/ 2686050 h 3444751"/>
              <a:gd name="connsiteX154" fmla="*/ 13690 w 7319909"/>
              <a:gd name="connsiteY154" fmla="*/ 3100388 h 3444751"/>
              <a:gd name="connsiteX155" fmla="*/ 147040 w 7319909"/>
              <a:gd name="connsiteY155" fmla="*/ 3109913 h 3444751"/>
              <a:gd name="connsiteX156" fmla="*/ 161327 w 7319909"/>
              <a:gd name="connsiteY156" fmla="*/ 3176588 h 3444751"/>
              <a:gd name="connsiteX157" fmla="*/ 175615 w 7319909"/>
              <a:gd name="connsiteY157" fmla="*/ 3238500 h 3444751"/>
              <a:gd name="connsiteX158" fmla="*/ 180377 w 7319909"/>
              <a:gd name="connsiteY158" fmla="*/ 3290888 h 3444751"/>
              <a:gd name="connsiteX159" fmla="*/ 185140 w 7319909"/>
              <a:gd name="connsiteY159" fmla="*/ 3309938 h 3444751"/>
              <a:gd name="connsiteX160" fmla="*/ 208952 w 7319909"/>
              <a:gd name="connsiteY160" fmla="*/ 3371850 h 3444751"/>
              <a:gd name="connsiteX161" fmla="*/ 223240 w 7319909"/>
              <a:gd name="connsiteY161" fmla="*/ 3395663 h 3444751"/>
              <a:gd name="connsiteX162" fmla="*/ 232765 w 7319909"/>
              <a:gd name="connsiteY162" fmla="*/ 3409950 h 3444751"/>
              <a:gd name="connsiteX163" fmla="*/ 247052 w 7319909"/>
              <a:gd name="connsiteY163" fmla="*/ 3414713 h 3444751"/>
              <a:gd name="connsiteX164" fmla="*/ 289915 w 7319909"/>
              <a:gd name="connsiteY164" fmla="*/ 3429000 h 3444751"/>
              <a:gd name="connsiteX165" fmla="*/ 442315 w 7319909"/>
              <a:gd name="connsiteY165" fmla="*/ 3433763 h 3444751"/>
              <a:gd name="connsiteX166" fmla="*/ 466128 w 7319909"/>
              <a:gd name="connsiteY166" fmla="*/ 3424238 h 3444751"/>
              <a:gd name="connsiteX167" fmla="*/ 480415 w 7319909"/>
              <a:gd name="connsiteY167" fmla="*/ 3419475 h 3444751"/>
              <a:gd name="connsiteX168" fmla="*/ 523278 w 7319909"/>
              <a:gd name="connsiteY168" fmla="*/ 3386138 h 3444751"/>
              <a:gd name="connsiteX169" fmla="*/ 542328 w 7319909"/>
              <a:gd name="connsiteY169" fmla="*/ 3362325 h 3444751"/>
              <a:gd name="connsiteX170" fmla="*/ 556615 w 7319909"/>
              <a:gd name="connsiteY170" fmla="*/ 3357563 h 3444751"/>
              <a:gd name="connsiteX171" fmla="*/ 566140 w 7319909"/>
              <a:gd name="connsiteY171" fmla="*/ 3324225 h 3444751"/>
              <a:gd name="connsiteX172" fmla="*/ 585190 w 7319909"/>
              <a:gd name="connsiteY172" fmla="*/ 3305175 h 3444751"/>
              <a:gd name="connsiteX173" fmla="*/ 599478 w 7319909"/>
              <a:gd name="connsiteY173" fmla="*/ 3286125 h 3444751"/>
              <a:gd name="connsiteX174" fmla="*/ 613765 w 7319909"/>
              <a:gd name="connsiteY174" fmla="*/ 3252788 h 3444751"/>
              <a:gd name="connsiteX175" fmla="*/ 637578 w 7319909"/>
              <a:gd name="connsiteY175" fmla="*/ 3233738 h 3444751"/>
              <a:gd name="connsiteX176" fmla="*/ 647103 w 7319909"/>
              <a:gd name="connsiteY176" fmla="*/ 3219450 h 3444751"/>
              <a:gd name="connsiteX177" fmla="*/ 670915 w 7319909"/>
              <a:gd name="connsiteY177" fmla="*/ 3200400 h 3444751"/>
              <a:gd name="connsiteX178" fmla="*/ 685203 w 7319909"/>
              <a:gd name="connsiteY178" fmla="*/ 3186113 h 3444751"/>
              <a:gd name="connsiteX179" fmla="*/ 704253 w 7319909"/>
              <a:gd name="connsiteY179" fmla="*/ 3176588 h 3444751"/>
              <a:gd name="connsiteX180" fmla="*/ 737590 w 7319909"/>
              <a:gd name="connsiteY180" fmla="*/ 3162300 h 3444751"/>
              <a:gd name="connsiteX181" fmla="*/ 775690 w 7319909"/>
              <a:gd name="connsiteY181" fmla="*/ 3133725 h 3444751"/>
              <a:gd name="connsiteX182" fmla="*/ 789978 w 7319909"/>
              <a:gd name="connsiteY182" fmla="*/ 3124200 h 3444751"/>
              <a:gd name="connsiteX183" fmla="*/ 832840 w 7319909"/>
              <a:gd name="connsiteY183" fmla="*/ 3081338 h 3444751"/>
              <a:gd name="connsiteX184" fmla="*/ 856653 w 7319909"/>
              <a:gd name="connsiteY184" fmla="*/ 3057525 h 3444751"/>
              <a:gd name="connsiteX185" fmla="*/ 899515 w 7319909"/>
              <a:gd name="connsiteY185" fmla="*/ 3005138 h 3444751"/>
              <a:gd name="connsiteX186" fmla="*/ 909040 w 7319909"/>
              <a:gd name="connsiteY186" fmla="*/ 2990850 h 3444751"/>
              <a:gd name="connsiteX187" fmla="*/ 951903 w 7319909"/>
              <a:gd name="connsiteY187" fmla="*/ 2967038 h 3444751"/>
              <a:gd name="connsiteX188" fmla="*/ 966190 w 7319909"/>
              <a:gd name="connsiteY188" fmla="*/ 2957513 h 3444751"/>
              <a:gd name="connsiteX189" fmla="*/ 999528 w 7319909"/>
              <a:gd name="connsiteY189" fmla="*/ 2938463 h 3444751"/>
              <a:gd name="connsiteX190" fmla="*/ 1013815 w 7319909"/>
              <a:gd name="connsiteY190" fmla="*/ 2924175 h 3444751"/>
              <a:gd name="connsiteX191" fmla="*/ 1094778 w 7319909"/>
              <a:gd name="connsiteY191" fmla="*/ 2876550 h 3444751"/>
              <a:gd name="connsiteX192" fmla="*/ 1128115 w 7319909"/>
              <a:gd name="connsiteY192" fmla="*/ 2847975 h 3444751"/>
              <a:gd name="connsiteX193" fmla="*/ 1194790 w 7319909"/>
              <a:gd name="connsiteY193" fmla="*/ 2819400 h 3444751"/>
              <a:gd name="connsiteX194" fmla="*/ 1251940 w 7319909"/>
              <a:gd name="connsiteY194" fmla="*/ 2795588 h 3444751"/>
              <a:gd name="connsiteX195" fmla="*/ 1280515 w 7319909"/>
              <a:gd name="connsiteY195" fmla="*/ 2781300 h 3444751"/>
              <a:gd name="connsiteX196" fmla="*/ 1309090 w 7319909"/>
              <a:gd name="connsiteY196" fmla="*/ 2776538 h 3444751"/>
              <a:gd name="connsiteX197" fmla="*/ 1399578 w 7319909"/>
              <a:gd name="connsiteY197" fmla="*/ 2757488 h 3444751"/>
              <a:gd name="connsiteX198" fmla="*/ 1480540 w 7319909"/>
              <a:gd name="connsiteY198" fmla="*/ 2728913 h 3444751"/>
              <a:gd name="connsiteX199" fmla="*/ 1532928 w 7319909"/>
              <a:gd name="connsiteY199" fmla="*/ 2714625 h 3444751"/>
              <a:gd name="connsiteX200" fmla="*/ 1685328 w 7319909"/>
              <a:gd name="connsiteY200" fmla="*/ 2652713 h 3444751"/>
              <a:gd name="connsiteX201" fmla="*/ 1775815 w 7319909"/>
              <a:gd name="connsiteY201" fmla="*/ 2614613 h 3444751"/>
              <a:gd name="connsiteX202" fmla="*/ 1875828 w 7319909"/>
              <a:gd name="connsiteY202" fmla="*/ 2581275 h 3444751"/>
              <a:gd name="connsiteX203" fmla="*/ 1904403 w 7319909"/>
              <a:gd name="connsiteY203" fmla="*/ 2566988 h 3444751"/>
              <a:gd name="connsiteX204" fmla="*/ 1932978 w 7319909"/>
              <a:gd name="connsiteY204" fmla="*/ 2547938 h 3444751"/>
              <a:gd name="connsiteX205" fmla="*/ 1975840 w 7319909"/>
              <a:gd name="connsiteY205" fmla="*/ 2533650 h 3444751"/>
              <a:gd name="connsiteX206" fmla="*/ 2094903 w 7319909"/>
              <a:gd name="connsiteY206" fmla="*/ 2481263 h 3444751"/>
              <a:gd name="connsiteX207" fmla="*/ 2147290 w 7319909"/>
              <a:gd name="connsiteY207" fmla="*/ 2452688 h 3444751"/>
              <a:gd name="connsiteX208" fmla="*/ 2180628 w 7319909"/>
              <a:gd name="connsiteY208" fmla="*/ 2443163 h 3444751"/>
              <a:gd name="connsiteX209" fmla="*/ 2233015 w 7319909"/>
              <a:gd name="connsiteY209" fmla="*/ 2424113 h 3444751"/>
              <a:gd name="connsiteX210" fmla="*/ 2285403 w 7319909"/>
              <a:gd name="connsiteY210" fmla="*/ 2400300 h 3444751"/>
              <a:gd name="connsiteX211" fmla="*/ 2361603 w 7319909"/>
              <a:gd name="connsiteY211" fmla="*/ 2376488 h 3444751"/>
              <a:gd name="connsiteX212" fmla="*/ 2485428 w 7319909"/>
              <a:gd name="connsiteY212" fmla="*/ 2319338 h 3444751"/>
              <a:gd name="connsiteX213" fmla="*/ 2542578 w 7319909"/>
              <a:gd name="connsiteY213" fmla="*/ 2286000 h 3444751"/>
              <a:gd name="connsiteX214" fmla="*/ 2575915 w 7319909"/>
              <a:gd name="connsiteY214" fmla="*/ 2276475 h 3444751"/>
              <a:gd name="connsiteX215" fmla="*/ 2652115 w 7319909"/>
              <a:gd name="connsiteY215" fmla="*/ 2238375 h 3444751"/>
              <a:gd name="connsiteX216" fmla="*/ 2709265 w 7319909"/>
              <a:gd name="connsiteY216" fmla="*/ 2219325 h 3444751"/>
              <a:gd name="connsiteX217" fmla="*/ 2728315 w 7319909"/>
              <a:gd name="connsiteY217" fmla="*/ 2209800 h 3444751"/>
              <a:gd name="connsiteX218" fmla="*/ 2852140 w 7319909"/>
              <a:gd name="connsiteY218" fmla="*/ 2157413 h 3444751"/>
              <a:gd name="connsiteX219" fmla="*/ 2875953 w 7319909"/>
              <a:gd name="connsiteY219" fmla="*/ 2143125 h 3444751"/>
              <a:gd name="connsiteX220" fmla="*/ 3004540 w 7319909"/>
              <a:gd name="connsiteY220" fmla="*/ 2100263 h 3444751"/>
              <a:gd name="connsiteX221" fmla="*/ 3033115 w 7319909"/>
              <a:gd name="connsiteY221" fmla="*/ 2095500 h 3444751"/>
              <a:gd name="connsiteX222" fmla="*/ 3099790 w 7319909"/>
              <a:gd name="connsiteY222" fmla="*/ 2085975 h 3444751"/>
              <a:gd name="connsiteX223" fmla="*/ 3209328 w 7319909"/>
              <a:gd name="connsiteY223" fmla="*/ 2052638 h 3444751"/>
              <a:gd name="connsiteX224" fmla="*/ 3295053 w 7319909"/>
              <a:gd name="connsiteY224" fmla="*/ 2028825 h 3444751"/>
              <a:gd name="connsiteX225" fmla="*/ 3337915 w 7319909"/>
              <a:gd name="connsiteY225" fmla="*/ 2019300 h 3444751"/>
              <a:gd name="connsiteX226" fmla="*/ 3385540 w 7319909"/>
              <a:gd name="connsiteY226" fmla="*/ 2005013 h 3444751"/>
              <a:gd name="connsiteX227" fmla="*/ 3499840 w 7319909"/>
              <a:gd name="connsiteY227" fmla="*/ 1990725 h 3444751"/>
              <a:gd name="connsiteX228" fmla="*/ 3561753 w 7319909"/>
              <a:gd name="connsiteY228" fmla="*/ 1981200 h 3444751"/>
              <a:gd name="connsiteX229" fmla="*/ 3642715 w 7319909"/>
              <a:gd name="connsiteY229" fmla="*/ 1971675 h 3444751"/>
              <a:gd name="connsiteX230" fmla="*/ 3737965 w 7319909"/>
              <a:gd name="connsiteY230" fmla="*/ 1943100 h 3444751"/>
              <a:gd name="connsiteX231" fmla="*/ 3790353 w 7319909"/>
              <a:gd name="connsiteY231" fmla="*/ 1938338 h 3444751"/>
              <a:gd name="connsiteX232" fmla="*/ 3961803 w 7319909"/>
              <a:gd name="connsiteY232" fmla="*/ 1909763 h 3444751"/>
              <a:gd name="connsiteX233" fmla="*/ 4076103 w 7319909"/>
              <a:gd name="connsiteY233" fmla="*/ 1890713 h 3444751"/>
              <a:gd name="connsiteX234" fmla="*/ 4180878 w 7319909"/>
              <a:gd name="connsiteY234" fmla="*/ 1866900 h 3444751"/>
              <a:gd name="connsiteX235" fmla="*/ 4233265 w 7319909"/>
              <a:gd name="connsiteY235" fmla="*/ 1862138 h 3444751"/>
              <a:gd name="connsiteX236" fmla="*/ 4338040 w 7319909"/>
              <a:gd name="connsiteY236" fmla="*/ 1843088 h 3444751"/>
              <a:gd name="connsiteX237" fmla="*/ 4380903 w 7319909"/>
              <a:gd name="connsiteY237" fmla="*/ 1833563 h 3444751"/>
              <a:gd name="connsiteX238" fmla="*/ 4471390 w 7319909"/>
              <a:gd name="connsiteY238" fmla="*/ 1824038 h 3444751"/>
              <a:gd name="connsiteX239" fmla="*/ 4523778 w 7319909"/>
              <a:gd name="connsiteY239" fmla="*/ 1819275 h 3444751"/>
              <a:gd name="connsiteX240" fmla="*/ 4680940 w 7319909"/>
              <a:gd name="connsiteY240" fmla="*/ 1814513 h 3444751"/>
              <a:gd name="connsiteX241" fmla="*/ 4714278 w 7319909"/>
              <a:gd name="connsiteY241" fmla="*/ 1809750 h 3444751"/>
              <a:gd name="connsiteX242" fmla="*/ 4761903 w 7319909"/>
              <a:gd name="connsiteY242" fmla="*/ 1795463 h 3444751"/>
              <a:gd name="connsiteX243" fmla="*/ 4833340 w 7319909"/>
              <a:gd name="connsiteY243" fmla="*/ 1790700 h 3444751"/>
              <a:gd name="connsiteX244" fmla="*/ 5014315 w 7319909"/>
              <a:gd name="connsiteY244" fmla="*/ 1776413 h 3444751"/>
              <a:gd name="connsiteX245" fmla="*/ 5038128 w 7319909"/>
              <a:gd name="connsiteY245" fmla="*/ 1771650 h 3444751"/>
              <a:gd name="connsiteX246" fmla="*/ 5095278 w 7319909"/>
              <a:gd name="connsiteY246" fmla="*/ 1766888 h 3444751"/>
              <a:gd name="connsiteX247" fmla="*/ 5157190 w 7319909"/>
              <a:gd name="connsiteY247" fmla="*/ 1757363 h 3444751"/>
              <a:gd name="connsiteX248" fmla="*/ 5285778 w 7319909"/>
              <a:gd name="connsiteY248" fmla="*/ 1752600 h 3444751"/>
              <a:gd name="connsiteX249" fmla="*/ 5319115 w 7319909"/>
              <a:gd name="connsiteY249" fmla="*/ 1747838 h 3444751"/>
              <a:gd name="connsiteX250" fmla="*/ 5409603 w 7319909"/>
              <a:gd name="connsiteY250" fmla="*/ 1738313 h 3444751"/>
              <a:gd name="connsiteX251" fmla="*/ 5423890 w 7319909"/>
              <a:gd name="connsiteY251" fmla="*/ 1733550 h 3444751"/>
              <a:gd name="connsiteX252" fmla="*/ 5471515 w 7319909"/>
              <a:gd name="connsiteY252" fmla="*/ 1728788 h 3444751"/>
              <a:gd name="connsiteX253" fmla="*/ 5500090 w 7319909"/>
              <a:gd name="connsiteY253" fmla="*/ 1719263 h 3444751"/>
              <a:gd name="connsiteX254" fmla="*/ 5719165 w 7319909"/>
              <a:gd name="connsiteY254" fmla="*/ 1719263 h 3444751"/>
              <a:gd name="connsiteX255" fmla="*/ 5752503 w 7319909"/>
              <a:gd name="connsiteY255" fmla="*/ 1747838 h 3444751"/>
              <a:gd name="connsiteX256" fmla="*/ 5785840 w 7319909"/>
              <a:gd name="connsiteY256" fmla="*/ 1809750 h 3444751"/>
              <a:gd name="connsiteX257" fmla="*/ 5790603 w 7319909"/>
              <a:gd name="connsiteY257" fmla="*/ 1824038 h 3444751"/>
              <a:gd name="connsiteX258" fmla="*/ 5804890 w 7319909"/>
              <a:gd name="connsiteY258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42875 w 7315744"/>
              <a:gd name="connsiteY154" fmla="*/ 3109913 h 3444751"/>
              <a:gd name="connsiteX155" fmla="*/ 157162 w 7315744"/>
              <a:gd name="connsiteY155" fmla="*/ 3176588 h 3444751"/>
              <a:gd name="connsiteX156" fmla="*/ 171450 w 7315744"/>
              <a:gd name="connsiteY156" fmla="*/ 3238500 h 3444751"/>
              <a:gd name="connsiteX157" fmla="*/ 176212 w 7315744"/>
              <a:gd name="connsiteY157" fmla="*/ 3290888 h 3444751"/>
              <a:gd name="connsiteX158" fmla="*/ 180975 w 7315744"/>
              <a:gd name="connsiteY158" fmla="*/ 3309938 h 3444751"/>
              <a:gd name="connsiteX159" fmla="*/ 204787 w 7315744"/>
              <a:gd name="connsiteY159" fmla="*/ 3371850 h 3444751"/>
              <a:gd name="connsiteX160" fmla="*/ 219075 w 7315744"/>
              <a:gd name="connsiteY160" fmla="*/ 3395663 h 3444751"/>
              <a:gd name="connsiteX161" fmla="*/ 228600 w 7315744"/>
              <a:gd name="connsiteY161" fmla="*/ 3409950 h 3444751"/>
              <a:gd name="connsiteX162" fmla="*/ 242887 w 7315744"/>
              <a:gd name="connsiteY162" fmla="*/ 3414713 h 3444751"/>
              <a:gd name="connsiteX163" fmla="*/ 285750 w 7315744"/>
              <a:gd name="connsiteY163" fmla="*/ 3429000 h 3444751"/>
              <a:gd name="connsiteX164" fmla="*/ 438150 w 7315744"/>
              <a:gd name="connsiteY164" fmla="*/ 3433763 h 3444751"/>
              <a:gd name="connsiteX165" fmla="*/ 461963 w 7315744"/>
              <a:gd name="connsiteY165" fmla="*/ 3424238 h 3444751"/>
              <a:gd name="connsiteX166" fmla="*/ 476250 w 7315744"/>
              <a:gd name="connsiteY166" fmla="*/ 3419475 h 3444751"/>
              <a:gd name="connsiteX167" fmla="*/ 519113 w 7315744"/>
              <a:gd name="connsiteY167" fmla="*/ 3386138 h 3444751"/>
              <a:gd name="connsiteX168" fmla="*/ 538163 w 7315744"/>
              <a:gd name="connsiteY168" fmla="*/ 3362325 h 3444751"/>
              <a:gd name="connsiteX169" fmla="*/ 552450 w 7315744"/>
              <a:gd name="connsiteY169" fmla="*/ 3357563 h 3444751"/>
              <a:gd name="connsiteX170" fmla="*/ 561975 w 7315744"/>
              <a:gd name="connsiteY170" fmla="*/ 3324225 h 3444751"/>
              <a:gd name="connsiteX171" fmla="*/ 581025 w 7315744"/>
              <a:gd name="connsiteY171" fmla="*/ 3305175 h 3444751"/>
              <a:gd name="connsiteX172" fmla="*/ 595313 w 7315744"/>
              <a:gd name="connsiteY172" fmla="*/ 3286125 h 3444751"/>
              <a:gd name="connsiteX173" fmla="*/ 609600 w 7315744"/>
              <a:gd name="connsiteY173" fmla="*/ 3252788 h 3444751"/>
              <a:gd name="connsiteX174" fmla="*/ 633413 w 7315744"/>
              <a:gd name="connsiteY174" fmla="*/ 3233738 h 3444751"/>
              <a:gd name="connsiteX175" fmla="*/ 642938 w 7315744"/>
              <a:gd name="connsiteY175" fmla="*/ 3219450 h 3444751"/>
              <a:gd name="connsiteX176" fmla="*/ 666750 w 7315744"/>
              <a:gd name="connsiteY176" fmla="*/ 3200400 h 3444751"/>
              <a:gd name="connsiteX177" fmla="*/ 681038 w 7315744"/>
              <a:gd name="connsiteY177" fmla="*/ 3186113 h 3444751"/>
              <a:gd name="connsiteX178" fmla="*/ 700088 w 7315744"/>
              <a:gd name="connsiteY178" fmla="*/ 3176588 h 3444751"/>
              <a:gd name="connsiteX179" fmla="*/ 733425 w 7315744"/>
              <a:gd name="connsiteY179" fmla="*/ 3162300 h 3444751"/>
              <a:gd name="connsiteX180" fmla="*/ 771525 w 7315744"/>
              <a:gd name="connsiteY180" fmla="*/ 3133725 h 3444751"/>
              <a:gd name="connsiteX181" fmla="*/ 785813 w 7315744"/>
              <a:gd name="connsiteY181" fmla="*/ 3124200 h 3444751"/>
              <a:gd name="connsiteX182" fmla="*/ 828675 w 7315744"/>
              <a:gd name="connsiteY182" fmla="*/ 3081338 h 3444751"/>
              <a:gd name="connsiteX183" fmla="*/ 852488 w 7315744"/>
              <a:gd name="connsiteY183" fmla="*/ 3057525 h 3444751"/>
              <a:gd name="connsiteX184" fmla="*/ 895350 w 7315744"/>
              <a:gd name="connsiteY184" fmla="*/ 3005138 h 3444751"/>
              <a:gd name="connsiteX185" fmla="*/ 904875 w 7315744"/>
              <a:gd name="connsiteY185" fmla="*/ 2990850 h 3444751"/>
              <a:gd name="connsiteX186" fmla="*/ 947738 w 7315744"/>
              <a:gd name="connsiteY186" fmla="*/ 2967038 h 3444751"/>
              <a:gd name="connsiteX187" fmla="*/ 962025 w 7315744"/>
              <a:gd name="connsiteY187" fmla="*/ 2957513 h 3444751"/>
              <a:gd name="connsiteX188" fmla="*/ 995363 w 7315744"/>
              <a:gd name="connsiteY188" fmla="*/ 2938463 h 3444751"/>
              <a:gd name="connsiteX189" fmla="*/ 1009650 w 7315744"/>
              <a:gd name="connsiteY189" fmla="*/ 2924175 h 3444751"/>
              <a:gd name="connsiteX190" fmla="*/ 1090613 w 7315744"/>
              <a:gd name="connsiteY190" fmla="*/ 2876550 h 3444751"/>
              <a:gd name="connsiteX191" fmla="*/ 1123950 w 7315744"/>
              <a:gd name="connsiteY191" fmla="*/ 2847975 h 3444751"/>
              <a:gd name="connsiteX192" fmla="*/ 1190625 w 7315744"/>
              <a:gd name="connsiteY192" fmla="*/ 2819400 h 3444751"/>
              <a:gd name="connsiteX193" fmla="*/ 1247775 w 7315744"/>
              <a:gd name="connsiteY193" fmla="*/ 2795588 h 3444751"/>
              <a:gd name="connsiteX194" fmla="*/ 1276350 w 7315744"/>
              <a:gd name="connsiteY194" fmla="*/ 2781300 h 3444751"/>
              <a:gd name="connsiteX195" fmla="*/ 1304925 w 7315744"/>
              <a:gd name="connsiteY195" fmla="*/ 2776538 h 3444751"/>
              <a:gd name="connsiteX196" fmla="*/ 1395413 w 7315744"/>
              <a:gd name="connsiteY196" fmla="*/ 2757488 h 3444751"/>
              <a:gd name="connsiteX197" fmla="*/ 1476375 w 7315744"/>
              <a:gd name="connsiteY197" fmla="*/ 2728913 h 3444751"/>
              <a:gd name="connsiteX198" fmla="*/ 1528763 w 7315744"/>
              <a:gd name="connsiteY198" fmla="*/ 2714625 h 3444751"/>
              <a:gd name="connsiteX199" fmla="*/ 1681163 w 7315744"/>
              <a:gd name="connsiteY199" fmla="*/ 2652713 h 3444751"/>
              <a:gd name="connsiteX200" fmla="*/ 1771650 w 7315744"/>
              <a:gd name="connsiteY200" fmla="*/ 2614613 h 3444751"/>
              <a:gd name="connsiteX201" fmla="*/ 1871663 w 7315744"/>
              <a:gd name="connsiteY201" fmla="*/ 2581275 h 3444751"/>
              <a:gd name="connsiteX202" fmla="*/ 1900238 w 7315744"/>
              <a:gd name="connsiteY202" fmla="*/ 2566988 h 3444751"/>
              <a:gd name="connsiteX203" fmla="*/ 1928813 w 7315744"/>
              <a:gd name="connsiteY203" fmla="*/ 2547938 h 3444751"/>
              <a:gd name="connsiteX204" fmla="*/ 1971675 w 7315744"/>
              <a:gd name="connsiteY204" fmla="*/ 2533650 h 3444751"/>
              <a:gd name="connsiteX205" fmla="*/ 2090738 w 7315744"/>
              <a:gd name="connsiteY205" fmla="*/ 2481263 h 3444751"/>
              <a:gd name="connsiteX206" fmla="*/ 2143125 w 7315744"/>
              <a:gd name="connsiteY206" fmla="*/ 2452688 h 3444751"/>
              <a:gd name="connsiteX207" fmla="*/ 2176463 w 7315744"/>
              <a:gd name="connsiteY207" fmla="*/ 2443163 h 3444751"/>
              <a:gd name="connsiteX208" fmla="*/ 2228850 w 7315744"/>
              <a:gd name="connsiteY208" fmla="*/ 2424113 h 3444751"/>
              <a:gd name="connsiteX209" fmla="*/ 2281238 w 7315744"/>
              <a:gd name="connsiteY209" fmla="*/ 2400300 h 3444751"/>
              <a:gd name="connsiteX210" fmla="*/ 2357438 w 7315744"/>
              <a:gd name="connsiteY210" fmla="*/ 2376488 h 3444751"/>
              <a:gd name="connsiteX211" fmla="*/ 2481263 w 7315744"/>
              <a:gd name="connsiteY211" fmla="*/ 2319338 h 3444751"/>
              <a:gd name="connsiteX212" fmla="*/ 2538413 w 7315744"/>
              <a:gd name="connsiteY212" fmla="*/ 2286000 h 3444751"/>
              <a:gd name="connsiteX213" fmla="*/ 2571750 w 7315744"/>
              <a:gd name="connsiteY213" fmla="*/ 2276475 h 3444751"/>
              <a:gd name="connsiteX214" fmla="*/ 2647950 w 7315744"/>
              <a:gd name="connsiteY214" fmla="*/ 2238375 h 3444751"/>
              <a:gd name="connsiteX215" fmla="*/ 2705100 w 7315744"/>
              <a:gd name="connsiteY215" fmla="*/ 2219325 h 3444751"/>
              <a:gd name="connsiteX216" fmla="*/ 2724150 w 7315744"/>
              <a:gd name="connsiteY216" fmla="*/ 2209800 h 3444751"/>
              <a:gd name="connsiteX217" fmla="*/ 2847975 w 7315744"/>
              <a:gd name="connsiteY217" fmla="*/ 2157413 h 3444751"/>
              <a:gd name="connsiteX218" fmla="*/ 2871788 w 7315744"/>
              <a:gd name="connsiteY218" fmla="*/ 2143125 h 3444751"/>
              <a:gd name="connsiteX219" fmla="*/ 3000375 w 7315744"/>
              <a:gd name="connsiteY219" fmla="*/ 2100263 h 3444751"/>
              <a:gd name="connsiteX220" fmla="*/ 3028950 w 7315744"/>
              <a:gd name="connsiteY220" fmla="*/ 2095500 h 3444751"/>
              <a:gd name="connsiteX221" fmla="*/ 3095625 w 7315744"/>
              <a:gd name="connsiteY221" fmla="*/ 2085975 h 3444751"/>
              <a:gd name="connsiteX222" fmla="*/ 3205163 w 7315744"/>
              <a:gd name="connsiteY222" fmla="*/ 2052638 h 3444751"/>
              <a:gd name="connsiteX223" fmla="*/ 3290888 w 7315744"/>
              <a:gd name="connsiteY223" fmla="*/ 2028825 h 3444751"/>
              <a:gd name="connsiteX224" fmla="*/ 3333750 w 7315744"/>
              <a:gd name="connsiteY224" fmla="*/ 2019300 h 3444751"/>
              <a:gd name="connsiteX225" fmla="*/ 3381375 w 7315744"/>
              <a:gd name="connsiteY225" fmla="*/ 2005013 h 3444751"/>
              <a:gd name="connsiteX226" fmla="*/ 3495675 w 7315744"/>
              <a:gd name="connsiteY226" fmla="*/ 1990725 h 3444751"/>
              <a:gd name="connsiteX227" fmla="*/ 3557588 w 7315744"/>
              <a:gd name="connsiteY227" fmla="*/ 1981200 h 3444751"/>
              <a:gd name="connsiteX228" fmla="*/ 3638550 w 7315744"/>
              <a:gd name="connsiteY228" fmla="*/ 1971675 h 3444751"/>
              <a:gd name="connsiteX229" fmla="*/ 3733800 w 7315744"/>
              <a:gd name="connsiteY229" fmla="*/ 1943100 h 3444751"/>
              <a:gd name="connsiteX230" fmla="*/ 3786188 w 7315744"/>
              <a:gd name="connsiteY230" fmla="*/ 1938338 h 3444751"/>
              <a:gd name="connsiteX231" fmla="*/ 3957638 w 7315744"/>
              <a:gd name="connsiteY231" fmla="*/ 1909763 h 3444751"/>
              <a:gd name="connsiteX232" fmla="*/ 4071938 w 7315744"/>
              <a:gd name="connsiteY232" fmla="*/ 1890713 h 3444751"/>
              <a:gd name="connsiteX233" fmla="*/ 4176713 w 7315744"/>
              <a:gd name="connsiteY233" fmla="*/ 1866900 h 3444751"/>
              <a:gd name="connsiteX234" fmla="*/ 4229100 w 7315744"/>
              <a:gd name="connsiteY234" fmla="*/ 1862138 h 3444751"/>
              <a:gd name="connsiteX235" fmla="*/ 4333875 w 7315744"/>
              <a:gd name="connsiteY235" fmla="*/ 1843088 h 3444751"/>
              <a:gd name="connsiteX236" fmla="*/ 4376738 w 7315744"/>
              <a:gd name="connsiteY236" fmla="*/ 1833563 h 3444751"/>
              <a:gd name="connsiteX237" fmla="*/ 4467225 w 7315744"/>
              <a:gd name="connsiteY237" fmla="*/ 1824038 h 3444751"/>
              <a:gd name="connsiteX238" fmla="*/ 4519613 w 7315744"/>
              <a:gd name="connsiteY238" fmla="*/ 1819275 h 3444751"/>
              <a:gd name="connsiteX239" fmla="*/ 4676775 w 7315744"/>
              <a:gd name="connsiteY239" fmla="*/ 1814513 h 3444751"/>
              <a:gd name="connsiteX240" fmla="*/ 4710113 w 7315744"/>
              <a:gd name="connsiteY240" fmla="*/ 1809750 h 3444751"/>
              <a:gd name="connsiteX241" fmla="*/ 4757738 w 7315744"/>
              <a:gd name="connsiteY241" fmla="*/ 1795463 h 3444751"/>
              <a:gd name="connsiteX242" fmla="*/ 4829175 w 7315744"/>
              <a:gd name="connsiteY242" fmla="*/ 1790700 h 3444751"/>
              <a:gd name="connsiteX243" fmla="*/ 5010150 w 7315744"/>
              <a:gd name="connsiteY243" fmla="*/ 1776413 h 3444751"/>
              <a:gd name="connsiteX244" fmla="*/ 5033963 w 7315744"/>
              <a:gd name="connsiteY244" fmla="*/ 1771650 h 3444751"/>
              <a:gd name="connsiteX245" fmla="*/ 5091113 w 7315744"/>
              <a:gd name="connsiteY245" fmla="*/ 1766888 h 3444751"/>
              <a:gd name="connsiteX246" fmla="*/ 5153025 w 7315744"/>
              <a:gd name="connsiteY246" fmla="*/ 1757363 h 3444751"/>
              <a:gd name="connsiteX247" fmla="*/ 5281613 w 7315744"/>
              <a:gd name="connsiteY247" fmla="*/ 1752600 h 3444751"/>
              <a:gd name="connsiteX248" fmla="*/ 5314950 w 7315744"/>
              <a:gd name="connsiteY248" fmla="*/ 1747838 h 3444751"/>
              <a:gd name="connsiteX249" fmla="*/ 5405438 w 7315744"/>
              <a:gd name="connsiteY249" fmla="*/ 1738313 h 3444751"/>
              <a:gd name="connsiteX250" fmla="*/ 5419725 w 7315744"/>
              <a:gd name="connsiteY250" fmla="*/ 1733550 h 3444751"/>
              <a:gd name="connsiteX251" fmla="*/ 5467350 w 7315744"/>
              <a:gd name="connsiteY251" fmla="*/ 1728788 h 3444751"/>
              <a:gd name="connsiteX252" fmla="*/ 5495925 w 7315744"/>
              <a:gd name="connsiteY252" fmla="*/ 1719263 h 3444751"/>
              <a:gd name="connsiteX253" fmla="*/ 5715000 w 7315744"/>
              <a:gd name="connsiteY253" fmla="*/ 1719263 h 3444751"/>
              <a:gd name="connsiteX254" fmla="*/ 5748338 w 7315744"/>
              <a:gd name="connsiteY254" fmla="*/ 1747838 h 3444751"/>
              <a:gd name="connsiteX255" fmla="*/ 5781675 w 7315744"/>
              <a:gd name="connsiteY255" fmla="*/ 1809750 h 3444751"/>
              <a:gd name="connsiteX256" fmla="*/ 5786438 w 7315744"/>
              <a:gd name="connsiteY256" fmla="*/ 1824038 h 3444751"/>
              <a:gd name="connsiteX257" fmla="*/ 5800725 w 7315744"/>
              <a:gd name="connsiteY257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57162 w 7315744"/>
              <a:gd name="connsiteY154" fmla="*/ 3176588 h 3444751"/>
              <a:gd name="connsiteX155" fmla="*/ 171450 w 7315744"/>
              <a:gd name="connsiteY155" fmla="*/ 3238500 h 3444751"/>
              <a:gd name="connsiteX156" fmla="*/ 176212 w 7315744"/>
              <a:gd name="connsiteY156" fmla="*/ 3290888 h 3444751"/>
              <a:gd name="connsiteX157" fmla="*/ 180975 w 7315744"/>
              <a:gd name="connsiteY157" fmla="*/ 3309938 h 3444751"/>
              <a:gd name="connsiteX158" fmla="*/ 204787 w 7315744"/>
              <a:gd name="connsiteY158" fmla="*/ 3371850 h 3444751"/>
              <a:gd name="connsiteX159" fmla="*/ 219075 w 7315744"/>
              <a:gd name="connsiteY159" fmla="*/ 3395663 h 3444751"/>
              <a:gd name="connsiteX160" fmla="*/ 228600 w 7315744"/>
              <a:gd name="connsiteY160" fmla="*/ 3409950 h 3444751"/>
              <a:gd name="connsiteX161" fmla="*/ 242887 w 7315744"/>
              <a:gd name="connsiteY161" fmla="*/ 3414713 h 3444751"/>
              <a:gd name="connsiteX162" fmla="*/ 285750 w 7315744"/>
              <a:gd name="connsiteY162" fmla="*/ 3429000 h 3444751"/>
              <a:gd name="connsiteX163" fmla="*/ 438150 w 7315744"/>
              <a:gd name="connsiteY163" fmla="*/ 3433763 h 3444751"/>
              <a:gd name="connsiteX164" fmla="*/ 461963 w 7315744"/>
              <a:gd name="connsiteY164" fmla="*/ 3424238 h 3444751"/>
              <a:gd name="connsiteX165" fmla="*/ 476250 w 7315744"/>
              <a:gd name="connsiteY165" fmla="*/ 3419475 h 3444751"/>
              <a:gd name="connsiteX166" fmla="*/ 519113 w 7315744"/>
              <a:gd name="connsiteY166" fmla="*/ 3386138 h 3444751"/>
              <a:gd name="connsiteX167" fmla="*/ 538163 w 7315744"/>
              <a:gd name="connsiteY167" fmla="*/ 3362325 h 3444751"/>
              <a:gd name="connsiteX168" fmla="*/ 552450 w 7315744"/>
              <a:gd name="connsiteY168" fmla="*/ 3357563 h 3444751"/>
              <a:gd name="connsiteX169" fmla="*/ 561975 w 7315744"/>
              <a:gd name="connsiteY169" fmla="*/ 3324225 h 3444751"/>
              <a:gd name="connsiteX170" fmla="*/ 581025 w 7315744"/>
              <a:gd name="connsiteY170" fmla="*/ 3305175 h 3444751"/>
              <a:gd name="connsiteX171" fmla="*/ 595313 w 7315744"/>
              <a:gd name="connsiteY171" fmla="*/ 3286125 h 3444751"/>
              <a:gd name="connsiteX172" fmla="*/ 609600 w 7315744"/>
              <a:gd name="connsiteY172" fmla="*/ 3252788 h 3444751"/>
              <a:gd name="connsiteX173" fmla="*/ 633413 w 7315744"/>
              <a:gd name="connsiteY173" fmla="*/ 3233738 h 3444751"/>
              <a:gd name="connsiteX174" fmla="*/ 642938 w 7315744"/>
              <a:gd name="connsiteY174" fmla="*/ 3219450 h 3444751"/>
              <a:gd name="connsiteX175" fmla="*/ 666750 w 7315744"/>
              <a:gd name="connsiteY175" fmla="*/ 3200400 h 3444751"/>
              <a:gd name="connsiteX176" fmla="*/ 681038 w 7315744"/>
              <a:gd name="connsiteY176" fmla="*/ 3186113 h 3444751"/>
              <a:gd name="connsiteX177" fmla="*/ 700088 w 7315744"/>
              <a:gd name="connsiteY177" fmla="*/ 3176588 h 3444751"/>
              <a:gd name="connsiteX178" fmla="*/ 733425 w 7315744"/>
              <a:gd name="connsiteY178" fmla="*/ 3162300 h 3444751"/>
              <a:gd name="connsiteX179" fmla="*/ 771525 w 7315744"/>
              <a:gd name="connsiteY179" fmla="*/ 3133725 h 3444751"/>
              <a:gd name="connsiteX180" fmla="*/ 785813 w 7315744"/>
              <a:gd name="connsiteY180" fmla="*/ 3124200 h 3444751"/>
              <a:gd name="connsiteX181" fmla="*/ 828675 w 7315744"/>
              <a:gd name="connsiteY181" fmla="*/ 3081338 h 3444751"/>
              <a:gd name="connsiteX182" fmla="*/ 852488 w 7315744"/>
              <a:gd name="connsiteY182" fmla="*/ 3057525 h 3444751"/>
              <a:gd name="connsiteX183" fmla="*/ 895350 w 7315744"/>
              <a:gd name="connsiteY183" fmla="*/ 3005138 h 3444751"/>
              <a:gd name="connsiteX184" fmla="*/ 904875 w 7315744"/>
              <a:gd name="connsiteY184" fmla="*/ 2990850 h 3444751"/>
              <a:gd name="connsiteX185" fmla="*/ 947738 w 7315744"/>
              <a:gd name="connsiteY185" fmla="*/ 2967038 h 3444751"/>
              <a:gd name="connsiteX186" fmla="*/ 962025 w 7315744"/>
              <a:gd name="connsiteY186" fmla="*/ 2957513 h 3444751"/>
              <a:gd name="connsiteX187" fmla="*/ 995363 w 7315744"/>
              <a:gd name="connsiteY187" fmla="*/ 2938463 h 3444751"/>
              <a:gd name="connsiteX188" fmla="*/ 1009650 w 7315744"/>
              <a:gd name="connsiteY188" fmla="*/ 2924175 h 3444751"/>
              <a:gd name="connsiteX189" fmla="*/ 1090613 w 7315744"/>
              <a:gd name="connsiteY189" fmla="*/ 2876550 h 3444751"/>
              <a:gd name="connsiteX190" fmla="*/ 1123950 w 7315744"/>
              <a:gd name="connsiteY190" fmla="*/ 2847975 h 3444751"/>
              <a:gd name="connsiteX191" fmla="*/ 1190625 w 7315744"/>
              <a:gd name="connsiteY191" fmla="*/ 2819400 h 3444751"/>
              <a:gd name="connsiteX192" fmla="*/ 1247775 w 7315744"/>
              <a:gd name="connsiteY192" fmla="*/ 2795588 h 3444751"/>
              <a:gd name="connsiteX193" fmla="*/ 1276350 w 7315744"/>
              <a:gd name="connsiteY193" fmla="*/ 2781300 h 3444751"/>
              <a:gd name="connsiteX194" fmla="*/ 1304925 w 7315744"/>
              <a:gd name="connsiteY194" fmla="*/ 2776538 h 3444751"/>
              <a:gd name="connsiteX195" fmla="*/ 1395413 w 7315744"/>
              <a:gd name="connsiteY195" fmla="*/ 2757488 h 3444751"/>
              <a:gd name="connsiteX196" fmla="*/ 1476375 w 7315744"/>
              <a:gd name="connsiteY196" fmla="*/ 2728913 h 3444751"/>
              <a:gd name="connsiteX197" fmla="*/ 1528763 w 7315744"/>
              <a:gd name="connsiteY197" fmla="*/ 2714625 h 3444751"/>
              <a:gd name="connsiteX198" fmla="*/ 1681163 w 7315744"/>
              <a:gd name="connsiteY198" fmla="*/ 2652713 h 3444751"/>
              <a:gd name="connsiteX199" fmla="*/ 1771650 w 7315744"/>
              <a:gd name="connsiteY199" fmla="*/ 2614613 h 3444751"/>
              <a:gd name="connsiteX200" fmla="*/ 1871663 w 7315744"/>
              <a:gd name="connsiteY200" fmla="*/ 2581275 h 3444751"/>
              <a:gd name="connsiteX201" fmla="*/ 1900238 w 7315744"/>
              <a:gd name="connsiteY201" fmla="*/ 2566988 h 3444751"/>
              <a:gd name="connsiteX202" fmla="*/ 1928813 w 7315744"/>
              <a:gd name="connsiteY202" fmla="*/ 2547938 h 3444751"/>
              <a:gd name="connsiteX203" fmla="*/ 1971675 w 7315744"/>
              <a:gd name="connsiteY203" fmla="*/ 2533650 h 3444751"/>
              <a:gd name="connsiteX204" fmla="*/ 2090738 w 7315744"/>
              <a:gd name="connsiteY204" fmla="*/ 2481263 h 3444751"/>
              <a:gd name="connsiteX205" fmla="*/ 2143125 w 7315744"/>
              <a:gd name="connsiteY205" fmla="*/ 2452688 h 3444751"/>
              <a:gd name="connsiteX206" fmla="*/ 2176463 w 7315744"/>
              <a:gd name="connsiteY206" fmla="*/ 2443163 h 3444751"/>
              <a:gd name="connsiteX207" fmla="*/ 2228850 w 7315744"/>
              <a:gd name="connsiteY207" fmla="*/ 2424113 h 3444751"/>
              <a:gd name="connsiteX208" fmla="*/ 2281238 w 7315744"/>
              <a:gd name="connsiteY208" fmla="*/ 2400300 h 3444751"/>
              <a:gd name="connsiteX209" fmla="*/ 2357438 w 7315744"/>
              <a:gd name="connsiteY209" fmla="*/ 2376488 h 3444751"/>
              <a:gd name="connsiteX210" fmla="*/ 2481263 w 7315744"/>
              <a:gd name="connsiteY210" fmla="*/ 2319338 h 3444751"/>
              <a:gd name="connsiteX211" fmla="*/ 2538413 w 7315744"/>
              <a:gd name="connsiteY211" fmla="*/ 2286000 h 3444751"/>
              <a:gd name="connsiteX212" fmla="*/ 2571750 w 7315744"/>
              <a:gd name="connsiteY212" fmla="*/ 2276475 h 3444751"/>
              <a:gd name="connsiteX213" fmla="*/ 2647950 w 7315744"/>
              <a:gd name="connsiteY213" fmla="*/ 2238375 h 3444751"/>
              <a:gd name="connsiteX214" fmla="*/ 2705100 w 7315744"/>
              <a:gd name="connsiteY214" fmla="*/ 2219325 h 3444751"/>
              <a:gd name="connsiteX215" fmla="*/ 2724150 w 7315744"/>
              <a:gd name="connsiteY215" fmla="*/ 2209800 h 3444751"/>
              <a:gd name="connsiteX216" fmla="*/ 2847975 w 7315744"/>
              <a:gd name="connsiteY216" fmla="*/ 2157413 h 3444751"/>
              <a:gd name="connsiteX217" fmla="*/ 2871788 w 7315744"/>
              <a:gd name="connsiteY217" fmla="*/ 2143125 h 3444751"/>
              <a:gd name="connsiteX218" fmla="*/ 3000375 w 7315744"/>
              <a:gd name="connsiteY218" fmla="*/ 2100263 h 3444751"/>
              <a:gd name="connsiteX219" fmla="*/ 3028950 w 7315744"/>
              <a:gd name="connsiteY219" fmla="*/ 2095500 h 3444751"/>
              <a:gd name="connsiteX220" fmla="*/ 3095625 w 7315744"/>
              <a:gd name="connsiteY220" fmla="*/ 2085975 h 3444751"/>
              <a:gd name="connsiteX221" fmla="*/ 3205163 w 7315744"/>
              <a:gd name="connsiteY221" fmla="*/ 2052638 h 3444751"/>
              <a:gd name="connsiteX222" fmla="*/ 3290888 w 7315744"/>
              <a:gd name="connsiteY222" fmla="*/ 2028825 h 3444751"/>
              <a:gd name="connsiteX223" fmla="*/ 3333750 w 7315744"/>
              <a:gd name="connsiteY223" fmla="*/ 2019300 h 3444751"/>
              <a:gd name="connsiteX224" fmla="*/ 3381375 w 7315744"/>
              <a:gd name="connsiteY224" fmla="*/ 2005013 h 3444751"/>
              <a:gd name="connsiteX225" fmla="*/ 3495675 w 7315744"/>
              <a:gd name="connsiteY225" fmla="*/ 1990725 h 3444751"/>
              <a:gd name="connsiteX226" fmla="*/ 3557588 w 7315744"/>
              <a:gd name="connsiteY226" fmla="*/ 1981200 h 3444751"/>
              <a:gd name="connsiteX227" fmla="*/ 3638550 w 7315744"/>
              <a:gd name="connsiteY227" fmla="*/ 1971675 h 3444751"/>
              <a:gd name="connsiteX228" fmla="*/ 3733800 w 7315744"/>
              <a:gd name="connsiteY228" fmla="*/ 1943100 h 3444751"/>
              <a:gd name="connsiteX229" fmla="*/ 3786188 w 7315744"/>
              <a:gd name="connsiteY229" fmla="*/ 1938338 h 3444751"/>
              <a:gd name="connsiteX230" fmla="*/ 3957638 w 7315744"/>
              <a:gd name="connsiteY230" fmla="*/ 1909763 h 3444751"/>
              <a:gd name="connsiteX231" fmla="*/ 4071938 w 7315744"/>
              <a:gd name="connsiteY231" fmla="*/ 1890713 h 3444751"/>
              <a:gd name="connsiteX232" fmla="*/ 4176713 w 7315744"/>
              <a:gd name="connsiteY232" fmla="*/ 1866900 h 3444751"/>
              <a:gd name="connsiteX233" fmla="*/ 4229100 w 7315744"/>
              <a:gd name="connsiteY233" fmla="*/ 1862138 h 3444751"/>
              <a:gd name="connsiteX234" fmla="*/ 4333875 w 7315744"/>
              <a:gd name="connsiteY234" fmla="*/ 1843088 h 3444751"/>
              <a:gd name="connsiteX235" fmla="*/ 4376738 w 7315744"/>
              <a:gd name="connsiteY235" fmla="*/ 1833563 h 3444751"/>
              <a:gd name="connsiteX236" fmla="*/ 4467225 w 7315744"/>
              <a:gd name="connsiteY236" fmla="*/ 1824038 h 3444751"/>
              <a:gd name="connsiteX237" fmla="*/ 4519613 w 7315744"/>
              <a:gd name="connsiteY237" fmla="*/ 1819275 h 3444751"/>
              <a:gd name="connsiteX238" fmla="*/ 4676775 w 7315744"/>
              <a:gd name="connsiteY238" fmla="*/ 1814513 h 3444751"/>
              <a:gd name="connsiteX239" fmla="*/ 4710113 w 7315744"/>
              <a:gd name="connsiteY239" fmla="*/ 1809750 h 3444751"/>
              <a:gd name="connsiteX240" fmla="*/ 4757738 w 7315744"/>
              <a:gd name="connsiteY240" fmla="*/ 1795463 h 3444751"/>
              <a:gd name="connsiteX241" fmla="*/ 4829175 w 7315744"/>
              <a:gd name="connsiteY241" fmla="*/ 1790700 h 3444751"/>
              <a:gd name="connsiteX242" fmla="*/ 5010150 w 7315744"/>
              <a:gd name="connsiteY242" fmla="*/ 1776413 h 3444751"/>
              <a:gd name="connsiteX243" fmla="*/ 5033963 w 7315744"/>
              <a:gd name="connsiteY243" fmla="*/ 1771650 h 3444751"/>
              <a:gd name="connsiteX244" fmla="*/ 5091113 w 7315744"/>
              <a:gd name="connsiteY244" fmla="*/ 1766888 h 3444751"/>
              <a:gd name="connsiteX245" fmla="*/ 5153025 w 7315744"/>
              <a:gd name="connsiteY245" fmla="*/ 1757363 h 3444751"/>
              <a:gd name="connsiteX246" fmla="*/ 5281613 w 7315744"/>
              <a:gd name="connsiteY246" fmla="*/ 1752600 h 3444751"/>
              <a:gd name="connsiteX247" fmla="*/ 5314950 w 7315744"/>
              <a:gd name="connsiteY247" fmla="*/ 1747838 h 3444751"/>
              <a:gd name="connsiteX248" fmla="*/ 5405438 w 7315744"/>
              <a:gd name="connsiteY248" fmla="*/ 1738313 h 3444751"/>
              <a:gd name="connsiteX249" fmla="*/ 5419725 w 7315744"/>
              <a:gd name="connsiteY249" fmla="*/ 1733550 h 3444751"/>
              <a:gd name="connsiteX250" fmla="*/ 5467350 w 7315744"/>
              <a:gd name="connsiteY250" fmla="*/ 1728788 h 3444751"/>
              <a:gd name="connsiteX251" fmla="*/ 5495925 w 7315744"/>
              <a:gd name="connsiteY251" fmla="*/ 1719263 h 3444751"/>
              <a:gd name="connsiteX252" fmla="*/ 5715000 w 7315744"/>
              <a:gd name="connsiteY252" fmla="*/ 1719263 h 3444751"/>
              <a:gd name="connsiteX253" fmla="*/ 5748338 w 7315744"/>
              <a:gd name="connsiteY253" fmla="*/ 1747838 h 3444751"/>
              <a:gd name="connsiteX254" fmla="*/ 5781675 w 7315744"/>
              <a:gd name="connsiteY254" fmla="*/ 1809750 h 3444751"/>
              <a:gd name="connsiteX255" fmla="*/ 5786438 w 7315744"/>
              <a:gd name="connsiteY255" fmla="*/ 1824038 h 3444751"/>
              <a:gd name="connsiteX256" fmla="*/ 5800725 w 7315744"/>
              <a:gd name="connsiteY256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71450 w 7315744"/>
              <a:gd name="connsiteY154" fmla="*/ 3238500 h 3444751"/>
              <a:gd name="connsiteX155" fmla="*/ 176212 w 7315744"/>
              <a:gd name="connsiteY155" fmla="*/ 3290888 h 3444751"/>
              <a:gd name="connsiteX156" fmla="*/ 180975 w 7315744"/>
              <a:gd name="connsiteY156" fmla="*/ 3309938 h 3444751"/>
              <a:gd name="connsiteX157" fmla="*/ 204787 w 7315744"/>
              <a:gd name="connsiteY157" fmla="*/ 3371850 h 3444751"/>
              <a:gd name="connsiteX158" fmla="*/ 219075 w 7315744"/>
              <a:gd name="connsiteY158" fmla="*/ 3395663 h 3444751"/>
              <a:gd name="connsiteX159" fmla="*/ 228600 w 7315744"/>
              <a:gd name="connsiteY159" fmla="*/ 3409950 h 3444751"/>
              <a:gd name="connsiteX160" fmla="*/ 242887 w 7315744"/>
              <a:gd name="connsiteY160" fmla="*/ 3414713 h 3444751"/>
              <a:gd name="connsiteX161" fmla="*/ 285750 w 7315744"/>
              <a:gd name="connsiteY161" fmla="*/ 3429000 h 3444751"/>
              <a:gd name="connsiteX162" fmla="*/ 438150 w 7315744"/>
              <a:gd name="connsiteY162" fmla="*/ 3433763 h 3444751"/>
              <a:gd name="connsiteX163" fmla="*/ 461963 w 7315744"/>
              <a:gd name="connsiteY163" fmla="*/ 3424238 h 3444751"/>
              <a:gd name="connsiteX164" fmla="*/ 476250 w 7315744"/>
              <a:gd name="connsiteY164" fmla="*/ 3419475 h 3444751"/>
              <a:gd name="connsiteX165" fmla="*/ 519113 w 7315744"/>
              <a:gd name="connsiteY165" fmla="*/ 3386138 h 3444751"/>
              <a:gd name="connsiteX166" fmla="*/ 538163 w 7315744"/>
              <a:gd name="connsiteY166" fmla="*/ 3362325 h 3444751"/>
              <a:gd name="connsiteX167" fmla="*/ 552450 w 7315744"/>
              <a:gd name="connsiteY167" fmla="*/ 3357563 h 3444751"/>
              <a:gd name="connsiteX168" fmla="*/ 561975 w 7315744"/>
              <a:gd name="connsiteY168" fmla="*/ 3324225 h 3444751"/>
              <a:gd name="connsiteX169" fmla="*/ 581025 w 7315744"/>
              <a:gd name="connsiteY169" fmla="*/ 3305175 h 3444751"/>
              <a:gd name="connsiteX170" fmla="*/ 595313 w 7315744"/>
              <a:gd name="connsiteY170" fmla="*/ 3286125 h 3444751"/>
              <a:gd name="connsiteX171" fmla="*/ 609600 w 7315744"/>
              <a:gd name="connsiteY171" fmla="*/ 3252788 h 3444751"/>
              <a:gd name="connsiteX172" fmla="*/ 633413 w 7315744"/>
              <a:gd name="connsiteY172" fmla="*/ 3233738 h 3444751"/>
              <a:gd name="connsiteX173" fmla="*/ 642938 w 7315744"/>
              <a:gd name="connsiteY173" fmla="*/ 3219450 h 3444751"/>
              <a:gd name="connsiteX174" fmla="*/ 666750 w 7315744"/>
              <a:gd name="connsiteY174" fmla="*/ 3200400 h 3444751"/>
              <a:gd name="connsiteX175" fmla="*/ 681038 w 7315744"/>
              <a:gd name="connsiteY175" fmla="*/ 3186113 h 3444751"/>
              <a:gd name="connsiteX176" fmla="*/ 700088 w 7315744"/>
              <a:gd name="connsiteY176" fmla="*/ 3176588 h 3444751"/>
              <a:gd name="connsiteX177" fmla="*/ 733425 w 7315744"/>
              <a:gd name="connsiteY177" fmla="*/ 3162300 h 3444751"/>
              <a:gd name="connsiteX178" fmla="*/ 771525 w 7315744"/>
              <a:gd name="connsiteY178" fmla="*/ 3133725 h 3444751"/>
              <a:gd name="connsiteX179" fmla="*/ 785813 w 7315744"/>
              <a:gd name="connsiteY179" fmla="*/ 3124200 h 3444751"/>
              <a:gd name="connsiteX180" fmla="*/ 828675 w 7315744"/>
              <a:gd name="connsiteY180" fmla="*/ 3081338 h 3444751"/>
              <a:gd name="connsiteX181" fmla="*/ 852488 w 7315744"/>
              <a:gd name="connsiteY181" fmla="*/ 3057525 h 3444751"/>
              <a:gd name="connsiteX182" fmla="*/ 895350 w 7315744"/>
              <a:gd name="connsiteY182" fmla="*/ 3005138 h 3444751"/>
              <a:gd name="connsiteX183" fmla="*/ 904875 w 7315744"/>
              <a:gd name="connsiteY183" fmla="*/ 2990850 h 3444751"/>
              <a:gd name="connsiteX184" fmla="*/ 947738 w 7315744"/>
              <a:gd name="connsiteY184" fmla="*/ 2967038 h 3444751"/>
              <a:gd name="connsiteX185" fmla="*/ 962025 w 7315744"/>
              <a:gd name="connsiteY185" fmla="*/ 2957513 h 3444751"/>
              <a:gd name="connsiteX186" fmla="*/ 995363 w 7315744"/>
              <a:gd name="connsiteY186" fmla="*/ 2938463 h 3444751"/>
              <a:gd name="connsiteX187" fmla="*/ 1009650 w 7315744"/>
              <a:gd name="connsiteY187" fmla="*/ 2924175 h 3444751"/>
              <a:gd name="connsiteX188" fmla="*/ 1090613 w 7315744"/>
              <a:gd name="connsiteY188" fmla="*/ 2876550 h 3444751"/>
              <a:gd name="connsiteX189" fmla="*/ 1123950 w 7315744"/>
              <a:gd name="connsiteY189" fmla="*/ 2847975 h 3444751"/>
              <a:gd name="connsiteX190" fmla="*/ 1190625 w 7315744"/>
              <a:gd name="connsiteY190" fmla="*/ 2819400 h 3444751"/>
              <a:gd name="connsiteX191" fmla="*/ 1247775 w 7315744"/>
              <a:gd name="connsiteY191" fmla="*/ 2795588 h 3444751"/>
              <a:gd name="connsiteX192" fmla="*/ 1276350 w 7315744"/>
              <a:gd name="connsiteY192" fmla="*/ 2781300 h 3444751"/>
              <a:gd name="connsiteX193" fmla="*/ 1304925 w 7315744"/>
              <a:gd name="connsiteY193" fmla="*/ 2776538 h 3444751"/>
              <a:gd name="connsiteX194" fmla="*/ 1395413 w 7315744"/>
              <a:gd name="connsiteY194" fmla="*/ 2757488 h 3444751"/>
              <a:gd name="connsiteX195" fmla="*/ 1476375 w 7315744"/>
              <a:gd name="connsiteY195" fmla="*/ 2728913 h 3444751"/>
              <a:gd name="connsiteX196" fmla="*/ 1528763 w 7315744"/>
              <a:gd name="connsiteY196" fmla="*/ 2714625 h 3444751"/>
              <a:gd name="connsiteX197" fmla="*/ 1681163 w 7315744"/>
              <a:gd name="connsiteY197" fmla="*/ 2652713 h 3444751"/>
              <a:gd name="connsiteX198" fmla="*/ 1771650 w 7315744"/>
              <a:gd name="connsiteY198" fmla="*/ 2614613 h 3444751"/>
              <a:gd name="connsiteX199" fmla="*/ 1871663 w 7315744"/>
              <a:gd name="connsiteY199" fmla="*/ 2581275 h 3444751"/>
              <a:gd name="connsiteX200" fmla="*/ 1900238 w 7315744"/>
              <a:gd name="connsiteY200" fmla="*/ 2566988 h 3444751"/>
              <a:gd name="connsiteX201" fmla="*/ 1928813 w 7315744"/>
              <a:gd name="connsiteY201" fmla="*/ 2547938 h 3444751"/>
              <a:gd name="connsiteX202" fmla="*/ 1971675 w 7315744"/>
              <a:gd name="connsiteY202" fmla="*/ 2533650 h 3444751"/>
              <a:gd name="connsiteX203" fmla="*/ 2090738 w 7315744"/>
              <a:gd name="connsiteY203" fmla="*/ 2481263 h 3444751"/>
              <a:gd name="connsiteX204" fmla="*/ 2143125 w 7315744"/>
              <a:gd name="connsiteY204" fmla="*/ 2452688 h 3444751"/>
              <a:gd name="connsiteX205" fmla="*/ 2176463 w 7315744"/>
              <a:gd name="connsiteY205" fmla="*/ 2443163 h 3444751"/>
              <a:gd name="connsiteX206" fmla="*/ 2228850 w 7315744"/>
              <a:gd name="connsiteY206" fmla="*/ 2424113 h 3444751"/>
              <a:gd name="connsiteX207" fmla="*/ 2281238 w 7315744"/>
              <a:gd name="connsiteY207" fmla="*/ 2400300 h 3444751"/>
              <a:gd name="connsiteX208" fmla="*/ 2357438 w 7315744"/>
              <a:gd name="connsiteY208" fmla="*/ 2376488 h 3444751"/>
              <a:gd name="connsiteX209" fmla="*/ 2481263 w 7315744"/>
              <a:gd name="connsiteY209" fmla="*/ 2319338 h 3444751"/>
              <a:gd name="connsiteX210" fmla="*/ 2538413 w 7315744"/>
              <a:gd name="connsiteY210" fmla="*/ 2286000 h 3444751"/>
              <a:gd name="connsiteX211" fmla="*/ 2571750 w 7315744"/>
              <a:gd name="connsiteY211" fmla="*/ 2276475 h 3444751"/>
              <a:gd name="connsiteX212" fmla="*/ 2647950 w 7315744"/>
              <a:gd name="connsiteY212" fmla="*/ 2238375 h 3444751"/>
              <a:gd name="connsiteX213" fmla="*/ 2705100 w 7315744"/>
              <a:gd name="connsiteY213" fmla="*/ 2219325 h 3444751"/>
              <a:gd name="connsiteX214" fmla="*/ 2724150 w 7315744"/>
              <a:gd name="connsiteY214" fmla="*/ 2209800 h 3444751"/>
              <a:gd name="connsiteX215" fmla="*/ 2847975 w 7315744"/>
              <a:gd name="connsiteY215" fmla="*/ 2157413 h 3444751"/>
              <a:gd name="connsiteX216" fmla="*/ 2871788 w 7315744"/>
              <a:gd name="connsiteY216" fmla="*/ 2143125 h 3444751"/>
              <a:gd name="connsiteX217" fmla="*/ 3000375 w 7315744"/>
              <a:gd name="connsiteY217" fmla="*/ 2100263 h 3444751"/>
              <a:gd name="connsiteX218" fmla="*/ 3028950 w 7315744"/>
              <a:gd name="connsiteY218" fmla="*/ 2095500 h 3444751"/>
              <a:gd name="connsiteX219" fmla="*/ 3095625 w 7315744"/>
              <a:gd name="connsiteY219" fmla="*/ 2085975 h 3444751"/>
              <a:gd name="connsiteX220" fmla="*/ 3205163 w 7315744"/>
              <a:gd name="connsiteY220" fmla="*/ 2052638 h 3444751"/>
              <a:gd name="connsiteX221" fmla="*/ 3290888 w 7315744"/>
              <a:gd name="connsiteY221" fmla="*/ 2028825 h 3444751"/>
              <a:gd name="connsiteX222" fmla="*/ 3333750 w 7315744"/>
              <a:gd name="connsiteY222" fmla="*/ 2019300 h 3444751"/>
              <a:gd name="connsiteX223" fmla="*/ 3381375 w 7315744"/>
              <a:gd name="connsiteY223" fmla="*/ 2005013 h 3444751"/>
              <a:gd name="connsiteX224" fmla="*/ 3495675 w 7315744"/>
              <a:gd name="connsiteY224" fmla="*/ 1990725 h 3444751"/>
              <a:gd name="connsiteX225" fmla="*/ 3557588 w 7315744"/>
              <a:gd name="connsiteY225" fmla="*/ 1981200 h 3444751"/>
              <a:gd name="connsiteX226" fmla="*/ 3638550 w 7315744"/>
              <a:gd name="connsiteY226" fmla="*/ 1971675 h 3444751"/>
              <a:gd name="connsiteX227" fmla="*/ 3733800 w 7315744"/>
              <a:gd name="connsiteY227" fmla="*/ 1943100 h 3444751"/>
              <a:gd name="connsiteX228" fmla="*/ 3786188 w 7315744"/>
              <a:gd name="connsiteY228" fmla="*/ 1938338 h 3444751"/>
              <a:gd name="connsiteX229" fmla="*/ 3957638 w 7315744"/>
              <a:gd name="connsiteY229" fmla="*/ 1909763 h 3444751"/>
              <a:gd name="connsiteX230" fmla="*/ 4071938 w 7315744"/>
              <a:gd name="connsiteY230" fmla="*/ 1890713 h 3444751"/>
              <a:gd name="connsiteX231" fmla="*/ 4176713 w 7315744"/>
              <a:gd name="connsiteY231" fmla="*/ 1866900 h 3444751"/>
              <a:gd name="connsiteX232" fmla="*/ 4229100 w 7315744"/>
              <a:gd name="connsiteY232" fmla="*/ 1862138 h 3444751"/>
              <a:gd name="connsiteX233" fmla="*/ 4333875 w 7315744"/>
              <a:gd name="connsiteY233" fmla="*/ 1843088 h 3444751"/>
              <a:gd name="connsiteX234" fmla="*/ 4376738 w 7315744"/>
              <a:gd name="connsiteY234" fmla="*/ 1833563 h 3444751"/>
              <a:gd name="connsiteX235" fmla="*/ 4467225 w 7315744"/>
              <a:gd name="connsiteY235" fmla="*/ 1824038 h 3444751"/>
              <a:gd name="connsiteX236" fmla="*/ 4519613 w 7315744"/>
              <a:gd name="connsiteY236" fmla="*/ 1819275 h 3444751"/>
              <a:gd name="connsiteX237" fmla="*/ 4676775 w 7315744"/>
              <a:gd name="connsiteY237" fmla="*/ 1814513 h 3444751"/>
              <a:gd name="connsiteX238" fmla="*/ 4710113 w 7315744"/>
              <a:gd name="connsiteY238" fmla="*/ 1809750 h 3444751"/>
              <a:gd name="connsiteX239" fmla="*/ 4757738 w 7315744"/>
              <a:gd name="connsiteY239" fmla="*/ 1795463 h 3444751"/>
              <a:gd name="connsiteX240" fmla="*/ 4829175 w 7315744"/>
              <a:gd name="connsiteY240" fmla="*/ 1790700 h 3444751"/>
              <a:gd name="connsiteX241" fmla="*/ 5010150 w 7315744"/>
              <a:gd name="connsiteY241" fmla="*/ 1776413 h 3444751"/>
              <a:gd name="connsiteX242" fmla="*/ 5033963 w 7315744"/>
              <a:gd name="connsiteY242" fmla="*/ 1771650 h 3444751"/>
              <a:gd name="connsiteX243" fmla="*/ 5091113 w 7315744"/>
              <a:gd name="connsiteY243" fmla="*/ 1766888 h 3444751"/>
              <a:gd name="connsiteX244" fmla="*/ 5153025 w 7315744"/>
              <a:gd name="connsiteY244" fmla="*/ 1757363 h 3444751"/>
              <a:gd name="connsiteX245" fmla="*/ 5281613 w 7315744"/>
              <a:gd name="connsiteY245" fmla="*/ 1752600 h 3444751"/>
              <a:gd name="connsiteX246" fmla="*/ 5314950 w 7315744"/>
              <a:gd name="connsiteY246" fmla="*/ 1747838 h 3444751"/>
              <a:gd name="connsiteX247" fmla="*/ 5405438 w 7315744"/>
              <a:gd name="connsiteY247" fmla="*/ 1738313 h 3444751"/>
              <a:gd name="connsiteX248" fmla="*/ 5419725 w 7315744"/>
              <a:gd name="connsiteY248" fmla="*/ 1733550 h 3444751"/>
              <a:gd name="connsiteX249" fmla="*/ 5467350 w 7315744"/>
              <a:gd name="connsiteY249" fmla="*/ 1728788 h 3444751"/>
              <a:gd name="connsiteX250" fmla="*/ 5495925 w 7315744"/>
              <a:gd name="connsiteY250" fmla="*/ 1719263 h 3444751"/>
              <a:gd name="connsiteX251" fmla="*/ 5715000 w 7315744"/>
              <a:gd name="connsiteY251" fmla="*/ 1719263 h 3444751"/>
              <a:gd name="connsiteX252" fmla="*/ 5748338 w 7315744"/>
              <a:gd name="connsiteY252" fmla="*/ 1747838 h 3444751"/>
              <a:gd name="connsiteX253" fmla="*/ 5781675 w 7315744"/>
              <a:gd name="connsiteY253" fmla="*/ 1809750 h 3444751"/>
              <a:gd name="connsiteX254" fmla="*/ 5786438 w 7315744"/>
              <a:gd name="connsiteY254" fmla="*/ 1824038 h 3444751"/>
              <a:gd name="connsiteX255" fmla="*/ 5800725 w 7315744"/>
              <a:gd name="connsiteY255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76212 w 7315744"/>
              <a:gd name="connsiteY154" fmla="*/ 3290888 h 3444751"/>
              <a:gd name="connsiteX155" fmla="*/ 180975 w 7315744"/>
              <a:gd name="connsiteY155" fmla="*/ 3309938 h 3444751"/>
              <a:gd name="connsiteX156" fmla="*/ 204787 w 7315744"/>
              <a:gd name="connsiteY156" fmla="*/ 3371850 h 3444751"/>
              <a:gd name="connsiteX157" fmla="*/ 219075 w 7315744"/>
              <a:gd name="connsiteY157" fmla="*/ 3395663 h 3444751"/>
              <a:gd name="connsiteX158" fmla="*/ 228600 w 7315744"/>
              <a:gd name="connsiteY158" fmla="*/ 3409950 h 3444751"/>
              <a:gd name="connsiteX159" fmla="*/ 242887 w 7315744"/>
              <a:gd name="connsiteY159" fmla="*/ 3414713 h 3444751"/>
              <a:gd name="connsiteX160" fmla="*/ 285750 w 7315744"/>
              <a:gd name="connsiteY160" fmla="*/ 3429000 h 3444751"/>
              <a:gd name="connsiteX161" fmla="*/ 438150 w 7315744"/>
              <a:gd name="connsiteY161" fmla="*/ 3433763 h 3444751"/>
              <a:gd name="connsiteX162" fmla="*/ 461963 w 7315744"/>
              <a:gd name="connsiteY162" fmla="*/ 3424238 h 3444751"/>
              <a:gd name="connsiteX163" fmla="*/ 476250 w 7315744"/>
              <a:gd name="connsiteY163" fmla="*/ 3419475 h 3444751"/>
              <a:gd name="connsiteX164" fmla="*/ 519113 w 7315744"/>
              <a:gd name="connsiteY164" fmla="*/ 3386138 h 3444751"/>
              <a:gd name="connsiteX165" fmla="*/ 538163 w 7315744"/>
              <a:gd name="connsiteY165" fmla="*/ 3362325 h 3444751"/>
              <a:gd name="connsiteX166" fmla="*/ 552450 w 7315744"/>
              <a:gd name="connsiteY166" fmla="*/ 3357563 h 3444751"/>
              <a:gd name="connsiteX167" fmla="*/ 561975 w 7315744"/>
              <a:gd name="connsiteY167" fmla="*/ 3324225 h 3444751"/>
              <a:gd name="connsiteX168" fmla="*/ 581025 w 7315744"/>
              <a:gd name="connsiteY168" fmla="*/ 3305175 h 3444751"/>
              <a:gd name="connsiteX169" fmla="*/ 595313 w 7315744"/>
              <a:gd name="connsiteY169" fmla="*/ 3286125 h 3444751"/>
              <a:gd name="connsiteX170" fmla="*/ 609600 w 7315744"/>
              <a:gd name="connsiteY170" fmla="*/ 3252788 h 3444751"/>
              <a:gd name="connsiteX171" fmla="*/ 633413 w 7315744"/>
              <a:gd name="connsiteY171" fmla="*/ 3233738 h 3444751"/>
              <a:gd name="connsiteX172" fmla="*/ 642938 w 7315744"/>
              <a:gd name="connsiteY172" fmla="*/ 3219450 h 3444751"/>
              <a:gd name="connsiteX173" fmla="*/ 666750 w 7315744"/>
              <a:gd name="connsiteY173" fmla="*/ 3200400 h 3444751"/>
              <a:gd name="connsiteX174" fmla="*/ 681038 w 7315744"/>
              <a:gd name="connsiteY174" fmla="*/ 3186113 h 3444751"/>
              <a:gd name="connsiteX175" fmla="*/ 700088 w 7315744"/>
              <a:gd name="connsiteY175" fmla="*/ 3176588 h 3444751"/>
              <a:gd name="connsiteX176" fmla="*/ 733425 w 7315744"/>
              <a:gd name="connsiteY176" fmla="*/ 3162300 h 3444751"/>
              <a:gd name="connsiteX177" fmla="*/ 771525 w 7315744"/>
              <a:gd name="connsiteY177" fmla="*/ 3133725 h 3444751"/>
              <a:gd name="connsiteX178" fmla="*/ 785813 w 7315744"/>
              <a:gd name="connsiteY178" fmla="*/ 3124200 h 3444751"/>
              <a:gd name="connsiteX179" fmla="*/ 828675 w 7315744"/>
              <a:gd name="connsiteY179" fmla="*/ 3081338 h 3444751"/>
              <a:gd name="connsiteX180" fmla="*/ 852488 w 7315744"/>
              <a:gd name="connsiteY180" fmla="*/ 3057525 h 3444751"/>
              <a:gd name="connsiteX181" fmla="*/ 895350 w 7315744"/>
              <a:gd name="connsiteY181" fmla="*/ 3005138 h 3444751"/>
              <a:gd name="connsiteX182" fmla="*/ 904875 w 7315744"/>
              <a:gd name="connsiteY182" fmla="*/ 2990850 h 3444751"/>
              <a:gd name="connsiteX183" fmla="*/ 947738 w 7315744"/>
              <a:gd name="connsiteY183" fmla="*/ 2967038 h 3444751"/>
              <a:gd name="connsiteX184" fmla="*/ 962025 w 7315744"/>
              <a:gd name="connsiteY184" fmla="*/ 2957513 h 3444751"/>
              <a:gd name="connsiteX185" fmla="*/ 995363 w 7315744"/>
              <a:gd name="connsiteY185" fmla="*/ 2938463 h 3444751"/>
              <a:gd name="connsiteX186" fmla="*/ 1009650 w 7315744"/>
              <a:gd name="connsiteY186" fmla="*/ 2924175 h 3444751"/>
              <a:gd name="connsiteX187" fmla="*/ 1090613 w 7315744"/>
              <a:gd name="connsiteY187" fmla="*/ 2876550 h 3444751"/>
              <a:gd name="connsiteX188" fmla="*/ 1123950 w 7315744"/>
              <a:gd name="connsiteY188" fmla="*/ 2847975 h 3444751"/>
              <a:gd name="connsiteX189" fmla="*/ 1190625 w 7315744"/>
              <a:gd name="connsiteY189" fmla="*/ 2819400 h 3444751"/>
              <a:gd name="connsiteX190" fmla="*/ 1247775 w 7315744"/>
              <a:gd name="connsiteY190" fmla="*/ 2795588 h 3444751"/>
              <a:gd name="connsiteX191" fmla="*/ 1276350 w 7315744"/>
              <a:gd name="connsiteY191" fmla="*/ 2781300 h 3444751"/>
              <a:gd name="connsiteX192" fmla="*/ 1304925 w 7315744"/>
              <a:gd name="connsiteY192" fmla="*/ 2776538 h 3444751"/>
              <a:gd name="connsiteX193" fmla="*/ 1395413 w 7315744"/>
              <a:gd name="connsiteY193" fmla="*/ 2757488 h 3444751"/>
              <a:gd name="connsiteX194" fmla="*/ 1476375 w 7315744"/>
              <a:gd name="connsiteY194" fmla="*/ 2728913 h 3444751"/>
              <a:gd name="connsiteX195" fmla="*/ 1528763 w 7315744"/>
              <a:gd name="connsiteY195" fmla="*/ 2714625 h 3444751"/>
              <a:gd name="connsiteX196" fmla="*/ 1681163 w 7315744"/>
              <a:gd name="connsiteY196" fmla="*/ 2652713 h 3444751"/>
              <a:gd name="connsiteX197" fmla="*/ 1771650 w 7315744"/>
              <a:gd name="connsiteY197" fmla="*/ 2614613 h 3444751"/>
              <a:gd name="connsiteX198" fmla="*/ 1871663 w 7315744"/>
              <a:gd name="connsiteY198" fmla="*/ 2581275 h 3444751"/>
              <a:gd name="connsiteX199" fmla="*/ 1900238 w 7315744"/>
              <a:gd name="connsiteY199" fmla="*/ 2566988 h 3444751"/>
              <a:gd name="connsiteX200" fmla="*/ 1928813 w 7315744"/>
              <a:gd name="connsiteY200" fmla="*/ 2547938 h 3444751"/>
              <a:gd name="connsiteX201" fmla="*/ 1971675 w 7315744"/>
              <a:gd name="connsiteY201" fmla="*/ 2533650 h 3444751"/>
              <a:gd name="connsiteX202" fmla="*/ 2090738 w 7315744"/>
              <a:gd name="connsiteY202" fmla="*/ 2481263 h 3444751"/>
              <a:gd name="connsiteX203" fmla="*/ 2143125 w 7315744"/>
              <a:gd name="connsiteY203" fmla="*/ 2452688 h 3444751"/>
              <a:gd name="connsiteX204" fmla="*/ 2176463 w 7315744"/>
              <a:gd name="connsiteY204" fmla="*/ 2443163 h 3444751"/>
              <a:gd name="connsiteX205" fmla="*/ 2228850 w 7315744"/>
              <a:gd name="connsiteY205" fmla="*/ 2424113 h 3444751"/>
              <a:gd name="connsiteX206" fmla="*/ 2281238 w 7315744"/>
              <a:gd name="connsiteY206" fmla="*/ 2400300 h 3444751"/>
              <a:gd name="connsiteX207" fmla="*/ 2357438 w 7315744"/>
              <a:gd name="connsiteY207" fmla="*/ 2376488 h 3444751"/>
              <a:gd name="connsiteX208" fmla="*/ 2481263 w 7315744"/>
              <a:gd name="connsiteY208" fmla="*/ 2319338 h 3444751"/>
              <a:gd name="connsiteX209" fmla="*/ 2538413 w 7315744"/>
              <a:gd name="connsiteY209" fmla="*/ 2286000 h 3444751"/>
              <a:gd name="connsiteX210" fmla="*/ 2571750 w 7315744"/>
              <a:gd name="connsiteY210" fmla="*/ 2276475 h 3444751"/>
              <a:gd name="connsiteX211" fmla="*/ 2647950 w 7315744"/>
              <a:gd name="connsiteY211" fmla="*/ 2238375 h 3444751"/>
              <a:gd name="connsiteX212" fmla="*/ 2705100 w 7315744"/>
              <a:gd name="connsiteY212" fmla="*/ 2219325 h 3444751"/>
              <a:gd name="connsiteX213" fmla="*/ 2724150 w 7315744"/>
              <a:gd name="connsiteY213" fmla="*/ 2209800 h 3444751"/>
              <a:gd name="connsiteX214" fmla="*/ 2847975 w 7315744"/>
              <a:gd name="connsiteY214" fmla="*/ 2157413 h 3444751"/>
              <a:gd name="connsiteX215" fmla="*/ 2871788 w 7315744"/>
              <a:gd name="connsiteY215" fmla="*/ 2143125 h 3444751"/>
              <a:gd name="connsiteX216" fmla="*/ 3000375 w 7315744"/>
              <a:gd name="connsiteY216" fmla="*/ 2100263 h 3444751"/>
              <a:gd name="connsiteX217" fmla="*/ 3028950 w 7315744"/>
              <a:gd name="connsiteY217" fmla="*/ 2095500 h 3444751"/>
              <a:gd name="connsiteX218" fmla="*/ 3095625 w 7315744"/>
              <a:gd name="connsiteY218" fmla="*/ 2085975 h 3444751"/>
              <a:gd name="connsiteX219" fmla="*/ 3205163 w 7315744"/>
              <a:gd name="connsiteY219" fmla="*/ 2052638 h 3444751"/>
              <a:gd name="connsiteX220" fmla="*/ 3290888 w 7315744"/>
              <a:gd name="connsiteY220" fmla="*/ 2028825 h 3444751"/>
              <a:gd name="connsiteX221" fmla="*/ 3333750 w 7315744"/>
              <a:gd name="connsiteY221" fmla="*/ 2019300 h 3444751"/>
              <a:gd name="connsiteX222" fmla="*/ 3381375 w 7315744"/>
              <a:gd name="connsiteY222" fmla="*/ 2005013 h 3444751"/>
              <a:gd name="connsiteX223" fmla="*/ 3495675 w 7315744"/>
              <a:gd name="connsiteY223" fmla="*/ 1990725 h 3444751"/>
              <a:gd name="connsiteX224" fmla="*/ 3557588 w 7315744"/>
              <a:gd name="connsiteY224" fmla="*/ 1981200 h 3444751"/>
              <a:gd name="connsiteX225" fmla="*/ 3638550 w 7315744"/>
              <a:gd name="connsiteY225" fmla="*/ 1971675 h 3444751"/>
              <a:gd name="connsiteX226" fmla="*/ 3733800 w 7315744"/>
              <a:gd name="connsiteY226" fmla="*/ 1943100 h 3444751"/>
              <a:gd name="connsiteX227" fmla="*/ 3786188 w 7315744"/>
              <a:gd name="connsiteY227" fmla="*/ 1938338 h 3444751"/>
              <a:gd name="connsiteX228" fmla="*/ 3957638 w 7315744"/>
              <a:gd name="connsiteY228" fmla="*/ 1909763 h 3444751"/>
              <a:gd name="connsiteX229" fmla="*/ 4071938 w 7315744"/>
              <a:gd name="connsiteY229" fmla="*/ 1890713 h 3444751"/>
              <a:gd name="connsiteX230" fmla="*/ 4176713 w 7315744"/>
              <a:gd name="connsiteY230" fmla="*/ 1866900 h 3444751"/>
              <a:gd name="connsiteX231" fmla="*/ 4229100 w 7315744"/>
              <a:gd name="connsiteY231" fmla="*/ 1862138 h 3444751"/>
              <a:gd name="connsiteX232" fmla="*/ 4333875 w 7315744"/>
              <a:gd name="connsiteY232" fmla="*/ 1843088 h 3444751"/>
              <a:gd name="connsiteX233" fmla="*/ 4376738 w 7315744"/>
              <a:gd name="connsiteY233" fmla="*/ 1833563 h 3444751"/>
              <a:gd name="connsiteX234" fmla="*/ 4467225 w 7315744"/>
              <a:gd name="connsiteY234" fmla="*/ 1824038 h 3444751"/>
              <a:gd name="connsiteX235" fmla="*/ 4519613 w 7315744"/>
              <a:gd name="connsiteY235" fmla="*/ 1819275 h 3444751"/>
              <a:gd name="connsiteX236" fmla="*/ 4676775 w 7315744"/>
              <a:gd name="connsiteY236" fmla="*/ 1814513 h 3444751"/>
              <a:gd name="connsiteX237" fmla="*/ 4710113 w 7315744"/>
              <a:gd name="connsiteY237" fmla="*/ 1809750 h 3444751"/>
              <a:gd name="connsiteX238" fmla="*/ 4757738 w 7315744"/>
              <a:gd name="connsiteY238" fmla="*/ 1795463 h 3444751"/>
              <a:gd name="connsiteX239" fmla="*/ 4829175 w 7315744"/>
              <a:gd name="connsiteY239" fmla="*/ 1790700 h 3444751"/>
              <a:gd name="connsiteX240" fmla="*/ 5010150 w 7315744"/>
              <a:gd name="connsiteY240" fmla="*/ 1776413 h 3444751"/>
              <a:gd name="connsiteX241" fmla="*/ 5033963 w 7315744"/>
              <a:gd name="connsiteY241" fmla="*/ 1771650 h 3444751"/>
              <a:gd name="connsiteX242" fmla="*/ 5091113 w 7315744"/>
              <a:gd name="connsiteY242" fmla="*/ 1766888 h 3444751"/>
              <a:gd name="connsiteX243" fmla="*/ 5153025 w 7315744"/>
              <a:gd name="connsiteY243" fmla="*/ 1757363 h 3444751"/>
              <a:gd name="connsiteX244" fmla="*/ 5281613 w 7315744"/>
              <a:gd name="connsiteY244" fmla="*/ 1752600 h 3444751"/>
              <a:gd name="connsiteX245" fmla="*/ 5314950 w 7315744"/>
              <a:gd name="connsiteY245" fmla="*/ 1747838 h 3444751"/>
              <a:gd name="connsiteX246" fmla="*/ 5405438 w 7315744"/>
              <a:gd name="connsiteY246" fmla="*/ 1738313 h 3444751"/>
              <a:gd name="connsiteX247" fmla="*/ 5419725 w 7315744"/>
              <a:gd name="connsiteY247" fmla="*/ 1733550 h 3444751"/>
              <a:gd name="connsiteX248" fmla="*/ 5467350 w 7315744"/>
              <a:gd name="connsiteY248" fmla="*/ 1728788 h 3444751"/>
              <a:gd name="connsiteX249" fmla="*/ 5495925 w 7315744"/>
              <a:gd name="connsiteY249" fmla="*/ 1719263 h 3444751"/>
              <a:gd name="connsiteX250" fmla="*/ 5715000 w 7315744"/>
              <a:gd name="connsiteY250" fmla="*/ 1719263 h 3444751"/>
              <a:gd name="connsiteX251" fmla="*/ 5748338 w 7315744"/>
              <a:gd name="connsiteY251" fmla="*/ 1747838 h 3444751"/>
              <a:gd name="connsiteX252" fmla="*/ 5781675 w 7315744"/>
              <a:gd name="connsiteY252" fmla="*/ 1809750 h 3444751"/>
              <a:gd name="connsiteX253" fmla="*/ 5786438 w 7315744"/>
              <a:gd name="connsiteY253" fmla="*/ 1824038 h 3444751"/>
              <a:gd name="connsiteX254" fmla="*/ 5800725 w 7315744"/>
              <a:gd name="connsiteY254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180975 w 7315744"/>
              <a:gd name="connsiteY154" fmla="*/ 3309938 h 3444751"/>
              <a:gd name="connsiteX155" fmla="*/ 204787 w 7315744"/>
              <a:gd name="connsiteY155" fmla="*/ 3371850 h 3444751"/>
              <a:gd name="connsiteX156" fmla="*/ 219075 w 7315744"/>
              <a:gd name="connsiteY156" fmla="*/ 3395663 h 3444751"/>
              <a:gd name="connsiteX157" fmla="*/ 228600 w 7315744"/>
              <a:gd name="connsiteY157" fmla="*/ 3409950 h 3444751"/>
              <a:gd name="connsiteX158" fmla="*/ 242887 w 7315744"/>
              <a:gd name="connsiteY158" fmla="*/ 3414713 h 3444751"/>
              <a:gd name="connsiteX159" fmla="*/ 285750 w 7315744"/>
              <a:gd name="connsiteY159" fmla="*/ 3429000 h 3444751"/>
              <a:gd name="connsiteX160" fmla="*/ 438150 w 7315744"/>
              <a:gd name="connsiteY160" fmla="*/ 3433763 h 3444751"/>
              <a:gd name="connsiteX161" fmla="*/ 461963 w 7315744"/>
              <a:gd name="connsiteY161" fmla="*/ 3424238 h 3444751"/>
              <a:gd name="connsiteX162" fmla="*/ 476250 w 7315744"/>
              <a:gd name="connsiteY162" fmla="*/ 3419475 h 3444751"/>
              <a:gd name="connsiteX163" fmla="*/ 519113 w 7315744"/>
              <a:gd name="connsiteY163" fmla="*/ 3386138 h 3444751"/>
              <a:gd name="connsiteX164" fmla="*/ 538163 w 7315744"/>
              <a:gd name="connsiteY164" fmla="*/ 3362325 h 3444751"/>
              <a:gd name="connsiteX165" fmla="*/ 552450 w 7315744"/>
              <a:gd name="connsiteY165" fmla="*/ 3357563 h 3444751"/>
              <a:gd name="connsiteX166" fmla="*/ 561975 w 7315744"/>
              <a:gd name="connsiteY166" fmla="*/ 3324225 h 3444751"/>
              <a:gd name="connsiteX167" fmla="*/ 581025 w 7315744"/>
              <a:gd name="connsiteY167" fmla="*/ 3305175 h 3444751"/>
              <a:gd name="connsiteX168" fmla="*/ 595313 w 7315744"/>
              <a:gd name="connsiteY168" fmla="*/ 3286125 h 3444751"/>
              <a:gd name="connsiteX169" fmla="*/ 609600 w 7315744"/>
              <a:gd name="connsiteY169" fmla="*/ 3252788 h 3444751"/>
              <a:gd name="connsiteX170" fmla="*/ 633413 w 7315744"/>
              <a:gd name="connsiteY170" fmla="*/ 3233738 h 3444751"/>
              <a:gd name="connsiteX171" fmla="*/ 642938 w 7315744"/>
              <a:gd name="connsiteY171" fmla="*/ 3219450 h 3444751"/>
              <a:gd name="connsiteX172" fmla="*/ 666750 w 7315744"/>
              <a:gd name="connsiteY172" fmla="*/ 3200400 h 3444751"/>
              <a:gd name="connsiteX173" fmla="*/ 681038 w 7315744"/>
              <a:gd name="connsiteY173" fmla="*/ 3186113 h 3444751"/>
              <a:gd name="connsiteX174" fmla="*/ 700088 w 7315744"/>
              <a:gd name="connsiteY174" fmla="*/ 3176588 h 3444751"/>
              <a:gd name="connsiteX175" fmla="*/ 733425 w 7315744"/>
              <a:gd name="connsiteY175" fmla="*/ 3162300 h 3444751"/>
              <a:gd name="connsiteX176" fmla="*/ 771525 w 7315744"/>
              <a:gd name="connsiteY176" fmla="*/ 3133725 h 3444751"/>
              <a:gd name="connsiteX177" fmla="*/ 785813 w 7315744"/>
              <a:gd name="connsiteY177" fmla="*/ 3124200 h 3444751"/>
              <a:gd name="connsiteX178" fmla="*/ 828675 w 7315744"/>
              <a:gd name="connsiteY178" fmla="*/ 3081338 h 3444751"/>
              <a:gd name="connsiteX179" fmla="*/ 852488 w 7315744"/>
              <a:gd name="connsiteY179" fmla="*/ 3057525 h 3444751"/>
              <a:gd name="connsiteX180" fmla="*/ 895350 w 7315744"/>
              <a:gd name="connsiteY180" fmla="*/ 3005138 h 3444751"/>
              <a:gd name="connsiteX181" fmla="*/ 904875 w 7315744"/>
              <a:gd name="connsiteY181" fmla="*/ 2990850 h 3444751"/>
              <a:gd name="connsiteX182" fmla="*/ 947738 w 7315744"/>
              <a:gd name="connsiteY182" fmla="*/ 2967038 h 3444751"/>
              <a:gd name="connsiteX183" fmla="*/ 962025 w 7315744"/>
              <a:gd name="connsiteY183" fmla="*/ 2957513 h 3444751"/>
              <a:gd name="connsiteX184" fmla="*/ 995363 w 7315744"/>
              <a:gd name="connsiteY184" fmla="*/ 2938463 h 3444751"/>
              <a:gd name="connsiteX185" fmla="*/ 1009650 w 7315744"/>
              <a:gd name="connsiteY185" fmla="*/ 2924175 h 3444751"/>
              <a:gd name="connsiteX186" fmla="*/ 1090613 w 7315744"/>
              <a:gd name="connsiteY186" fmla="*/ 2876550 h 3444751"/>
              <a:gd name="connsiteX187" fmla="*/ 1123950 w 7315744"/>
              <a:gd name="connsiteY187" fmla="*/ 2847975 h 3444751"/>
              <a:gd name="connsiteX188" fmla="*/ 1190625 w 7315744"/>
              <a:gd name="connsiteY188" fmla="*/ 2819400 h 3444751"/>
              <a:gd name="connsiteX189" fmla="*/ 1247775 w 7315744"/>
              <a:gd name="connsiteY189" fmla="*/ 2795588 h 3444751"/>
              <a:gd name="connsiteX190" fmla="*/ 1276350 w 7315744"/>
              <a:gd name="connsiteY190" fmla="*/ 2781300 h 3444751"/>
              <a:gd name="connsiteX191" fmla="*/ 1304925 w 7315744"/>
              <a:gd name="connsiteY191" fmla="*/ 2776538 h 3444751"/>
              <a:gd name="connsiteX192" fmla="*/ 1395413 w 7315744"/>
              <a:gd name="connsiteY192" fmla="*/ 2757488 h 3444751"/>
              <a:gd name="connsiteX193" fmla="*/ 1476375 w 7315744"/>
              <a:gd name="connsiteY193" fmla="*/ 2728913 h 3444751"/>
              <a:gd name="connsiteX194" fmla="*/ 1528763 w 7315744"/>
              <a:gd name="connsiteY194" fmla="*/ 2714625 h 3444751"/>
              <a:gd name="connsiteX195" fmla="*/ 1681163 w 7315744"/>
              <a:gd name="connsiteY195" fmla="*/ 2652713 h 3444751"/>
              <a:gd name="connsiteX196" fmla="*/ 1771650 w 7315744"/>
              <a:gd name="connsiteY196" fmla="*/ 2614613 h 3444751"/>
              <a:gd name="connsiteX197" fmla="*/ 1871663 w 7315744"/>
              <a:gd name="connsiteY197" fmla="*/ 2581275 h 3444751"/>
              <a:gd name="connsiteX198" fmla="*/ 1900238 w 7315744"/>
              <a:gd name="connsiteY198" fmla="*/ 2566988 h 3444751"/>
              <a:gd name="connsiteX199" fmla="*/ 1928813 w 7315744"/>
              <a:gd name="connsiteY199" fmla="*/ 2547938 h 3444751"/>
              <a:gd name="connsiteX200" fmla="*/ 1971675 w 7315744"/>
              <a:gd name="connsiteY200" fmla="*/ 2533650 h 3444751"/>
              <a:gd name="connsiteX201" fmla="*/ 2090738 w 7315744"/>
              <a:gd name="connsiteY201" fmla="*/ 2481263 h 3444751"/>
              <a:gd name="connsiteX202" fmla="*/ 2143125 w 7315744"/>
              <a:gd name="connsiteY202" fmla="*/ 2452688 h 3444751"/>
              <a:gd name="connsiteX203" fmla="*/ 2176463 w 7315744"/>
              <a:gd name="connsiteY203" fmla="*/ 2443163 h 3444751"/>
              <a:gd name="connsiteX204" fmla="*/ 2228850 w 7315744"/>
              <a:gd name="connsiteY204" fmla="*/ 2424113 h 3444751"/>
              <a:gd name="connsiteX205" fmla="*/ 2281238 w 7315744"/>
              <a:gd name="connsiteY205" fmla="*/ 2400300 h 3444751"/>
              <a:gd name="connsiteX206" fmla="*/ 2357438 w 7315744"/>
              <a:gd name="connsiteY206" fmla="*/ 2376488 h 3444751"/>
              <a:gd name="connsiteX207" fmla="*/ 2481263 w 7315744"/>
              <a:gd name="connsiteY207" fmla="*/ 2319338 h 3444751"/>
              <a:gd name="connsiteX208" fmla="*/ 2538413 w 7315744"/>
              <a:gd name="connsiteY208" fmla="*/ 2286000 h 3444751"/>
              <a:gd name="connsiteX209" fmla="*/ 2571750 w 7315744"/>
              <a:gd name="connsiteY209" fmla="*/ 2276475 h 3444751"/>
              <a:gd name="connsiteX210" fmla="*/ 2647950 w 7315744"/>
              <a:gd name="connsiteY210" fmla="*/ 2238375 h 3444751"/>
              <a:gd name="connsiteX211" fmla="*/ 2705100 w 7315744"/>
              <a:gd name="connsiteY211" fmla="*/ 2219325 h 3444751"/>
              <a:gd name="connsiteX212" fmla="*/ 2724150 w 7315744"/>
              <a:gd name="connsiteY212" fmla="*/ 2209800 h 3444751"/>
              <a:gd name="connsiteX213" fmla="*/ 2847975 w 7315744"/>
              <a:gd name="connsiteY213" fmla="*/ 2157413 h 3444751"/>
              <a:gd name="connsiteX214" fmla="*/ 2871788 w 7315744"/>
              <a:gd name="connsiteY214" fmla="*/ 2143125 h 3444751"/>
              <a:gd name="connsiteX215" fmla="*/ 3000375 w 7315744"/>
              <a:gd name="connsiteY215" fmla="*/ 2100263 h 3444751"/>
              <a:gd name="connsiteX216" fmla="*/ 3028950 w 7315744"/>
              <a:gd name="connsiteY216" fmla="*/ 2095500 h 3444751"/>
              <a:gd name="connsiteX217" fmla="*/ 3095625 w 7315744"/>
              <a:gd name="connsiteY217" fmla="*/ 2085975 h 3444751"/>
              <a:gd name="connsiteX218" fmla="*/ 3205163 w 7315744"/>
              <a:gd name="connsiteY218" fmla="*/ 2052638 h 3444751"/>
              <a:gd name="connsiteX219" fmla="*/ 3290888 w 7315744"/>
              <a:gd name="connsiteY219" fmla="*/ 2028825 h 3444751"/>
              <a:gd name="connsiteX220" fmla="*/ 3333750 w 7315744"/>
              <a:gd name="connsiteY220" fmla="*/ 2019300 h 3444751"/>
              <a:gd name="connsiteX221" fmla="*/ 3381375 w 7315744"/>
              <a:gd name="connsiteY221" fmla="*/ 2005013 h 3444751"/>
              <a:gd name="connsiteX222" fmla="*/ 3495675 w 7315744"/>
              <a:gd name="connsiteY222" fmla="*/ 1990725 h 3444751"/>
              <a:gd name="connsiteX223" fmla="*/ 3557588 w 7315744"/>
              <a:gd name="connsiteY223" fmla="*/ 1981200 h 3444751"/>
              <a:gd name="connsiteX224" fmla="*/ 3638550 w 7315744"/>
              <a:gd name="connsiteY224" fmla="*/ 1971675 h 3444751"/>
              <a:gd name="connsiteX225" fmla="*/ 3733800 w 7315744"/>
              <a:gd name="connsiteY225" fmla="*/ 1943100 h 3444751"/>
              <a:gd name="connsiteX226" fmla="*/ 3786188 w 7315744"/>
              <a:gd name="connsiteY226" fmla="*/ 1938338 h 3444751"/>
              <a:gd name="connsiteX227" fmla="*/ 3957638 w 7315744"/>
              <a:gd name="connsiteY227" fmla="*/ 1909763 h 3444751"/>
              <a:gd name="connsiteX228" fmla="*/ 4071938 w 7315744"/>
              <a:gd name="connsiteY228" fmla="*/ 1890713 h 3444751"/>
              <a:gd name="connsiteX229" fmla="*/ 4176713 w 7315744"/>
              <a:gd name="connsiteY229" fmla="*/ 1866900 h 3444751"/>
              <a:gd name="connsiteX230" fmla="*/ 4229100 w 7315744"/>
              <a:gd name="connsiteY230" fmla="*/ 1862138 h 3444751"/>
              <a:gd name="connsiteX231" fmla="*/ 4333875 w 7315744"/>
              <a:gd name="connsiteY231" fmla="*/ 1843088 h 3444751"/>
              <a:gd name="connsiteX232" fmla="*/ 4376738 w 7315744"/>
              <a:gd name="connsiteY232" fmla="*/ 1833563 h 3444751"/>
              <a:gd name="connsiteX233" fmla="*/ 4467225 w 7315744"/>
              <a:gd name="connsiteY233" fmla="*/ 1824038 h 3444751"/>
              <a:gd name="connsiteX234" fmla="*/ 4519613 w 7315744"/>
              <a:gd name="connsiteY234" fmla="*/ 1819275 h 3444751"/>
              <a:gd name="connsiteX235" fmla="*/ 4676775 w 7315744"/>
              <a:gd name="connsiteY235" fmla="*/ 1814513 h 3444751"/>
              <a:gd name="connsiteX236" fmla="*/ 4710113 w 7315744"/>
              <a:gd name="connsiteY236" fmla="*/ 1809750 h 3444751"/>
              <a:gd name="connsiteX237" fmla="*/ 4757738 w 7315744"/>
              <a:gd name="connsiteY237" fmla="*/ 1795463 h 3444751"/>
              <a:gd name="connsiteX238" fmla="*/ 4829175 w 7315744"/>
              <a:gd name="connsiteY238" fmla="*/ 1790700 h 3444751"/>
              <a:gd name="connsiteX239" fmla="*/ 5010150 w 7315744"/>
              <a:gd name="connsiteY239" fmla="*/ 1776413 h 3444751"/>
              <a:gd name="connsiteX240" fmla="*/ 5033963 w 7315744"/>
              <a:gd name="connsiteY240" fmla="*/ 1771650 h 3444751"/>
              <a:gd name="connsiteX241" fmla="*/ 5091113 w 7315744"/>
              <a:gd name="connsiteY241" fmla="*/ 1766888 h 3444751"/>
              <a:gd name="connsiteX242" fmla="*/ 5153025 w 7315744"/>
              <a:gd name="connsiteY242" fmla="*/ 1757363 h 3444751"/>
              <a:gd name="connsiteX243" fmla="*/ 5281613 w 7315744"/>
              <a:gd name="connsiteY243" fmla="*/ 1752600 h 3444751"/>
              <a:gd name="connsiteX244" fmla="*/ 5314950 w 7315744"/>
              <a:gd name="connsiteY244" fmla="*/ 1747838 h 3444751"/>
              <a:gd name="connsiteX245" fmla="*/ 5405438 w 7315744"/>
              <a:gd name="connsiteY245" fmla="*/ 1738313 h 3444751"/>
              <a:gd name="connsiteX246" fmla="*/ 5419725 w 7315744"/>
              <a:gd name="connsiteY246" fmla="*/ 1733550 h 3444751"/>
              <a:gd name="connsiteX247" fmla="*/ 5467350 w 7315744"/>
              <a:gd name="connsiteY247" fmla="*/ 1728788 h 3444751"/>
              <a:gd name="connsiteX248" fmla="*/ 5495925 w 7315744"/>
              <a:gd name="connsiteY248" fmla="*/ 1719263 h 3444751"/>
              <a:gd name="connsiteX249" fmla="*/ 5715000 w 7315744"/>
              <a:gd name="connsiteY249" fmla="*/ 1719263 h 3444751"/>
              <a:gd name="connsiteX250" fmla="*/ 5748338 w 7315744"/>
              <a:gd name="connsiteY250" fmla="*/ 1747838 h 3444751"/>
              <a:gd name="connsiteX251" fmla="*/ 5781675 w 7315744"/>
              <a:gd name="connsiteY251" fmla="*/ 1809750 h 3444751"/>
              <a:gd name="connsiteX252" fmla="*/ 5786438 w 7315744"/>
              <a:gd name="connsiteY252" fmla="*/ 1824038 h 3444751"/>
              <a:gd name="connsiteX253" fmla="*/ 5800725 w 7315744"/>
              <a:gd name="connsiteY253" fmla="*/ 1847850 h 3444751"/>
              <a:gd name="connsiteX0" fmla="*/ 5800725 w 7315744"/>
              <a:gd name="connsiteY0" fmla="*/ 1847850 h 3444751"/>
              <a:gd name="connsiteX1" fmla="*/ 5824538 w 7315744"/>
              <a:gd name="connsiteY1" fmla="*/ 1838325 h 3444751"/>
              <a:gd name="connsiteX2" fmla="*/ 5838825 w 7315744"/>
              <a:gd name="connsiteY2" fmla="*/ 1828800 h 3444751"/>
              <a:gd name="connsiteX3" fmla="*/ 5815013 w 7315744"/>
              <a:gd name="connsiteY3" fmla="*/ 1785938 h 3444751"/>
              <a:gd name="connsiteX4" fmla="*/ 5805488 w 7315744"/>
              <a:gd name="connsiteY4" fmla="*/ 1771650 h 3444751"/>
              <a:gd name="connsiteX5" fmla="*/ 5815013 w 7315744"/>
              <a:gd name="connsiteY5" fmla="*/ 1743075 h 3444751"/>
              <a:gd name="connsiteX6" fmla="*/ 5829300 w 7315744"/>
              <a:gd name="connsiteY6" fmla="*/ 1733550 h 3444751"/>
              <a:gd name="connsiteX7" fmla="*/ 5838825 w 7315744"/>
              <a:gd name="connsiteY7" fmla="*/ 1719263 h 3444751"/>
              <a:gd name="connsiteX8" fmla="*/ 5838825 w 7315744"/>
              <a:gd name="connsiteY8" fmla="*/ 1676400 h 3444751"/>
              <a:gd name="connsiteX9" fmla="*/ 5857875 w 7315744"/>
              <a:gd name="connsiteY9" fmla="*/ 1671638 h 3444751"/>
              <a:gd name="connsiteX10" fmla="*/ 5872163 w 7315744"/>
              <a:gd name="connsiteY10" fmla="*/ 1662113 h 3444751"/>
              <a:gd name="connsiteX11" fmla="*/ 5919788 w 7315744"/>
              <a:gd name="connsiteY11" fmla="*/ 1662113 h 3444751"/>
              <a:gd name="connsiteX12" fmla="*/ 5967413 w 7315744"/>
              <a:gd name="connsiteY12" fmla="*/ 1671638 h 3444751"/>
              <a:gd name="connsiteX13" fmla="*/ 5991225 w 7315744"/>
              <a:gd name="connsiteY13" fmla="*/ 1676400 h 3444751"/>
              <a:gd name="connsiteX14" fmla="*/ 6005513 w 7315744"/>
              <a:gd name="connsiteY14" fmla="*/ 1709738 h 3444751"/>
              <a:gd name="connsiteX15" fmla="*/ 6019800 w 7315744"/>
              <a:gd name="connsiteY15" fmla="*/ 1714500 h 3444751"/>
              <a:gd name="connsiteX16" fmla="*/ 6091238 w 7315744"/>
              <a:gd name="connsiteY16" fmla="*/ 1719263 h 3444751"/>
              <a:gd name="connsiteX17" fmla="*/ 6096000 w 7315744"/>
              <a:gd name="connsiteY17" fmla="*/ 1747838 h 3444751"/>
              <a:gd name="connsiteX18" fmla="*/ 6162675 w 7315744"/>
              <a:gd name="connsiteY18" fmla="*/ 1752600 h 3444751"/>
              <a:gd name="connsiteX19" fmla="*/ 6176963 w 7315744"/>
              <a:gd name="connsiteY19" fmla="*/ 1695450 h 3444751"/>
              <a:gd name="connsiteX20" fmla="*/ 6329363 w 7315744"/>
              <a:gd name="connsiteY20" fmla="*/ 1695450 h 3444751"/>
              <a:gd name="connsiteX21" fmla="*/ 6343650 w 7315744"/>
              <a:gd name="connsiteY21" fmla="*/ 1690688 h 3444751"/>
              <a:gd name="connsiteX22" fmla="*/ 6376988 w 7315744"/>
              <a:gd name="connsiteY22" fmla="*/ 1671638 h 3444751"/>
              <a:gd name="connsiteX23" fmla="*/ 6396038 w 7315744"/>
              <a:gd name="connsiteY23" fmla="*/ 1643063 h 3444751"/>
              <a:gd name="connsiteX24" fmla="*/ 6467475 w 7315744"/>
              <a:gd name="connsiteY24" fmla="*/ 1633538 h 3444751"/>
              <a:gd name="connsiteX25" fmla="*/ 6481763 w 7315744"/>
              <a:gd name="connsiteY25" fmla="*/ 1628775 h 3444751"/>
              <a:gd name="connsiteX26" fmla="*/ 6515100 w 7315744"/>
              <a:gd name="connsiteY26" fmla="*/ 1624013 h 3444751"/>
              <a:gd name="connsiteX27" fmla="*/ 6519863 w 7315744"/>
              <a:gd name="connsiteY27" fmla="*/ 1600200 h 3444751"/>
              <a:gd name="connsiteX28" fmla="*/ 6548438 w 7315744"/>
              <a:gd name="connsiteY28" fmla="*/ 1590675 h 3444751"/>
              <a:gd name="connsiteX29" fmla="*/ 6591300 w 7315744"/>
              <a:gd name="connsiteY29" fmla="*/ 1595438 h 3444751"/>
              <a:gd name="connsiteX30" fmla="*/ 6605588 w 7315744"/>
              <a:gd name="connsiteY30" fmla="*/ 1604963 h 3444751"/>
              <a:gd name="connsiteX31" fmla="*/ 6643688 w 7315744"/>
              <a:gd name="connsiteY31" fmla="*/ 1600200 h 3444751"/>
              <a:gd name="connsiteX32" fmla="*/ 6667500 w 7315744"/>
              <a:gd name="connsiteY32" fmla="*/ 1576388 h 3444751"/>
              <a:gd name="connsiteX33" fmla="*/ 6653213 w 7315744"/>
              <a:gd name="connsiteY33" fmla="*/ 1495425 h 3444751"/>
              <a:gd name="connsiteX34" fmla="*/ 6657975 w 7315744"/>
              <a:gd name="connsiteY34" fmla="*/ 1462088 h 3444751"/>
              <a:gd name="connsiteX35" fmla="*/ 6672263 w 7315744"/>
              <a:gd name="connsiteY35" fmla="*/ 1457325 h 3444751"/>
              <a:gd name="connsiteX36" fmla="*/ 6686550 w 7315744"/>
              <a:gd name="connsiteY36" fmla="*/ 1447800 h 3444751"/>
              <a:gd name="connsiteX37" fmla="*/ 6696075 w 7315744"/>
              <a:gd name="connsiteY37" fmla="*/ 1433513 h 3444751"/>
              <a:gd name="connsiteX38" fmla="*/ 6700838 w 7315744"/>
              <a:gd name="connsiteY38" fmla="*/ 1400175 h 3444751"/>
              <a:gd name="connsiteX39" fmla="*/ 6715125 w 7315744"/>
              <a:gd name="connsiteY39" fmla="*/ 1395413 h 3444751"/>
              <a:gd name="connsiteX40" fmla="*/ 6762750 w 7315744"/>
              <a:gd name="connsiteY40" fmla="*/ 1385888 h 3444751"/>
              <a:gd name="connsiteX41" fmla="*/ 6791325 w 7315744"/>
              <a:gd name="connsiteY41" fmla="*/ 1376363 h 3444751"/>
              <a:gd name="connsiteX42" fmla="*/ 6805613 w 7315744"/>
              <a:gd name="connsiteY42" fmla="*/ 1371600 h 3444751"/>
              <a:gd name="connsiteX43" fmla="*/ 6819900 w 7315744"/>
              <a:gd name="connsiteY43" fmla="*/ 1376363 h 3444751"/>
              <a:gd name="connsiteX44" fmla="*/ 6834188 w 7315744"/>
              <a:gd name="connsiteY44" fmla="*/ 1404938 h 3444751"/>
              <a:gd name="connsiteX45" fmla="*/ 6929438 w 7315744"/>
              <a:gd name="connsiteY45" fmla="*/ 1409700 h 3444751"/>
              <a:gd name="connsiteX46" fmla="*/ 7005638 w 7315744"/>
              <a:gd name="connsiteY46" fmla="*/ 1423988 h 3444751"/>
              <a:gd name="connsiteX47" fmla="*/ 7024688 w 7315744"/>
              <a:gd name="connsiteY47" fmla="*/ 1433513 h 3444751"/>
              <a:gd name="connsiteX48" fmla="*/ 7043738 w 7315744"/>
              <a:gd name="connsiteY48" fmla="*/ 1438275 h 3444751"/>
              <a:gd name="connsiteX49" fmla="*/ 7058025 w 7315744"/>
              <a:gd name="connsiteY49" fmla="*/ 1447800 h 3444751"/>
              <a:gd name="connsiteX50" fmla="*/ 7086600 w 7315744"/>
              <a:gd name="connsiteY50" fmla="*/ 1452563 h 3444751"/>
              <a:gd name="connsiteX51" fmla="*/ 7148513 w 7315744"/>
              <a:gd name="connsiteY51" fmla="*/ 1466850 h 3444751"/>
              <a:gd name="connsiteX52" fmla="*/ 7196138 w 7315744"/>
              <a:gd name="connsiteY52" fmla="*/ 1481138 h 3444751"/>
              <a:gd name="connsiteX53" fmla="*/ 7234238 w 7315744"/>
              <a:gd name="connsiteY53" fmla="*/ 1423988 h 3444751"/>
              <a:gd name="connsiteX54" fmla="*/ 7253288 w 7315744"/>
              <a:gd name="connsiteY54" fmla="*/ 1395413 h 3444751"/>
              <a:gd name="connsiteX55" fmla="*/ 7258050 w 7315744"/>
              <a:gd name="connsiteY55" fmla="*/ 1381125 h 3444751"/>
              <a:gd name="connsiteX56" fmla="*/ 7267575 w 7315744"/>
              <a:gd name="connsiteY56" fmla="*/ 1366838 h 3444751"/>
              <a:gd name="connsiteX57" fmla="*/ 7272338 w 7315744"/>
              <a:gd name="connsiteY57" fmla="*/ 1338263 h 3444751"/>
              <a:gd name="connsiteX58" fmla="*/ 7286625 w 7315744"/>
              <a:gd name="connsiteY58" fmla="*/ 1323975 h 3444751"/>
              <a:gd name="connsiteX59" fmla="*/ 7310438 w 7315744"/>
              <a:gd name="connsiteY59" fmla="*/ 1295400 h 3444751"/>
              <a:gd name="connsiteX60" fmla="*/ 7305675 w 7315744"/>
              <a:gd name="connsiteY60" fmla="*/ 1262063 h 3444751"/>
              <a:gd name="connsiteX61" fmla="*/ 7300913 w 7315744"/>
              <a:gd name="connsiteY61" fmla="*/ 1247775 h 3444751"/>
              <a:gd name="connsiteX62" fmla="*/ 7272338 w 7315744"/>
              <a:gd name="connsiteY62" fmla="*/ 1228725 h 3444751"/>
              <a:gd name="connsiteX63" fmla="*/ 7262813 w 7315744"/>
              <a:gd name="connsiteY63" fmla="*/ 1214438 h 3444751"/>
              <a:gd name="connsiteX64" fmla="*/ 7281863 w 7315744"/>
              <a:gd name="connsiteY64" fmla="*/ 1185863 h 3444751"/>
              <a:gd name="connsiteX65" fmla="*/ 7300913 w 7315744"/>
              <a:gd name="connsiteY65" fmla="*/ 1176338 h 3444751"/>
              <a:gd name="connsiteX66" fmla="*/ 7315200 w 7315744"/>
              <a:gd name="connsiteY66" fmla="*/ 1162050 h 3444751"/>
              <a:gd name="connsiteX67" fmla="*/ 7310438 w 7315744"/>
              <a:gd name="connsiteY67" fmla="*/ 1143000 h 3444751"/>
              <a:gd name="connsiteX68" fmla="*/ 7281863 w 7315744"/>
              <a:gd name="connsiteY68" fmla="*/ 1128713 h 3444751"/>
              <a:gd name="connsiteX69" fmla="*/ 7267575 w 7315744"/>
              <a:gd name="connsiteY69" fmla="*/ 1119188 h 3444751"/>
              <a:gd name="connsiteX70" fmla="*/ 7239000 w 7315744"/>
              <a:gd name="connsiteY70" fmla="*/ 1109663 h 3444751"/>
              <a:gd name="connsiteX71" fmla="*/ 7239000 w 7315744"/>
              <a:gd name="connsiteY71" fmla="*/ 1019175 h 3444751"/>
              <a:gd name="connsiteX72" fmla="*/ 7253288 w 7315744"/>
              <a:gd name="connsiteY72" fmla="*/ 985838 h 3444751"/>
              <a:gd name="connsiteX73" fmla="*/ 7272338 w 7315744"/>
              <a:gd name="connsiteY73" fmla="*/ 942975 h 3444751"/>
              <a:gd name="connsiteX74" fmla="*/ 7286625 w 7315744"/>
              <a:gd name="connsiteY74" fmla="*/ 909638 h 3444751"/>
              <a:gd name="connsiteX75" fmla="*/ 7296150 w 7315744"/>
              <a:gd name="connsiteY75" fmla="*/ 895350 h 3444751"/>
              <a:gd name="connsiteX76" fmla="*/ 7310438 w 7315744"/>
              <a:gd name="connsiteY76" fmla="*/ 885825 h 3444751"/>
              <a:gd name="connsiteX77" fmla="*/ 7315200 w 7315744"/>
              <a:gd name="connsiteY77" fmla="*/ 871538 h 3444751"/>
              <a:gd name="connsiteX78" fmla="*/ 7300913 w 7315744"/>
              <a:gd name="connsiteY78" fmla="*/ 866775 h 3444751"/>
              <a:gd name="connsiteX79" fmla="*/ 7281863 w 7315744"/>
              <a:gd name="connsiteY79" fmla="*/ 862013 h 3444751"/>
              <a:gd name="connsiteX80" fmla="*/ 7253288 w 7315744"/>
              <a:gd name="connsiteY80" fmla="*/ 852488 h 3444751"/>
              <a:gd name="connsiteX81" fmla="*/ 7234238 w 7315744"/>
              <a:gd name="connsiteY81" fmla="*/ 819150 h 3444751"/>
              <a:gd name="connsiteX82" fmla="*/ 7219950 w 7315744"/>
              <a:gd name="connsiteY82" fmla="*/ 790575 h 3444751"/>
              <a:gd name="connsiteX83" fmla="*/ 7253288 w 7315744"/>
              <a:gd name="connsiteY83" fmla="*/ 757238 h 3444751"/>
              <a:gd name="connsiteX84" fmla="*/ 7267575 w 7315744"/>
              <a:gd name="connsiteY84" fmla="*/ 747713 h 3444751"/>
              <a:gd name="connsiteX85" fmla="*/ 7281863 w 7315744"/>
              <a:gd name="connsiteY85" fmla="*/ 738188 h 3444751"/>
              <a:gd name="connsiteX86" fmla="*/ 7291388 w 7315744"/>
              <a:gd name="connsiteY86" fmla="*/ 723900 h 3444751"/>
              <a:gd name="connsiteX87" fmla="*/ 7253288 w 7315744"/>
              <a:gd name="connsiteY87" fmla="*/ 700088 h 3444751"/>
              <a:gd name="connsiteX88" fmla="*/ 7239000 w 7315744"/>
              <a:gd name="connsiteY88" fmla="*/ 695325 h 3444751"/>
              <a:gd name="connsiteX89" fmla="*/ 7215188 w 7315744"/>
              <a:gd name="connsiteY89" fmla="*/ 690563 h 3444751"/>
              <a:gd name="connsiteX90" fmla="*/ 7191375 w 7315744"/>
              <a:gd name="connsiteY90" fmla="*/ 681038 h 3444751"/>
              <a:gd name="connsiteX91" fmla="*/ 7172325 w 7315744"/>
              <a:gd name="connsiteY91" fmla="*/ 676275 h 3444751"/>
              <a:gd name="connsiteX92" fmla="*/ 7129463 w 7315744"/>
              <a:gd name="connsiteY92" fmla="*/ 652463 h 3444751"/>
              <a:gd name="connsiteX93" fmla="*/ 7115175 w 7315744"/>
              <a:gd name="connsiteY93" fmla="*/ 647700 h 3444751"/>
              <a:gd name="connsiteX94" fmla="*/ 7110413 w 7315744"/>
              <a:gd name="connsiteY94" fmla="*/ 633413 h 3444751"/>
              <a:gd name="connsiteX95" fmla="*/ 7115175 w 7315744"/>
              <a:gd name="connsiteY95" fmla="*/ 604838 h 3444751"/>
              <a:gd name="connsiteX96" fmla="*/ 7162800 w 7315744"/>
              <a:gd name="connsiteY96" fmla="*/ 561975 h 3444751"/>
              <a:gd name="connsiteX97" fmla="*/ 7177088 w 7315744"/>
              <a:gd name="connsiteY97" fmla="*/ 547688 h 3444751"/>
              <a:gd name="connsiteX98" fmla="*/ 7196138 w 7315744"/>
              <a:gd name="connsiteY98" fmla="*/ 514350 h 3444751"/>
              <a:gd name="connsiteX99" fmla="*/ 7200900 w 7315744"/>
              <a:gd name="connsiteY99" fmla="*/ 500063 h 3444751"/>
              <a:gd name="connsiteX100" fmla="*/ 7196138 w 7315744"/>
              <a:gd name="connsiteY100" fmla="*/ 457200 h 3444751"/>
              <a:gd name="connsiteX101" fmla="*/ 7167563 w 7315744"/>
              <a:gd name="connsiteY101" fmla="*/ 309563 h 3444751"/>
              <a:gd name="connsiteX102" fmla="*/ 7162800 w 7315744"/>
              <a:gd name="connsiteY102" fmla="*/ 290513 h 3444751"/>
              <a:gd name="connsiteX103" fmla="*/ 7186613 w 7315744"/>
              <a:gd name="connsiteY103" fmla="*/ 233363 h 3444751"/>
              <a:gd name="connsiteX104" fmla="*/ 7191375 w 7315744"/>
              <a:gd name="connsiteY104" fmla="*/ 219075 h 3444751"/>
              <a:gd name="connsiteX105" fmla="*/ 7200900 w 7315744"/>
              <a:gd name="connsiteY105" fmla="*/ 204788 h 3444751"/>
              <a:gd name="connsiteX106" fmla="*/ 7210425 w 7315744"/>
              <a:gd name="connsiteY106" fmla="*/ 166688 h 3444751"/>
              <a:gd name="connsiteX107" fmla="*/ 7239000 w 7315744"/>
              <a:gd name="connsiteY107" fmla="*/ 119063 h 3444751"/>
              <a:gd name="connsiteX108" fmla="*/ 7258050 w 7315744"/>
              <a:gd name="connsiteY108" fmla="*/ 90487 h 3444751"/>
              <a:gd name="connsiteX109" fmla="*/ 7267575 w 7315744"/>
              <a:gd name="connsiteY109" fmla="*/ 76200 h 3444751"/>
              <a:gd name="connsiteX110" fmla="*/ 6972300 w 7315744"/>
              <a:gd name="connsiteY110" fmla="*/ 76200 h 3444751"/>
              <a:gd name="connsiteX111" fmla="*/ 6919913 w 7315744"/>
              <a:gd name="connsiteY111" fmla="*/ 85725 h 3444751"/>
              <a:gd name="connsiteX112" fmla="*/ 6834188 w 7315744"/>
              <a:gd name="connsiteY112" fmla="*/ 90487 h 3444751"/>
              <a:gd name="connsiteX113" fmla="*/ 6753225 w 7315744"/>
              <a:gd name="connsiteY113" fmla="*/ 80962 h 3444751"/>
              <a:gd name="connsiteX114" fmla="*/ 6681788 w 7315744"/>
              <a:gd name="connsiteY114" fmla="*/ 66675 h 3444751"/>
              <a:gd name="connsiteX115" fmla="*/ 6376988 w 7315744"/>
              <a:gd name="connsiteY115" fmla="*/ 61912 h 3444751"/>
              <a:gd name="connsiteX116" fmla="*/ 5681663 w 7315744"/>
              <a:gd name="connsiteY116" fmla="*/ 47625 h 3444751"/>
              <a:gd name="connsiteX117" fmla="*/ 5653088 w 7315744"/>
              <a:gd name="connsiteY117" fmla="*/ 38100 h 3444751"/>
              <a:gd name="connsiteX118" fmla="*/ 2481263 w 7315744"/>
              <a:gd name="connsiteY118" fmla="*/ 28575 h 3444751"/>
              <a:gd name="connsiteX119" fmla="*/ 1600200 w 7315744"/>
              <a:gd name="connsiteY119" fmla="*/ 23812 h 3444751"/>
              <a:gd name="connsiteX120" fmla="*/ 1366838 w 7315744"/>
              <a:gd name="connsiteY120" fmla="*/ 9525 h 3444751"/>
              <a:gd name="connsiteX121" fmla="*/ 1323975 w 7315744"/>
              <a:gd name="connsiteY121" fmla="*/ 0 h 3444751"/>
              <a:gd name="connsiteX122" fmla="*/ 471488 w 7315744"/>
              <a:gd name="connsiteY122" fmla="*/ 4762 h 3444751"/>
              <a:gd name="connsiteX123" fmla="*/ 447675 w 7315744"/>
              <a:gd name="connsiteY123" fmla="*/ 14287 h 3444751"/>
              <a:gd name="connsiteX124" fmla="*/ 385763 w 7315744"/>
              <a:gd name="connsiteY124" fmla="*/ 19050 h 3444751"/>
              <a:gd name="connsiteX125" fmla="*/ 328613 w 7315744"/>
              <a:gd name="connsiteY125" fmla="*/ 28575 h 3444751"/>
              <a:gd name="connsiteX126" fmla="*/ 309563 w 7315744"/>
              <a:gd name="connsiteY126" fmla="*/ 33337 h 3444751"/>
              <a:gd name="connsiteX127" fmla="*/ 280988 w 7315744"/>
              <a:gd name="connsiteY127" fmla="*/ 38100 h 3444751"/>
              <a:gd name="connsiteX128" fmla="*/ 223837 w 7315744"/>
              <a:gd name="connsiteY128" fmla="*/ 52387 h 3444751"/>
              <a:gd name="connsiteX129" fmla="*/ 209550 w 7315744"/>
              <a:gd name="connsiteY129" fmla="*/ 57150 h 3444751"/>
              <a:gd name="connsiteX130" fmla="*/ 176212 w 7315744"/>
              <a:gd name="connsiteY130" fmla="*/ 66675 h 3444751"/>
              <a:gd name="connsiteX131" fmla="*/ 161925 w 7315744"/>
              <a:gd name="connsiteY131" fmla="*/ 119063 h 3444751"/>
              <a:gd name="connsiteX132" fmla="*/ 152400 w 7315744"/>
              <a:gd name="connsiteY132" fmla="*/ 147638 h 3444751"/>
              <a:gd name="connsiteX133" fmla="*/ 147637 w 7315744"/>
              <a:gd name="connsiteY133" fmla="*/ 180975 h 3444751"/>
              <a:gd name="connsiteX134" fmla="*/ 138112 w 7315744"/>
              <a:gd name="connsiteY134" fmla="*/ 304800 h 3444751"/>
              <a:gd name="connsiteX135" fmla="*/ 133350 w 7315744"/>
              <a:gd name="connsiteY135" fmla="*/ 342900 h 3444751"/>
              <a:gd name="connsiteX136" fmla="*/ 128587 w 7315744"/>
              <a:gd name="connsiteY136" fmla="*/ 361950 h 3444751"/>
              <a:gd name="connsiteX137" fmla="*/ 119062 w 7315744"/>
              <a:gd name="connsiteY137" fmla="*/ 461963 h 3444751"/>
              <a:gd name="connsiteX138" fmla="*/ 109537 w 7315744"/>
              <a:gd name="connsiteY138" fmla="*/ 1495425 h 3444751"/>
              <a:gd name="connsiteX139" fmla="*/ 104775 w 7315744"/>
              <a:gd name="connsiteY139" fmla="*/ 1557338 h 3444751"/>
              <a:gd name="connsiteX140" fmla="*/ 90487 w 7315744"/>
              <a:gd name="connsiteY140" fmla="*/ 1604963 h 3444751"/>
              <a:gd name="connsiteX141" fmla="*/ 85725 w 7315744"/>
              <a:gd name="connsiteY141" fmla="*/ 1647825 h 3444751"/>
              <a:gd name="connsiteX142" fmla="*/ 80962 w 7315744"/>
              <a:gd name="connsiteY142" fmla="*/ 1695450 h 3444751"/>
              <a:gd name="connsiteX143" fmla="*/ 71437 w 7315744"/>
              <a:gd name="connsiteY143" fmla="*/ 1747838 h 3444751"/>
              <a:gd name="connsiteX144" fmla="*/ 66675 w 7315744"/>
              <a:gd name="connsiteY144" fmla="*/ 1781175 h 3444751"/>
              <a:gd name="connsiteX145" fmla="*/ 57150 w 7315744"/>
              <a:gd name="connsiteY145" fmla="*/ 1838325 h 3444751"/>
              <a:gd name="connsiteX146" fmla="*/ 52387 w 7315744"/>
              <a:gd name="connsiteY146" fmla="*/ 1924050 h 3444751"/>
              <a:gd name="connsiteX147" fmla="*/ 42862 w 7315744"/>
              <a:gd name="connsiteY147" fmla="*/ 2190750 h 3444751"/>
              <a:gd name="connsiteX148" fmla="*/ 38100 w 7315744"/>
              <a:gd name="connsiteY148" fmla="*/ 2266950 h 3444751"/>
              <a:gd name="connsiteX149" fmla="*/ 33337 w 7315744"/>
              <a:gd name="connsiteY149" fmla="*/ 2281238 h 3444751"/>
              <a:gd name="connsiteX150" fmla="*/ 19050 w 7315744"/>
              <a:gd name="connsiteY150" fmla="*/ 2376488 h 3444751"/>
              <a:gd name="connsiteX151" fmla="*/ 14287 w 7315744"/>
              <a:gd name="connsiteY151" fmla="*/ 2595563 h 3444751"/>
              <a:gd name="connsiteX152" fmla="*/ 4762 w 7315744"/>
              <a:gd name="connsiteY152" fmla="*/ 2633663 h 3444751"/>
              <a:gd name="connsiteX153" fmla="*/ 0 w 7315744"/>
              <a:gd name="connsiteY153" fmla="*/ 2686050 h 3444751"/>
              <a:gd name="connsiteX154" fmla="*/ 204787 w 7315744"/>
              <a:gd name="connsiteY154" fmla="*/ 3371850 h 3444751"/>
              <a:gd name="connsiteX155" fmla="*/ 219075 w 7315744"/>
              <a:gd name="connsiteY155" fmla="*/ 3395663 h 3444751"/>
              <a:gd name="connsiteX156" fmla="*/ 228600 w 7315744"/>
              <a:gd name="connsiteY156" fmla="*/ 3409950 h 3444751"/>
              <a:gd name="connsiteX157" fmla="*/ 242887 w 7315744"/>
              <a:gd name="connsiteY157" fmla="*/ 3414713 h 3444751"/>
              <a:gd name="connsiteX158" fmla="*/ 285750 w 7315744"/>
              <a:gd name="connsiteY158" fmla="*/ 3429000 h 3444751"/>
              <a:gd name="connsiteX159" fmla="*/ 438150 w 7315744"/>
              <a:gd name="connsiteY159" fmla="*/ 3433763 h 3444751"/>
              <a:gd name="connsiteX160" fmla="*/ 461963 w 7315744"/>
              <a:gd name="connsiteY160" fmla="*/ 3424238 h 3444751"/>
              <a:gd name="connsiteX161" fmla="*/ 476250 w 7315744"/>
              <a:gd name="connsiteY161" fmla="*/ 3419475 h 3444751"/>
              <a:gd name="connsiteX162" fmla="*/ 519113 w 7315744"/>
              <a:gd name="connsiteY162" fmla="*/ 3386138 h 3444751"/>
              <a:gd name="connsiteX163" fmla="*/ 538163 w 7315744"/>
              <a:gd name="connsiteY163" fmla="*/ 3362325 h 3444751"/>
              <a:gd name="connsiteX164" fmla="*/ 552450 w 7315744"/>
              <a:gd name="connsiteY164" fmla="*/ 3357563 h 3444751"/>
              <a:gd name="connsiteX165" fmla="*/ 561975 w 7315744"/>
              <a:gd name="connsiteY165" fmla="*/ 3324225 h 3444751"/>
              <a:gd name="connsiteX166" fmla="*/ 581025 w 7315744"/>
              <a:gd name="connsiteY166" fmla="*/ 3305175 h 3444751"/>
              <a:gd name="connsiteX167" fmla="*/ 595313 w 7315744"/>
              <a:gd name="connsiteY167" fmla="*/ 3286125 h 3444751"/>
              <a:gd name="connsiteX168" fmla="*/ 609600 w 7315744"/>
              <a:gd name="connsiteY168" fmla="*/ 3252788 h 3444751"/>
              <a:gd name="connsiteX169" fmla="*/ 633413 w 7315744"/>
              <a:gd name="connsiteY169" fmla="*/ 3233738 h 3444751"/>
              <a:gd name="connsiteX170" fmla="*/ 642938 w 7315744"/>
              <a:gd name="connsiteY170" fmla="*/ 3219450 h 3444751"/>
              <a:gd name="connsiteX171" fmla="*/ 666750 w 7315744"/>
              <a:gd name="connsiteY171" fmla="*/ 3200400 h 3444751"/>
              <a:gd name="connsiteX172" fmla="*/ 681038 w 7315744"/>
              <a:gd name="connsiteY172" fmla="*/ 3186113 h 3444751"/>
              <a:gd name="connsiteX173" fmla="*/ 700088 w 7315744"/>
              <a:gd name="connsiteY173" fmla="*/ 3176588 h 3444751"/>
              <a:gd name="connsiteX174" fmla="*/ 733425 w 7315744"/>
              <a:gd name="connsiteY174" fmla="*/ 3162300 h 3444751"/>
              <a:gd name="connsiteX175" fmla="*/ 771525 w 7315744"/>
              <a:gd name="connsiteY175" fmla="*/ 3133725 h 3444751"/>
              <a:gd name="connsiteX176" fmla="*/ 785813 w 7315744"/>
              <a:gd name="connsiteY176" fmla="*/ 3124200 h 3444751"/>
              <a:gd name="connsiteX177" fmla="*/ 828675 w 7315744"/>
              <a:gd name="connsiteY177" fmla="*/ 3081338 h 3444751"/>
              <a:gd name="connsiteX178" fmla="*/ 852488 w 7315744"/>
              <a:gd name="connsiteY178" fmla="*/ 3057525 h 3444751"/>
              <a:gd name="connsiteX179" fmla="*/ 895350 w 7315744"/>
              <a:gd name="connsiteY179" fmla="*/ 3005138 h 3444751"/>
              <a:gd name="connsiteX180" fmla="*/ 904875 w 7315744"/>
              <a:gd name="connsiteY180" fmla="*/ 2990850 h 3444751"/>
              <a:gd name="connsiteX181" fmla="*/ 947738 w 7315744"/>
              <a:gd name="connsiteY181" fmla="*/ 2967038 h 3444751"/>
              <a:gd name="connsiteX182" fmla="*/ 962025 w 7315744"/>
              <a:gd name="connsiteY182" fmla="*/ 2957513 h 3444751"/>
              <a:gd name="connsiteX183" fmla="*/ 995363 w 7315744"/>
              <a:gd name="connsiteY183" fmla="*/ 2938463 h 3444751"/>
              <a:gd name="connsiteX184" fmla="*/ 1009650 w 7315744"/>
              <a:gd name="connsiteY184" fmla="*/ 2924175 h 3444751"/>
              <a:gd name="connsiteX185" fmla="*/ 1090613 w 7315744"/>
              <a:gd name="connsiteY185" fmla="*/ 2876550 h 3444751"/>
              <a:gd name="connsiteX186" fmla="*/ 1123950 w 7315744"/>
              <a:gd name="connsiteY186" fmla="*/ 2847975 h 3444751"/>
              <a:gd name="connsiteX187" fmla="*/ 1190625 w 7315744"/>
              <a:gd name="connsiteY187" fmla="*/ 2819400 h 3444751"/>
              <a:gd name="connsiteX188" fmla="*/ 1247775 w 7315744"/>
              <a:gd name="connsiteY188" fmla="*/ 2795588 h 3444751"/>
              <a:gd name="connsiteX189" fmla="*/ 1276350 w 7315744"/>
              <a:gd name="connsiteY189" fmla="*/ 2781300 h 3444751"/>
              <a:gd name="connsiteX190" fmla="*/ 1304925 w 7315744"/>
              <a:gd name="connsiteY190" fmla="*/ 2776538 h 3444751"/>
              <a:gd name="connsiteX191" fmla="*/ 1395413 w 7315744"/>
              <a:gd name="connsiteY191" fmla="*/ 2757488 h 3444751"/>
              <a:gd name="connsiteX192" fmla="*/ 1476375 w 7315744"/>
              <a:gd name="connsiteY192" fmla="*/ 2728913 h 3444751"/>
              <a:gd name="connsiteX193" fmla="*/ 1528763 w 7315744"/>
              <a:gd name="connsiteY193" fmla="*/ 2714625 h 3444751"/>
              <a:gd name="connsiteX194" fmla="*/ 1681163 w 7315744"/>
              <a:gd name="connsiteY194" fmla="*/ 2652713 h 3444751"/>
              <a:gd name="connsiteX195" fmla="*/ 1771650 w 7315744"/>
              <a:gd name="connsiteY195" fmla="*/ 2614613 h 3444751"/>
              <a:gd name="connsiteX196" fmla="*/ 1871663 w 7315744"/>
              <a:gd name="connsiteY196" fmla="*/ 2581275 h 3444751"/>
              <a:gd name="connsiteX197" fmla="*/ 1900238 w 7315744"/>
              <a:gd name="connsiteY197" fmla="*/ 2566988 h 3444751"/>
              <a:gd name="connsiteX198" fmla="*/ 1928813 w 7315744"/>
              <a:gd name="connsiteY198" fmla="*/ 2547938 h 3444751"/>
              <a:gd name="connsiteX199" fmla="*/ 1971675 w 7315744"/>
              <a:gd name="connsiteY199" fmla="*/ 2533650 h 3444751"/>
              <a:gd name="connsiteX200" fmla="*/ 2090738 w 7315744"/>
              <a:gd name="connsiteY200" fmla="*/ 2481263 h 3444751"/>
              <a:gd name="connsiteX201" fmla="*/ 2143125 w 7315744"/>
              <a:gd name="connsiteY201" fmla="*/ 2452688 h 3444751"/>
              <a:gd name="connsiteX202" fmla="*/ 2176463 w 7315744"/>
              <a:gd name="connsiteY202" fmla="*/ 2443163 h 3444751"/>
              <a:gd name="connsiteX203" fmla="*/ 2228850 w 7315744"/>
              <a:gd name="connsiteY203" fmla="*/ 2424113 h 3444751"/>
              <a:gd name="connsiteX204" fmla="*/ 2281238 w 7315744"/>
              <a:gd name="connsiteY204" fmla="*/ 2400300 h 3444751"/>
              <a:gd name="connsiteX205" fmla="*/ 2357438 w 7315744"/>
              <a:gd name="connsiteY205" fmla="*/ 2376488 h 3444751"/>
              <a:gd name="connsiteX206" fmla="*/ 2481263 w 7315744"/>
              <a:gd name="connsiteY206" fmla="*/ 2319338 h 3444751"/>
              <a:gd name="connsiteX207" fmla="*/ 2538413 w 7315744"/>
              <a:gd name="connsiteY207" fmla="*/ 2286000 h 3444751"/>
              <a:gd name="connsiteX208" fmla="*/ 2571750 w 7315744"/>
              <a:gd name="connsiteY208" fmla="*/ 2276475 h 3444751"/>
              <a:gd name="connsiteX209" fmla="*/ 2647950 w 7315744"/>
              <a:gd name="connsiteY209" fmla="*/ 2238375 h 3444751"/>
              <a:gd name="connsiteX210" fmla="*/ 2705100 w 7315744"/>
              <a:gd name="connsiteY210" fmla="*/ 2219325 h 3444751"/>
              <a:gd name="connsiteX211" fmla="*/ 2724150 w 7315744"/>
              <a:gd name="connsiteY211" fmla="*/ 2209800 h 3444751"/>
              <a:gd name="connsiteX212" fmla="*/ 2847975 w 7315744"/>
              <a:gd name="connsiteY212" fmla="*/ 2157413 h 3444751"/>
              <a:gd name="connsiteX213" fmla="*/ 2871788 w 7315744"/>
              <a:gd name="connsiteY213" fmla="*/ 2143125 h 3444751"/>
              <a:gd name="connsiteX214" fmla="*/ 3000375 w 7315744"/>
              <a:gd name="connsiteY214" fmla="*/ 2100263 h 3444751"/>
              <a:gd name="connsiteX215" fmla="*/ 3028950 w 7315744"/>
              <a:gd name="connsiteY215" fmla="*/ 2095500 h 3444751"/>
              <a:gd name="connsiteX216" fmla="*/ 3095625 w 7315744"/>
              <a:gd name="connsiteY216" fmla="*/ 2085975 h 3444751"/>
              <a:gd name="connsiteX217" fmla="*/ 3205163 w 7315744"/>
              <a:gd name="connsiteY217" fmla="*/ 2052638 h 3444751"/>
              <a:gd name="connsiteX218" fmla="*/ 3290888 w 7315744"/>
              <a:gd name="connsiteY218" fmla="*/ 2028825 h 3444751"/>
              <a:gd name="connsiteX219" fmla="*/ 3333750 w 7315744"/>
              <a:gd name="connsiteY219" fmla="*/ 2019300 h 3444751"/>
              <a:gd name="connsiteX220" fmla="*/ 3381375 w 7315744"/>
              <a:gd name="connsiteY220" fmla="*/ 2005013 h 3444751"/>
              <a:gd name="connsiteX221" fmla="*/ 3495675 w 7315744"/>
              <a:gd name="connsiteY221" fmla="*/ 1990725 h 3444751"/>
              <a:gd name="connsiteX222" fmla="*/ 3557588 w 7315744"/>
              <a:gd name="connsiteY222" fmla="*/ 1981200 h 3444751"/>
              <a:gd name="connsiteX223" fmla="*/ 3638550 w 7315744"/>
              <a:gd name="connsiteY223" fmla="*/ 1971675 h 3444751"/>
              <a:gd name="connsiteX224" fmla="*/ 3733800 w 7315744"/>
              <a:gd name="connsiteY224" fmla="*/ 1943100 h 3444751"/>
              <a:gd name="connsiteX225" fmla="*/ 3786188 w 7315744"/>
              <a:gd name="connsiteY225" fmla="*/ 1938338 h 3444751"/>
              <a:gd name="connsiteX226" fmla="*/ 3957638 w 7315744"/>
              <a:gd name="connsiteY226" fmla="*/ 1909763 h 3444751"/>
              <a:gd name="connsiteX227" fmla="*/ 4071938 w 7315744"/>
              <a:gd name="connsiteY227" fmla="*/ 1890713 h 3444751"/>
              <a:gd name="connsiteX228" fmla="*/ 4176713 w 7315744"/>
              <a:gd name="connsiteY228" fmla="*/ 1866900 h 3444751"/>
              <a:gd name="connsiteX229" fmla="*/ 4229100 w 7315744"/>
              <a:gd name="connsiteY229" fmla="*/ 1862138 h 3444751"/>
              <a:gd name="connsiteX230" fmla="*/ 4333875 w 7315744"/>
              <a:gd name="connsiteY230" fmla="*/ 1843088 h 3444751"/>
              <a:gd name="connsiteX231" fmla="*/ 4376738 w 7315744"/>
              <a:gd name="connsiteY231" fmla="*/ 1833563 h 3444751"/>
              <a:gd name="connsiteX232" fmla="*/ 4467225 w 7315744"/>
              <a:gd name="connsiteY232" fmla="*/ 1824038 h 3444751"/>
              <a:gd name="connsiteX233" fmla="*/ 4519613 w 7315744"/>
              <a:gd name="connsiteY233" fmla="*/ 1819275 h 3444751"/>
              <a:gd name="connsiteX234" fmla="*/ 4676775 w 7315744"/>
              <a:gd name="connsiteY234" fmla="*/ 1814513 h 3444751"/>
              <a:gd name="connsiteX235" fmla="*/ 4710113 w 7315744"/>
              <a:gd name="connsiteY235" fmla="*/ 1809750 h 3444751"/>
              <a:gd name="connsiteX236" fmla="*/ 4757738 w 7315744"/>
              <a:gd name="connsiteY236" fmla="*/ 1795463 h 3444751"/>
              <a:gd name="connsiteX237" fmla="*/ 4829175 w 7315744"/>
              <a:gd name="connsiteY237" fmla="*/ 1790700 h 3444751"/>
              <a:gd name="connsiteX238" fmla="*/ 5010150 w 7315744"/>
              <a:gd name="connsiteY238" fmla="*/ 1776413 h 3444751"/>
              <a:gd name="connsiteX239" fmla="*/ 5033963 w 7315744"/>
              <a:gd name="connsiteY239" fmla="*/ 1771650 h 3444751"/>
              <a:gd name="connsiteX240" fmla="*/ 5091113 w 7315744"/>
              <a:gd name="connsiteY240" fmla="*/ 1766888 h 3444751"/>
              <a:gd name="connsiteX241" fmla="*/ 5153025 w 7315744"/>
              <a:gd name="connsiteY241" fmla="*/ 1757363 h 3444751"/>
              <a:gd name="connsiteX242" fmla="*/ 5281613 w 7315744"/>
              <a:gd name="connsiteY242" fmla="*/ 1752600 h 3444751"/>
              <a:gd name="connsiteX243" fmla="*/ 5314950 w 7315744"/>
              <a:gd name="connsiteY243" fmla="*/ 1747838 h 3444751"/>
              <a:gd name="connsiteX244" fmla="*/ 5405438 w 7315744"/>
              <a:gd name="connsiteY244" fmla="*/ 1738313 h 3444751"/>
              <a:gd name="connsiteX245" fmla="*/ 5419725 w 7315744"/>
              <a:gd name="connsiteY245" fmla="*/ 1733550 h 3444751"/>
              <a:gd name="connsiteX246" fmla="*/ 5467350 w 7315744"/>
              <a:gd name="connsiteY246" fmla="*/ 1728788 h 3444751"/>
              <a:gd name="connsiteX247" fmla="*/ 5495925 w 7315744"/>
              <a:gd name="connsiteY247" fmla="*/ 1719263 h 3444751"/>
              <a:gd name="connsiteX248" fmla="*/ 5715000 w 7315744"/>
              <a:gd name="connsiteY248" fmla="*/ 1719263 h 3444751"/>
              <a:gd name="connsiteX249" fmla="*/ 5748338 w 7315744"/>
              <a:gd name="connsiteY249" fmla="*/ 1747838 h 3444751"/>
              <a:gd name="connsiteX250" fmla="*/ 5781675 w 7315744"/>
              <a:gd name="connsiteY250" fmla="*/ 1809750 h 3444751"/>
              <a:gd name="connsiteX251" fmla="*/ 5786438 w 7315744"/>
              <a:gd name="connsiteY251" fmla="*/ 1824038 h 3444751"/>
              <a:gd name="connsiteX252" fmla="*/ 5800725 w 7315744"/>
              <a:gd name="connsiteY252" fmla="*/ 1847850 h 3444751"/>
              <a:gd name="connsiteX0" fmla="*/ 5800725 w 7315744"/>
              <a:gd name="connsiteY0" fmla="*/ 1847850 h 3452370"/>
              <a:gd name="connsiteX1" fmla="*/ 5824538 w 7315744"/>
              <a:gd name="connsiteY1" fmla="*/ 1838325 h 3452370"/>
              <a:gd name="connsiteX2" fmla="*/ 5838825 w 7315744"/>
              <a:gd name="connsiteY2" fmla="*/ 1828800 h 3452370"/>
              <a:gd name="connsiteX3" fmla="*/ 5815013 w 7315744"/>
              <a:gd name="connsiteY3" fmla="*/ 1785938 h 3452370"/>
              <a:gd name="connsiteX4" fmla="*/ 5805488 w 7315744"/>
              <a:gd name="connsiteY4" fmla="*/ 1771650 h 3452370"/>
              <a:gd name="connsiteX5" fmla="*/ 5815013 w 7315744"/>
              <a:gd name="connsiteY5" fmla="*/ 1743075 h 3452370"/>
              <a:gd name="connsiteX6" fmla="*/ 5829300 w 7315744"/>
              <a:gd name="connsiteY6" fmla="*/ 1733550 h 3452370"/>
              <a:gd name="connsiteX7" fmla="*/ 5838825 w 7315744"/>
              <a:gd name="connsiteY7" fmla="*/ 1719263 h 3452370"/>
              <a:gd name="connsiteX8" fmla="*/ 5838825 w 7315744"/>
              <a:gd name="connsiteY8" fmla="*/ 1676400 h 3452370"/>
              <a:gd name="connsiteX9" fmla="*/ 5857875 w 7315744"/>
              <a:gd name="connsiteY9" fmla="*/ 1671638 h 3452370"/>
              <a:gd name="connsiteX10" fmla="*/ 5872163 w 7315744"/>
              <a:gd name="connsiteY10" fmla="*/ 1662113 h 3452370"/>
              <a:gd name="connsiteX11" fmla="*/ 5919788 w 7315744"/>
              <a:gd name="connsiteY11" fmla="*/ 1662113 h 3452370"/>
              <a:gd name="connsiteX12" fmla="*/ 5967413 w 7315744"/>
              <a:gd name="connsiteY12" fmla="*/ 1671638 h 3452370"/>
              <a:gd name="connsiteX13" fmla="*/ 5991225 w 7315744"/>
              <a:gd name="connsiteY13" fmla="*/ 1676400 h 3452370"/>
              <a:gd name="connsiteX14" fmla="*/ 6005513 w 7315744"/>
              <a:gd name="connsiteY14" fmla="*/ 1709738 h 3452370"/>
              <a:gd name="connsiteX15" fmla="*/ 6019800 w 7315744"/>
              <a:gd name="connsiteY15" fmla="*/ 1714500 h 3452370"/>
              <a:gd name="connsiteX16" fmla="*/ 6091238 w 7315744"/>
              <a:gd name="connsiteY16" fmla="*/ 1719263 h 3452370"/>
              <a:gd name="connsiteX17" fmla="*/ 6096000 w 7315744"/>
              <a:gd name="connsiteY17" fmla="*/ 1747838 h 3452370"/>
              <a:gd name="connsiteX18" fmla="*/ 6162675 w 7315744"/>
              <a:gd name="connsiteY18" fmla="*/ 1752600 h 3452370"/>
              <a:gd name="connsiteX19" fmla="*/ 6176963 w 7315744"/>
              <a:gd name="connsiteY19" fmla="*/ 1695450 h 3452370"/>
              <a:gd name="connsiteX20" fmla="*/ 6329363 w 7315744"/>
              <a:gd name="connsiteY20" fmla="*/ 1695450 h 3452370"/>
              <a:gd name="connsiteX21" fmla="*/ 6343650 w 7315744"/>
              <a:gd name="connsiteY21" fmla="*/ 1690688 h 3452370"/>
              <a:gd name="connsiteX22" fmla="*/ 6376988 w 7315744"/>
              <a:gd name="connsiteY22" fmla="*/ 1671638 h 3452370"/>
              <a:gd name="connsiteX23" fmla="*/ 6396038 w 7315744"/>
              <a:gd name="connsiteY23" fmla="*/ 1643063 h 3452370"/>
              <a:gd name="connsiteX24" fmla="*/ 6467475 w 7315744"/>
              <a:gd name="connsiteY24" fmla="*/ 1633538 h 3452370"/>
              <a:gd name="connsiteX25" fmla="*/ 6481763 w 7315744"/>
              <a:gd name="connsiteY25" fmla="*/ 1628775 h 3452370"/>
              <a:gd name="connsiteX26" fmla="*/ 6515100 w 7315744"/>
              <a:gd name="connsiteY26" fmla="*/ 1624013 h 3452370"/>
              <a:gd name="connsiteX27" fmla="*/ 6519863 w 7315744"/>
              <a:gd name="connsiteY27" fmla="*/ 1600200 h 3452370"/>
              <a:gd name="connsiteX28" fmla="*/ 6548438 w 7315744"/>
              <a:gd name="connsiteY28" fmla="*/ 1590675 h 3452370"/>
              <a:gd name="connsiteX29" fmla="*/ 6591300 w 7315744"/>
              <a:gd name="connsiteY29" fmla="*/ 1595438 h 3452370"/>
              <a:gd name="connsiteX30" fmla="*/ 6605588 w 7315744"/>
              <a:gd name="connsiteY30" fmla="*/ 1604963 h 3452370"/>
              <a:gd name="connsiteX31" fmla="*/ 6643688 w 7315744"/>
              <a:gd name="connsiteY31" fmla="*/ 1600200 h 3452370"/>
              <a:gd name="connsiteX32" fmla="*/ 6667500 w 7315744"/>
              <a:gd name="connsiteY32" fmla="*/ 1576388 h 3452370"/>
              <a:gd name="connsiteX33" fmla="*/ 6653213 w 7315744"/>
              <a:gd name="connsiteY33" fmla="*/ 1495425 h 3452370"/>
              <a:gd name="connsiteX34" fmla="*/ 6657975 w 7315744"/>
              <a:gd name="connsiteY34" fmla="*/ 1462088 h 3452370"/>
              <a:gd name="connsiteX35" fmla="*/ 6672263 w 7315744"/>
              <a:gd name="connsiteY35" fmla="*/ 1457325 h 3452370"/>
              <a:gd name="connsiteX36" fmla="*/ 6686550 w 7315744"/>
              <a:gd name="connsiteY36" fmla="*/ 1447800 h 3452370"/>
              <a:gd name="connsiteX37" fmla="*/ 6696075 w 7315744"/>
              <a:gd name="connsiteY37" fmla="*/ 1433513 h 3452370"/>
              <a:gd name="connsiteX38" fmla="*/ 6700838 w 7315744"/>
              <a:gd name="connsiteY38" fmla="*/ 1400175 h 3452370"/>
              <a:gd name="connsiteX39" fmla="*/ 6715125 w 7315744"/>
              <a:gd name="connsiteY39" fmla="*/ 1395413 h 3452370"/>
              <a:gd name="connsiteX40" fmla="*/ 6762750 w 7315744"/>
              <a:gd name="connsiteY40" fmla="*/ 1385888 h 3452370"/>
              <a:gd name="connsiteX41" fmla="*/ 6791325 w 7315744"/>
              <a:gd name="connsiteY41" fmla="*/ 1376363 h 3452370"/>
              <a:gd name="connsiteX42" fmla="*/ 6805613 w 7315744"/>
              <a:gd name="connsiteY42" fmla="*/ 1371600 h 3452370"/>
              <a:gd name="connsiteX43" fmla="*/ 6819900 w 7315744"/>
              <a:gd name="connsiteY43" fmla="*/ 1376363 h 3452370"/>
              <a:gd name="connsiteX44" fmla="*/ 6834188 w 7315744"/>
              <a:gd name="connsiteY44" fmla="*/ 1404938 h 3452370"/>
              <a:gd name="connsiteX45" fmla="*/ 6929438 w 7315744"/>
              <a:gd name="connsiteY45" fmla="*/ 1409700 h 3452370"/>
              <a:gd name="connsiteX46" fmla="*/ 7005638 w 7315744"/>
              <a:gd name="connsiteY46" fmla="*/ 1423988 h 3452370"/>
              <a:gd name="connsiteX47" fmla="*/ 7024688 w 7315744"/>
              <a:gd name="connsiteY47" fmla="*/ 1433513 h 3452370"/>
              <a:gd name="connsiteX48" fmla="*/ 7043738 w 7315744"/>
              <a:gd name="connsiteY48" fmla="*/ 1438275 h 3452370"/>
              <a:gd name="connsiteX49" fmla="*/ 7058025 w 7315744"/>
              <a:gd name="connsiteY49" fmla="*/ 1447800 h 3452370"/>
              <a:gd name="connsiteX50" fmla="*/ 7086600 w 7315744"/>
              <a:gd name="connsiteY50" fmla="*/ 1452563 h 3452370"/>
              <a:gd name="connsiteX51" fmla="*/ 7148513 w 7315744"/>
              <a:gd name="connsiteY51" fmla="*/ 1466850 h 3452370"/>
              <a:gd name="connsiteX52" fmla="*/ 7196138 w 7315744"/>
              <a:gd name="connsiteY52" fmla="*/ 1481138 h 3452370"/>
              <a:gd name="connsiteX53" fmla="*/ 7234238 w 7315744"/>
              <a:gd name="connsiteY53" fmla="*/ 1423988 h 3452370"/>
              <a:gd name="connsiteX54" fmla="*/ 7253288 w 7315744"/>
              <a:gd name="connsiteY54" fmla="*/ 1395413 h 3452370"/>
              <a:gd name="connsiteX55" fmla="*/ 7258050 w 7315744"/>
              <a:gd name="connsiteY55" fmla="*/ 1381125 h 3452370"/>
              <a:gd name="connsiteX56" fmla="*/ 7267575 w 7315744"/>
              <a:gd name="connsiteY56" fmla="*/ 1366838 h 3452370"/>
              <a:gd name="connsiteX57" fmla="*/ 7272338 w 7315744"/>
              <a:gd name="connsiteY57" fmla="*/ 1338263 h 3452370"/>
              <a:gd name="connsiteX58" fmla="*/ 7286625 w 7315744"/>
              <a:gd name="connsiteY58" fmla="*/ 1323975 h 3452370"/>
              <a:gd name="connsiteX59" fmla="*/ 7310438 w 7315744"/>
              <a:gd name="connsiteY59" fmla="*/ 1295400 h 3452370"/>
              <a:gd name="connsiteX60" fmla="*/ 7305675 w 7315744"/>
              <a:gd name="connsiteY60" fmla="*/ 1262063 h 3452370"/>
              <a:gd name="connsiteX61" fmla="*/ 7300913 w 7315744"/>
              <a:gd name="connsiteY61" fmla="*/ 1247775 h 3452370"/>
              <a:gd name="connsiteX62" fmla="*/ 7272338 w 7315744"/>
              <a:gd name="connsiteY62" fmla="*/ 1228725 h 3452370"/>
              <a:gd name="connsiteX63" fmla="*/ 7262813 w 7315744"/>
              <a:gd name="connsiteY63" fmla="*/ 1214438 h 3452370"/>
              <a:gd name="connsiteX64" fmla="*/ 7281863 w 7315744"/>
              <a:gd name="connsiteY64" fmla="*/ 1185863 h 3452370"/>
              <a:gd name="connsiteX65" fmla="*/ 7300913 w 7315744"/>
              <a:gd name="connsiteY65" fmla="*/ 1176338 h 3452370"/>
              <a:gd name="connsiteX66" fmla="*/ 7315200 w 7315744"/>
              <a:gd name="connsiteY66" fmla="*/ 1162050 h 3452370"/>
              <a:gd name="connsiteX67" fmla="*/ 7310438 w 7315744"/>
              <a:gd name="connsiteY67" fmla="*/ 1143000 h 3452370"/>
              <a:gd name="connsiteX68" fmla="*/ 7281863 w 7315744"/>
              <a:gd name="connsiteY68" fmla="*/ 1128713 h 3452370"/>
              <a:gd name="connsiteX69" fmla="*/ 7267575 w 7315744"/>
              <a:gd name="connsiteY69" fmla="*/ 1119188 h 3452370"/>
              <a:gd name="connsiteX70" fmla="*/ 7239000 w 7315744"/>
              <a:gd name="connsiteY70" fmla="*/ 1109663 h 3452370"/>
              <a:gd name="connsiteX71" fmla="*/ 7239000 w 7315744"/>
              <a:gd name="connsiteY71" fmla="*/ 1019175 h 3452370"/>
              <a:gd name="connsiteX72" fmla="*/ 7253288 w 7315744"/>
              <a:gd name="connsiteY72" fmla="*/ 985838 h 3452370"/>
              <a:gd name="connsiteX73" fmla="*/ 7272338 w 7315744"/>
              <a:gd name="connsiteY73" fmla="*/ 942975 h 3452370"/>
              <a:gd name="connsiteX74" fmla="*/ 7286625 w 7315744"/>
              <a:gd name="connsiteY74" fmla="*/ 909638 h 3452370"/>
              <a:gd name="connsiteX75" fmla="*/ 7296150 w 7315744"/>
              <a:gd name="connsiteY75" fmla="*/ 895350 h 3452370"/>
              <a:gd name="connsiteX76" fmla="*/ 7310438 w 7315744"/>
              <a:gd name="connsiteY76" fmla="*/ 885825 h 3452370"/>
              <a:gd name="connsiteX77" fmla="*/ 7315200 w 7315744"/>
              <a:gd name="connsiteY77" fmla="*/ 871538 h 3452370"/>
              <a:gd name="connsiteX78" fmla="*/ 7300913 w 7315744"/>
              <a:gd name="connsiteY78" fmla="*/ 866775 h 3452370"/>
              <a:gd name="connsiteX79" fmla="*/ 7281863 w 7315744"/>
              <a:gd name="connsiteY79" fmla="*/ 862013 h 3452370"/>
              <a:gd name="connsiteX80" fmla="*/ 7253288 w 7315744"/>
              <a:gd name="connsiteY80" fmla="*/ 852488 h 3452370"/>
              <a:gd name="connsiteX81" fmla="*/ 7234238 w 7315744"/>
              <a:gd name="connsiteY81" fmla="*/ 819150 h 3452370"/>
              <a:gd name="connsiteX82" fmla="*/ 7219950 w 7315744"/>
              <a:gd name="connsiteY82" fmla="*/ 790575 h 3452370"/>
              <a:gd name="connsiteX83" fmla="*/ 7253288 w 7315744"/>
              <a:gd name="connsiteY83" fmla="*/ 757238 h 3452370"/>
              <a:gd name="connsiteX84" fmla="*/ 7267575 w 7315744"/>
              <a:gd name="connsiteY84" fmla="*/ 747713 h 3452370"/>
              <a:gd name="connsiteX85" fmla="*/ 7281863 w 7315744"/>
              <a:gd name="connsiteY85" fmla="*/ 738188 h 3452370"/>
              <a:gd name="connsiteX86" fmla="*/ 7291388 w 7315744"/>
              <a:gd name="connsiteY86" fmla="*/ 723900 h 3452370"/>
              <a:gd name="connsiteX87" fmla="*/ 7253288 w 7315744"/>
              <a:gd name="connsiteY87" fmla="*/ 700088 h 3452370"/>
              <a:gd name="connsiteX88" fmla="*/ 7239000 w 7315744"/>
              <a:gd name="connsiteY88" fmla="*/ 695325 h 3452370"/>
              <a:gd name="connsiteX89" fmla="*/ 7215188 w 7315744"/>
              <a:gd name="connsiteY89" fmla="*/ 690563 h 3452370"/>
              <a:gd name="connsiteX90" fmla="*/ 7191375 w 7315744"/>
              <a:gd name="connsiteY90" fmla="*/ 681038 h 3452370"/>
              <a:gd name="connsiteX91" fmla="*/ 7172325 w 7315744"/>
              <a:gd name="connsiteY91" fmla="*/ 676275 h 3452370"/>
              <a:gd name="connsiteX92" fmla="*/ 7129463 w 7315744"/>
              <a:gd name="connsiteY92" fmla="*/ 652463 h 3452370"/>
              <a:gd name="connsiteX93" fmla="*/ 7115175 w 7315744"/>
              <a:gd name="connsiteY93" fmla="*/ 647700 h 3452370"/>
              <a:gd name="connsiteX94" fmla="*/ 7110413 w 7315744"/>
              <a:gd name="connsiteY94" fmla="*/ 633413 h 3452370"/>
              <a:gd name="connsiteX95" fmla="*/ 7115175 w 7315744"/>
              <a:gd name="connsiteY95" fmla="*/ 604838 h 3452370"/>
              <a:gd name="connsiteX96" fmla="*/ 7162800 w 7315744"/>
              <a:gd name="connsiteY96" fmla="*/ 561975 h 3452370"/>
              <a:gd name="connsiteX97" fmla="*/ 7177088 w 7315744"/>
              <a:gd name="connsiteY97" fmla="*/ 547688 h 3452370"/>
              <a:gd name="connsiteX98" fmla="*/ 7196138 w 7315744"/>
              <a:gd name="connsiteY98" fmla="*/ 514350 h 3452370"/>
              <a:gd name="connsiteX99" fmla="*/ 7200900 w 7315744"/>
              <a:gd name="connsiteY99" fmla="*/ 500063 h 3452370"/>
              <a:gd name="connsiteX100" fmla="*/ 7196138 w 7315744"/>
              <a:gd name="connsiteY100" fmla="*/ 457200 h 3452370"/>
              <a:gd name="connsiteX101" fmla="*/ 7167563 w 7315744"/>
              <a:gd name="connsiteY101" fmla="*/ 309563 h 3452370"/>
              <a:gd name="connsiteX102" fmla="*/ 7162800 w 7315744"/>
              <a:gd name="connsiteY102" fmla="*/ 290513 h 3452370"/>
              <a:gd name="connsiteX103" fmla="*/ 7186613 w 7315744"/>
              <a:gd name="connsiteY103" fmla="*/ 233363 h 3452370"/>
              <a:gd name="connsiteX104" fmla="*/ 7191375 w 7315744"/>
              <a:gd name="connsiteY104" fmla="*/ 219075 h 3452370"/>
              <a:gd name="connsiteX105" fmla="*/ 7200900 w 7315744"/>
              <a:gd name="connsiteY105" fmla="*/ 204788 h 3452370"/>
              <a:gd name="connsiteX106" fmla="*/ 7210425 w 7315744"/>
              <a:gd name="connsiteY106" fmla="*/ 166688 h 3452370"/>
              <a:gd name="connsiteX107" fmla="*/ 7239000 w 7315744"/>
              <a:gd name="connsiteY107" fmla="*/ 119063 h 3452370"/>
              <a:gd name="connsiteX108" fmla="*/ 7258050 w 7315744"/>
              <a:gd name="connsiteY108" fmla="*/ 90487 h 3452370"/>
              <a:gd name="connsiteX109" fmla="*/ 7267575 w 7315744"/>
              <a:gd name="connsiteY109" fmla="*/ 76200 h 3452370"/>
              <a:gd name="connsiteX110" fmla="*/ 6972300 w 7315744"/>
              <a:gd name="connsiteY110" fmla="*/ 76200 h 3452370"/>
              <a:gd name="connsiteX111" fmla="*/ 6919913 w 7315744"/>
              <a:gd name="connsiteY111" fmla="*/ 85725 h 3452370"/>
              <a:gd name="connsiteX112" fmla="*/ 6834188 w 7315744"/>
              <a:gd name="connsiteY112" fmla="*/ 90487 h 3452370"/>
              <a:gd name="connsiteX113" fmla="*/ 6753225 w 7315744"/>
              <a:gd name="connsiteY113" fmla="*/ 80962 h 3452370"/>
              <a:gd name="connsiteX114" fmla="*/ 6681788 w 7315744"/>
              <a:gd name="connsiteY114" fmla="*/ 66675 h 3452370"/>
              <a:gd name="connsiteX115" fmla="*/ 6376988 w 7315744"/>
              <a:gd name="connsiteY115" fmla="*/ 61912 h 3452370"/>
              <a:gd name="connsiteX116" fmla="*/ 5681663 w 7315744"/>
              <a:gd name="connsiteY116" fmla="*/ 47625 h 3452370"/>
              <a:gd name="connsiteX117" fmla="*/ 5653088 w 7315744"/>
              <a:gd name="connsiteY117" fmla="*/ 38100 h 3452370"/>
              <a:gd name="connsiteX118" fmla="*/ 2481263 w 7315744"/>
              <a:gd name="connsiteY118" fmla="*/ 28575 h 3452370"/>
              <a:gd name="connsiteX119" fmla="*/ 1600200 w 7315744"/>
              <a:gd name="connsiteY119" fmla="*/ 23812 h 3452370"/>
              <a:gd name="connsiteX120" fmla="*/ 1366838 w 7315744"/>
              <a:gd name="connsiteY120" fmla="*/ 9525 h 3452370"/>
              <a:gd name="connsiteX121" fmla="*/ 1323975 w 7315744"/>
              <a:gd name="connsiteY121" fmla="*/ 0 h 3452370"/>
              <a:gd name="connsiteX122" fmla="*/ 471488 w 7315744"/>
              <a:gd name="connsiteY122" fmla="*/ 4762 h 3452370"/>
              <a:gd name="connsiteX123" fmla="*/ 447675 w 7315744"/>
              <a:gd name="connsiteY123" fmla="*/ 14287 h 3452370"/>
              <a:gd name="connsiteX124" fmla="*/ 385763 w 7315744"/>
              <a:gd name="connsiteY124" fmla="*/ 19050 h 3452370"/>
              <a:gd name="connsiteX125" fmla="*/ 328613 w 7315744"/>
              <a:gd name="connsiteY125" fmla="*/ 28575 h 3452370"/>
              <a:gd name="connsiteX126" fmla="*/ 309563 w 7315744"/>
              <a:gd name="connsiteY126" fmla="*/ 33337 h 3452370"/>
              <a:gd name="connsiteX127" fmla="*/ 280988 w 7315744"/>
              <a:gd name="connsiteY127" fmla="*/ 38100 h 3452370"/>
              <a:gd name="connsiteX128" fmla="*/ 223837 w 7315744"/>
              <a:gd name="connsiteY128" fmla="*/ 52387 h 3452370"/>
              <a:gd name="connsiteX129" fmla="*/ 209550 w 7315744"/>
              <a:gd name="connsiteY129" fmla="*/ 57150 h 3452370"/>
              <a:gd name="connsiteX130" fmla="*/ 176212 w 7315744"/>
              <a:gd name="connsiteY130" fmla="*/ 66675 h 3452370"/>
              <a:gd name="connsiteX131" fmla="*/ 161925 w 7315744"/>
              <a:gd name="connsiteY131" fmla="*/ 119063 h 3452370"/>
              <a:gd name="connsiteX132" fmla="*/ 152400 w 7315744"/>
              <a:gd name="connsiteY132" fmla="*/ 147638 h 3452370"/>
              <a:gd name="connsiteX133" fmla="*/ 147637 w 7315744"/>
              <a:gd name="connsiteY133" fmla="*/ 180975 h 3452370"/>
              <a:gd name="connsiteX134" fmla="*/ 138112 w 7315744"/>
              <a:gd name="connsiteY134" fmla="*/ 304800 h 3452370"/>
              <a:gd name="connsiteX135" fmla="*/ 133350 w 7315744"/>
              <a:gd name="connsiteY135" fmla="*/ 342900 h 3452370"/>
              <a:gd name="connsiteX136" fmla="*/ 128587 w 7315744"/>
              <a:gd name="connsiteY136" fmla="*/ 361950 h 3452370"/>
              <a:gd name="connsiteX137" fmla="*/ 119062 w 7315744"/>
              <a:gd name="connsiteY137" fmla="*/ 461963 h 3452370"/>
              <a:gd name="connsiteX138" fmla="*/ 109537 w 7315744"/>
              <a:gd name="connsiteY138" fmla="*/ 1495425 h 3452370"/>
              <a:gd name="connsiteX139" fmla="*/ 104775 w 7315744"/>
              <a:gd name="connsiteY139" fmla="*/ 1557338 h 3452370"/>
              <a:gd name="connsiteX140" fmla="*/ 90487 w 7315744"/>
              <a:gd name="connsiteY140" fmla="*/ 1604963 h 3452370"/>
              <a:gd name="connsiteX141" fmla="*/ 85725 w 7315744"/>
              <a:gd name="connsiteY141" fmla="*/ 1647825 h 3452370"/>
              <a:gd name="connsiteX142" fmla="*/ 80962 w 7315744"/>
              <a:gd name="connsiteY142" fmla="*/ 1695450 h 3452370"/>
              <a:gd name="connsiteX143" fmla="*/ 71437 w 7315744"/>
              <a:gd name="connsiteY143" fmla="*/ 1747838 h 3452370"/>
              <a:gd name="connsiteX144" fmla="*/ 66675 w 7315744"/>
              <a:gd name="connsiteY144" fmla="*/ 1781175 h 3452370"/>
              <a:gd name="connsiteX145" fmla="*/ 57150 w 7315744"/>
              <a:gd name="connsiteY145" fmla="*/ 1838325 h 3452370"/>
              <a:gd name="connsiteX146" fmla="*/ 52387 w 7315744"/>
              <a:gd name="connsiteY146" fmla="*/ 1924050 h 3452370"/>
              <a:gd name="connsiteX147" fmla="*/ 42862 w 7315744"/>
              <a:gd name="connsiteY147" fmla="*/ 2190750 h 3452370"/>
              <a:gd name="connsiteX148" fmla="*/ 38100 w 7315744"/>
              <a:gd name="connsiteY148" fmla="*/ 2266950 h 3452370"/>
              <a:gd name="connsiteX149" fmla="*/ 33337 w 7315744"/>
              <a:gd name="connsiteY149" fmla="*/ 2281238 h 3452370"/>
              <a:gd name="connsiteX150" fmla="*/ 19050 w 7315744"/>
              <a:gd name="connsiteY150" fmla="*/ 2376488 h 3452370"/>
              <a:gd name="connsiteX151" fmla="*/ 14287 w 7315744"/>
              <a:gd name="connsiteY151" fmla="*/ 2595563 h 3452370"/>
              <a:gd name="connsiteX152" fmla="*/ 4762 w 7315744"/>
              <a:gd name="connsiteY152" fmla="*/ 2633663 h 3452370"/>
              <a:gd name="connsiteX153" fmla="*/ 0 w 7315744"/>
              <a:gd name="connsiteY153" fmla="*/ 2686050 h 3452370"/>
              <a:gd name="connsiteX154" fmla="*/ 219075 w 7315744"/>
              <a:gd name="connsiteY154" fmla="*/ 3395663 h 3452370"/>
              <a:gd name="connsiteX155" fmla="*/ 228600 w 7315744"/>
              <a:gd name="connsiteY155" fmla="*/ 3409950 h 3452370"/>
              <a:gd name="connsiteX156" fmla="*/ 242887 w 7315744"/>
              <a:gd name="connsiteY156" fmla="*/ 3414713 h 3452370"/>
              <a:gd name="connsiteX157" fmla="*/ 285750 w 7315744"/>
              <a:gd name="connsiteY157" fmla="*/ 3429000 h 3452370"/>
              <a:gd name="connsiteX158" fmla="*/ 438150 w 7315744"/>
              <a:gd name="connsiteY158" fmla="*/ 3433763 h 3452370"/>
              <a:gd name="connsiteX159" fmla="*/ 461963 w 7315744"/>
              <a:gd name="connsiteY159" fmla="*/ 3424238 h 3452370"/>
              <a:gd name="connsiteX160" fmla="*/ 476250 w 7315744"/>
              <a:gd name="connsiteY160" fmla="*/ 3419475 h 3452370"/>
              <a:gd name="connsiteX161" fmla="*/ 519113 w 7315744"/>
              <a:gd name="connsiteY161" fmla="*/ 3386138 h 3452370"/>
              <a:gd name="connsiteX162" fmla="*/ 538163 w 7315744"/>
              <a:gd name="connsiteY162" fmla="*/ 3362325 h 3452370"/>
              <a:gd name="connsiteX163" fmla="*/ 552450 w 7315744"/>
              <a:gd name="connsiteY163" fmla="*/ 3357563 h 3452370"/>
              <a:gd name="connsiteX164" fmla="*/ 561975 w 7315744"/>
              <a:gd name="connsiteY164" fmla="*/ 3324225 h 3452370"/>
              <a:gd name="connsiteX165" fmla="*/ 581025 w 7315744"/>
              <a:gd name="connsiteY165" fmla="*/ 3305175 h 3452370"/>
              <a:gd name="connsiteX166" fmla="*/ 595313 w 7315744"/>
              <a:gd name="connsiteY166" fmla="*/ 3286125 h 3452370"/>
              <a:gd name="connsiteX167" fmla="*/ 609600 w 7315744"/>
              <a:gd name="connsiteY167" fmla="*/ 3252788 h 3452370"/>
              <a:gd name="connsiteX168" fmla="*/ 633413 w 7315744"/>
              <a:gd name="connsiteY168" fmla="*/ 3233738 h 3452370"/>
              <a:gd name="connsiteX169" fmla="*/ 642938 w 7315744"/>
              <a:gd name="connsiteY169" fmla="*/ 3219450 h 3452370"/>
              <a:gd name="connsiteX170" fmla="*/ 666750 w 7315744"/>
              <a:gd name="connsiteY170" fmla="*/ 3200400 h 3452370"/>
              <a:gd name="connsiteX171" fmla="*/ 681038 w 7315744"/>
              <a:gd name="connsiteY171" fmla="*/ 3186113 h 3452370"/>
              <a:gd name="connsiteX172" fmla="*/ 700088 w 7315744"/>
              <a:gd name="connsiteY172" fmla="*/ 3176588 h 3452370"/>
              <a:gd name="connsiteX173" fmla="*/ 733425 w 7315744"/>
              <a:gd name="connsiteY173" fmla="*/ 3162300 h 3452370"/>
              <a:gd name="connsiteX174" fmla="*/ 771525 w 7315744"/>
              <a:gd name="connsiteY174" fmla="*/ 3133725 h 3452370"/>
              <a:gd name="connsiteX175" fmla="*/ 785813 w 7315744"/>
              <a:gd name="connsiteY175" fmla="*/ 3124200 h 3452370"/>
              <a:gd name="connsiteX176" fmla="*/ 828675 w 7315744"/>
              <a:gd name="connsiteY176" fmla="*/ 3081338 h 3452370"/>
              <a:gd name="connsiteX177" fmla="*/ 852488 w 7315744"/>
              <a:gd name="connsiteY177" fmla="*/ 3057525 h 3452370"/>
              <a:gd name="connsiteX178" fmla="*/ 895350 w 7315744"/>
              <a:gd name="connsiteY178" fmla="*/ 3005138 h 3452370"/>
              <a:gd name="connsiteX179" fmla="*/ 904875 w 7315744"/>
              <a:gd name="connsiteY179" fmla="*/ 2990850 h 3452370"/>
              <a:gd name="connsiteX180" fmla="*/ 947738 w 7315744"/>
              <a:gd name="connsiteY180" fmla="*/ 2967038 h 3452370"/>
              <a:gd name="connsiteX181" fmla="*/ 962025 w 7315744"/>
              <a:gd name="connsiteY181" fmla="*/ 2957513 h 3452370"/>
              <a:gd name="connsiteX182" fmla="*/ 995363 w 7315744"/>
              <a:gd name="connsiteY182" fmla="*/ 2938463 h 3452370"/>
              <a:gd name="connsiteX183" fmla="*/ 1009650 w 7315744"/>
              <a:gd name="connsiteY183" fmla="*/ 2924175 h 3452370"/>
              <a:gd name="connsiteX184" fmla="*/ 1090613 w 7315744"/>
              <a:gd name="connsiteY184" fmla="*/ 2876550 h 3452370"/>
              <a:gd name="connsiteX185" fmla="*/ 1123950 w 7315744"/>
              <a:gd name="connsiteY185" fmla="*/ 2847975 h 3452370"/>
              <a:gd name="connsiteX186" fmla="*/ 1190625 w 7315744"/>
              <a:gd name="connsiteY186" fmla="*/ 2819400 h 3452370"/>
              <a:gd name="connsiteX187" fmla="*/ 1247775 w 7315744"/>
              <a:gd name="connsiteY187" fmla="*/ 2795588 h 3452370"/>
              <a:gd name="connsiteX188" fmla="*/ 1276350 w 7315744"/>
              <a:gd name="connsiteY188" fmla="*/ 2781300 h 3452370"/>
              <a:gd name="connsiteX189" fmla="*/ 1304925 w 7315744"/>
              <a:gd name="connsiteY189" fmla="*/ 2776538 h 3452370"/>
              <a:gd name="connsiteX190" fmla="*/ 1395413 w 7315744"/>
              <a:gd name="connsiteY190" fmla="*/ 2757488 h 3452370"/>
              <a:gd name="connsiteX191" fmla="*/ 1476375 w 7315744"/>
              <a:gd name="connsiteY191" fmla="*/ 2728913 h 3452370"/>
              <a:gd name="connsiteX192" fmla="*/ 1528763 w 7315744"/>
              <a:gd name="connsiteY192" fmla="*/ 2714625 h 3452370"/>
              <a:gd name="connsiteX193" fmla="*/ 1681163 w 7315744"/>
              <a:gd name="connsiteY193" fmla="*/ 2652713 h 3452370"/>
              <a:gd name="connsiteX194" fmla="*/ 1771650 w 7315744"/>
              <a:gd name="connsiteY194" fmla="*/ 2614613 h 3452370"/>
              <a:gd name="connsiteX195" fmla="*/ 1871663 w 7315744"/>
              <a:gd name="connsiteY195" fmla="*/ 2581275 h 3452370"/>
              <a:gd name="connsiteX196" fmla="*/ 1900238 w 7315744"/>
              <a:gd name="connsiteY196" fmla="*/ 2566988 h 3452370"/>
              <a:gd name="connsiteX197" fmla="*/ 1928813 w 7315744"/>
              <a:gd name="connsiteY197" fmla="*/ 2547938 h 3452370"/>
              <a:gd name="connsiteX198" fmla="*/ 1971675 w 7315744"/>
              <a:gd name="connsiteY198" fmla="*/ 2533650 h 3452370"/>
              <a:gd name="connsiteX199" fmla="*/ 2090738 w 7315744"/>
              <a:gd name="connsiteY199" fmla="*/ 2481263 h 3452370"/>
              <a:gd name="connsiteX200" fmla="*/ 2143125 w 7315744"/>
              <a:gd name="connsiteY200" fmla="*/ 2452688 h 3452370"/>
              <a:gd name="connsiteX201" fmla="*/ 2176463 w 7315744"/>
              <a:gd name="connsiteY201" fmla="*/ 2443163 h 3452370"/>
              <a:gd name="connsiteX202" fmla="*/ 2228850 w 7315744"/>
              <a:gd name="connsiteY202" fmla="*/ 2424113 h 3452370"/>
              <a:gd name="connsiteX203" fmla="*/ 2281238 w 7315744"/>
              <a:gd name="connsiteY203" fmla="*/ 2400300 h 3452370"/>
              <a:gd name="connsiteX204" fmla="*/ 2357438 w 7315744"/>
              <a:gd name="connsiteY204" fmla="*/ 2376488 h 3452370"/>
              <a:gd name="connsiteX205" fmla="*/ 2481263 w 7315744"/>
              <a:gd name="connsiteY205" fmla="*/ 2319338 h 3452370"/>
              <a:gd name="connsiteX206" fmla="*/ 2538413 w 7315744"/>
              <a:gd name="connsiteY206" fmla="*/ 2286000 h 3452370"/>
              <a:gd name="connsiteX207" fmla="*/ 2571750 w 7315744"/>
              <a:gd name="connsiteY207" fmla="*/ 2276475 h 3452370"/>
              <a:gd name="connsiteX208" fmla="*/ 2647950 w 7315744"/>
              <a:gd name="connsiteY208" fmla="*/ 2238375 h 3452370"/>
              <a:gd name="connsiteX209" fmla="*/ 2705100 w 7315744"/>
              <a:gd name="connsiteY209" fmla="*/ 2219325 h 3452370"/>
              <a:gd name="connsiteX210" fmla="*/ 2724150 w 7315744"/>
              <a:gd name="connsiteY210" fmla="*/ 2209800 h 3452370"/>
              <a:gd name="connsiteX211" fmla="*/ 2847975 w 7315744"/>
              <a:gd name="connsiteY211" fmla="*/ 2157413 h 3452370"/>
              <a:gd name="connsiteX212" fmla="*/ 2871788 w 7315744"/>
              <a:gd name="connsiteY212" fmla="*/ 2143125 h 3452370"/>
              <a:gd name="connsiteX213" fmla="*/ 3000375 w 7315744"/>
              <a:gd name="connsiteY213" fmla="*/ 2100263 h 3452370"/>
              <a:gd name="connsiteX214" fmla="*/ 3028950 w 7315744"/>
              <a:gd name="connsiteY214" fmla="*/ 2095500 h 3452370"/>
              <a:gd name="connsiteX215" fmla="*/ 3095625 w 7315744"/>
              <a:gd name="connsiteY215" fmla="*/ 2085975 h 3452370"/>
              <a:gd name="connsiteX216" fmla="*/ 3205163 w 7315744"/>
              <a:gd name="connsiteY216" fmla="*/ 2052638 h 3452370"/>
              <a:gd name="connsiteX217" fmla="*/ 3290888 w 7315744"/>
              <a:gd name="connsiteY217" fmla="*/ 2028825 h 3452370"/>
              <a:gd name="connsiteX218" fmla="*/ 3333750 w 7315744"/>
              <a:gd name="connsiteY218" fmla="*/ 2019300 h 3452370"/>
              <a:gd name="connsiteX219" fmla="*/ 3381375 w 7315744"/>
              <a:gd name="connsiteY219" fmla="*/ 2005013 h 3452370"/>
              <a:gd name="connsiteX220" fmla="*/ 3495675 w 7315744"/>
              <a:gd name="connsiteY220" fmla="*/ 1990725 h 3452370"/>
              <a:gd name="connsiteX221" fmla="*/ 3557588 w 7315744"/>
              <a:gd name="connsiteY221" fmla="*/ 1981200 h 3452370"/>
              <a:gd name="connsiteX222" fmla="*/ 3638550 w 7315744"/>
              <a:gd name="connsiteY222" fmla="*/ 1971675 h 3452370"/>
              <a:gd name="connsiteX223" fmla="*/ 3733800 w 7315744"/>
              <a:gd name="connsiteY223" fmla="*/ 1943100 h 3452370"/>
              <a:gd name="connsiteX224" fmla="*/ 3786188 w 7315744"/>
              <a:gd name="connsiteY224" fmla="*/ 1938338 h 3452370"/>
              <a:gd name="connsiteX225" fmla="*/ 3957638 w 7315744"/>
              <a:gd name="connsiteY225" fmla="*/ 1909763 h 3452370"/>
              <a:gd name="connsiteX226" fmla="*/ 4071938 w 7315744"/>
              <a:gd name="connsiteY226" fmla="*/ 1890713 h 3452370"/>
              <a:gd name="connsiteX227" fmla="*/ 4176713 w 7315744"/>
              <a:gd name="connsiteY227" fmla="*/ 1866900 h 3452370"/>
              <a:gd name="connsiteX228" fmla="*/ 4229100 w 7315744"/>
              <a:gd name="connsiteY228" fmla="*/ 1862138 h 3452370"/>
              <a:gd name="connsiteX229" fmla="*/ 4333875 w 7315744"/>
              <a:gd name="connsiteY229" fmla="*/ 1843088 h 3452370"/>
              <a:gd name="connsiteX230" fmla="*/ 4376738 w 7315744"/>
              <a:gd name="connsiteY230" fmla="*/ 1833563 h 3452370"/>
              <a:gd name="connsiteX231" fmla="*/ 4467225 w 7315744"/>
              <a:gd name="connsiteY231" fmla="*/ 1824038 h 3452370"/>
              <a:gd name="connsiteX232" fmla="*/ 4519613 w 7315744"/>
              <a:gd name="connsiteY232" fmla="*/ 1819275 h 3452370"/>
              <a:gd name="connsiteX233" fmla="*/ 4676775 w 7315744"/>
              <a:gd name="connsiteY233" fmla="*/ 1814513 h 3452370"/>
              <a:gd name="connsiteX234" fmla="*/ 4710113 w 7315744"/>
              <a:gd name="connsiteY234" fmla="*/ 1809750 h 3452370"/>
              <a:gd name="connsiteX235" fmla="*/ 4757738 w 7315744"/>
              <a:gd name="connsiteY235" fmla="*/ 1795463 h 3452370"/>
              <a:gd name="connsiteX236" fmla="*/ 4829175 w 7315744"/>
              <a:gd name="connsiteY236" fmla="*/ 1790700 h 3452370"/>
              <a:gd name="connsiteX237" fmla="*/ 5010150 w 7315744"/>
              <a:gd name="connsiteY237" fmla="*/ 1776413 h 3452370"/>
              <a:gd name="connsiteX238" fmla="*/ 5033963 w 7315744"/>
              <a:gd name="connsiteY238" fmla="*/ 1771650 h 3452370"/>
              <a:gd name="connsiteX239" fmla="*/ 5091113 w 7315744"/>
              <a:gd name="connsiteY239" fmla="*/ 1766888 h 3452370"/>
              <a:gd name="connsiteX240" fmla="*/ 5153025 w 7315744"/>
              <a:gd name="connsiteY240" fmla="*/ 1757363 h 3452370"/>
              <a:gd name="connsiteX241" fmla="*/ 5281613 w 7315744"/>
              <a:gd name="connsiteY241" fmla="*/ 1752600 h 3452370"/>
              <a:gd name="connsiteX242" fmla="*/ 5314950 w 7315744"/>
              <a:gd name="connsiteY242" fmla="*/ 1747838 h 3452370"/>
              <a:gd name="connsiteX243" fmla="*/ 5405438 w 7315744"/>
              <a:gd name="connsiteY243" fmla="*/ 1738313 h 3452370"/>
              <a:gd name="connsiteX244" fmla="*/ 5419725 w 7315744"/>
              <a:gd name="connsiteY244" fmla="*/ 1733550 h 3452370"/>
              <a:gd name="connsiteX245" fmla="*/ 5467350 w 7315744"/>
              <a:gd name="connsiteY245" fmla="*/ 1728788 h 3452370"/>
              <a:gd name="connsiteX246" fmla="*/ 5495925 w 7315744"/>
              <a:gd name="connsiteY246" fmla="*/ 1719263 h 3452370"/>
              <a:gd name="connsiteX247" fmla="*/ 5715000 w 7315744"/>
              <a:gd name="connsiteY247" fmla="*/ 1719263 h 3452370"/>
              <a:gd name="connsiteX248" fmla="*/ 5748338 w 7315744"/>
              <a:gd name="connsiteY248" fmla="*/ 1747838 h 3452370"/>
              <a:gd name="connsiteX249" fmla="*/ 5781675 w 7315744"/>
              <a:gd name="connsiteY249" fmla="*/ 1809750 h 3452370"/>
              <a:gd name="connsiteX250" fmla="*/ 5786438 w 7315744"/>
              <a:gd name="connsiteY250" fmla="*/ 1824038 h 3452370"/>
              <a:gd name="connsiteX251" fmla="*/ 5800725 w 7315744"/>
              <a:gd name="connsiteY251" fmla="*/ 1847850 h 3452370"/>
              <a:gd name="connsiteX0" fmla="*/ 5800725 w 7315744"/>
              <a:gd name="connsiteY0" fmla="*/ 1847850 h 3464671"/>
              <a:gd name="connsiteX1" fmla="*/ 5824538 w 7315744"/>
              <a:gd name="connsiteY1" fmla="*/ 1838325 h 3464671"/>
              <a:gd name="connsiteX2" fmla="*/ 5838825 w 7315744"/>
              <a:gd name="connsiteY2" fmla="*/ 1828800 h 3464671"/>
              <a:gd name="connsiteX3" fmla="*/ 5815013 w 7315744"/>
              <a:gd name="connsiteY3" fmla="*/ 1785938 h 3464671"/>
              <a:gd name="connsiteX4" fmla="*/ 5805488 w 7315744"/>
              <a:gd name="connsiteY4" fmla="*/ 1771650 h 3464671"/>
              <a:gd name="connsiteX5" fmla="*/ 5815013 w 7315744"/>
              <a:gd name="connsiteY5" fmla="*/ 1743075 h 3464671"/>
              <a:gd name="connsiteX6" fmla="*/ 5829300 w 7315744"/>
              <a:gd name="connsiteY6" fmla="*/ 1733550 h 3464671"/>
              <a:gd name="connsiteX7" fmla="*/ 5838825 w 7315744"/>
              <a:gd name="connsiteY7" fmla="*/ 1719263 h 3464671"/>
              <a:gd name="connsiteX8" fmla="*/ 5838825 w 7315744"/>
              <a:gd name="connsiteY8" fmla="*/ 1676400 h 3464671"/>
              <a:gd name="connsiteX9" fmla="*/ 5857875 w 7315744"/>
              <a:gd name="connsiteY9" fmla="*/ 1671638 h 3464671"/>
              <a:gd name="connsiteX10" fmla="*/ 5872163 w 7315744"/>
              <a:gd name="connsiteY10" fmla="*/ 1662113 h 3464671"/>
              <a:gd name="connsiteX11" fmla="*/ 5919788 w 7315744"/>
              <a:gd name="connsiteY11" fmla="*/ 1662113 h 3464671"/>
              <a:gd name="connsiteX12" fmla="*/ 5967413 w 7315744"/>
              <a:gd name="connsiteY12" fmla="*/ 1671638 h 3464671"/>
              <a:gd name="connsiteX13" fmla="*/ 5991225 w 7315744"/>
              <a:gd name="connsiteY13" fmla="*/ 1676400 h 3464671"/>
              <a:gd name="connsiteX14" fmla="*/ 6005513 w 7315744"/>
              <a:gd name="connsiteY14" fmla="*/ 1709738 h 3464671"/>
              <a:gd name="connsiteX15" fmla="*/ 6019800 w 7315744"/>
              <a:gd name="connsiteY15" fmla="*/ 1714500 h 3464671"/>
              <a:gd name="connsiteX16" fmla="*/ 6091238 w 7315744"/>
              <a:gd name="connsiteY16" fmla="*/ 1719263 h 3464671"/>
              <a:gd name="connsiteX17" fmla="*/ 6096000 w 7315744"/>
              <a:gd name="connsiteY17" fmla="*/ 1747838 h 3464671"/>
              <a:gd name="connsiteX18" fmla="*/ 6162675 w 7315744"/>
              <a:gd name="connsiteY18" fmla="*/ 1752600 h 3464671"/>
              <a:gd name="connsiteX19" fmla="*/ 6176963 w 7315744"/>
              <a:gd name="connsiteY19" fmla="*/ 1695450 h 3464671"/>
              <a:gd name="connsiteX20" fmla="*/ 6329363 w 7315744"/>
              <a:gd name="connsiteY20" fmla="*/ 1695450 h 3464671"/>
              <a:gd name="connsiteX21" fmla="*/ 6343650 w 7315744"/>
              <a:gd name="connsiteY21" fmla="*/ 1690688 h 3464671"/>
              <a:gd name="connsiteX22" fmla="*/ 6376988 w 7315744"/>
              <a:gd name="connsiteY22" fmla="*/ 1671638 h 3464671"/>
              <a:gd name="connsiteX23" fmla="*/ 6396038 w 7315744"/>
              <a:gd name="connsiteY23" fmla="*/ 1643063 h 3464671"/>
              <a:gd name="connsiteX24" fmla="*/ 6467475 w 7315744"/>
              <a:gd name="connsiteY24" fmla="*/ 1633538 h 3464671"/>
              <a:gd name="connsiteX25" fmla="*/ 6481763 w 7315744"/>
              <a:gd name="connsiteY25" fmla="*/ 1628775 h 3464671"/>
              <a:gd name="connsiteX26" fmla="*/ 6515100 w 7315744"/>
              <a:gd name="connsiteY26" fmla="*/ 1624013 h 3464671"/>
              <a:gd name="connsiteX27" fmla="*/ 6519863 w 7315744"/>
              <a:gd name="connsiteY27" fmla="*/ 1600200 h 3464671"/>
              <a:gd name="connsiteX28" fmla="*/ 6548438 w 7315744"/>
              <a:gd name="connsiteY28" fmla="*/ 1590675 h 3464671"/>
              <a:gd name="connsiteX29" fmla="*/ 6591300 w 7315744"/>
              <a:gd name="connsiteY29" fmla="*/ 1595438 h 3464671"/>
              <a:gd name="connsiteX30" fmla="*/ 6605588 w 7315744"/>
              <a:gd name="connsiteY30" fmla="*/ 1604963 h 3464671"/>
              <a:gd name="connsiteX31" fmla="*/ 6643688 w 7315744"/>
              <a:gd name="connsiteY31" fmla="*/ 1600200 h 3464671"/>
              <a:gd name="connsiteX32" fmla="*/ 6667500 w 7315744"/>
              <a:gd name="connsiteY32" fmla="*/ 1576388 h 3464671"/>
              <a:gd name="connsiteX33" fmla="*/ 6653213 w 7315744"/>
              <a:gd name="connsiteY33" fmla="*/ 1495425 h 3464671"/>
              <a:gd name="connsiteX34" fmla="*/ 6657975 w 7315744"/>
              <a:gd name="connsiteY34" fmla="*/ 1462088 h 3464671"/>
              <a:gd name="connsiteX35" fmla="*/ 6672263 w 7315744"/>
              <a:gd name="connsiteY35" fmla="*/ 1457325 h 3464671"/>
              <a:gd name="connsiteX36" fmla="*/ 6686550 w 7315744"/>
              <a:gd name="connsiteY36" fmla="*/ 1447800 h 3464671"/>
              <a:gd name="connsiteX37" fmla="*/ 6696075 w 7315744"/>
              <a:gd name="connsiteY37" fmla="*/ 1433513 h 3464671"/>
              <a:gd name="connsiteX38" fmla="*/ 6700838 w 7315744"/>
              <a:gd name="connsiteY38" fmla="*/ 1400175 h 3464671"/>
              <a:gd name="connsiteX39" fmla="*/ 6715125 w 7315744"/>
              <a:gd name="connsiteY39" fmla="*/ 1395413 h 3464671"/>
              <a:gd name="connsiteX40" fmla="*/ 6762750 w 7315744"/>
              <a:gd name="connsiteY40" fmla="*/ 1385888 h 3464671"/>
              <a:gd name="connsiteX41" fmla="*/ 6791325 w 7315744"/>
              <a:gd name="connsiteY41" fmla="*/ 1376363 h 3464671"/>
              <a:gd name="connsiteX42" fmla="*/ 6805613 w 7315744"/>
              <a:gd name="connsiteY42" fmla="*/ 1371600 h 3464671"/>
              <a:gd name="connsiteX43" fmla="*/ 6819900 w 7315744"/>
              <a:gd name="connsiteY43" fmla="*/ 1376363 h 3464671"/>
              <a:gd name="connsiteX44" fmla="*/ 6834188 w 7315744"/>
              <a:gd name="connsiteY44" fmla="*/ 1404938 h 3464671"/>
              <a:gd name="connsiteX45" fmla="*/ 6929438 w 7315744"/>
              <a:gd name="connsiteY45" fmla="*/ 1409700 h 3464671"/>
              <a:gd name="connsiteX46" fmla="*/ 7005638 w 7315744"/>
              <a:gd name="connsiteY46" fmla="*/ 1423988 h 3464671"/>
              <a:gd name="connsiteX47" fmla="*/ 7024688 w 7315744"/>
              <a:gd name="connsiteY47" fmla="*/ 1433513 h 3464671"/>
              <a:gd name="connsiteX48" fmla="*/ 7043738 w 7315744"/>
              <a:gd name="connsiteY48" fmla="*/ 1438275 h 3464671"/>
              <a:gd name="connsiteX49" fmla="*/ 7058025 w 7315744"/>
              <a:gd name="connsiteY49" fmla="*/ 1447800 h 3464671"/>
              <a:gd name="connsiteX50" fmla="*/ 7086600 w 7315744"/>
              <a:gd name="connsiteY50" fmla="*/ 1452563 h 3464671"/>
              <a:gd name="connsiteX51" fmla="*/ 7148513 w 7315744"/>
              <a:gd name="connsiteY51" fmla="*/ 1466850 h 3464671"/>
              <a:gd name="connsiteX52" fmla="*/ 7196138 w 7315744"/>
              <a:gd name="connsiteY52" fmla="*/ 1481138 h 3464671"/>
              <a:gd name="connsiteX53" fmla="*/ 7234238 w 7315744"/>
              <a:gd name="connsiteY53" fmla="*/ 1423988 h 3464671"/>
              <a:gd name="connsiteX54" fmla="*/ 7253288 w 7315744"/>
              <a:gd name="connsiteY54" fmla="*/ 1395413 h 3464671"/>
              <a:gd name="connsiteX55" fmla="*/ 7258050 w 7315744"/>
              <a:gd name="connsiteY55" fmla="*/ 1381125 h 3464671"/>
              <a:gd name="connsiteX56" fmla="*/ 7267575 w 7315744"/>
              <a:gd name="connsiteY56" fmla="*/ 1366838 h 3464671"/>
              <a:gd name="connsiteX57" fmla="*/ 7272338 w 7315744"/>
              <a:gd name="connsiteY57" fmla="*/ 1338263 h 3464671"/>
              <a:gd name="connsiteX58" fmla="*/ 7286625 w 7315744"/>
              <a:gd name="connsiteY58" fmla="*/ 1323975 h 3464671"/>
              <a:gd name="connsiteX59" fmla="*/ 7310438 w 7315744"/>
              <a:gd name="connsiteY59" fmla="*/ 1295400 h 3464671"/>
              <a:gd name="connsiteX60" fmla="*/ 7305675 w 7315744"/>
              <a:gd name="connsiteY60" fmla="*/ 1262063 h 3464671"/>
              <a:gd name="connsiteX61" fmla="*/ 7300913 w 7315744"/>
              <a:gd name="connsiteY61" fmla="*/ 1247775 h 3464671"/>
              <a:gd name="connsiteX62" fmla="*/ 7272338 w 7315744"/>
              <a:gd name="connsiteY62" fmla="*/ 1228725 h 3464671"/>
              <a:gd name="connsiteX63" fmla="*/ 7262813 w 7315744"/>
              <a:gd name="connsiteY63" fmla="*/ 1214438 h 3464671"/>
              <a:gd name="connsiteX64" fmla="*/ 7281863 w 7315744"/>
              <a:gd name="connsiteY64" fmla="*/ 1185863 h 3464671"/>
              <a:gd name="connsiteX65" fmla="*/ 7300913 w 7315744"/>
              <a:gd name="connsiteY65" fmla="*/ 1176338 h 3464671"/>
              <a:gd name="connsiteX66" fmla="*/ 7315200 w 7315744"/>
              <a:gd name="connsiteY66" fmla="*/ 1162050 h 3464671"/>
              <a:gd name="connsiteX67" fmla="*/ 7310438 w 7315744"/>
              <a:gd name="connsiteY67" fmla="*/ 1143000 h 3464671"/>
              <a:gd name="connsiteX68" fmla="*/ 7281863 w 7315744"/>
              <a:gd name="connsiteY68" fmla="*/ 1128713 h 3464671"/>
              <a:gd name="connsiteX69" fmla="*/ 7267575 w 7315744"/>
              <a:gd name="connsiteY69" fmla="*/ 1119188 h 3464671"/>
              <a:gd name="connsiteX70" fmla="*/ 7239000 w 7315744"/>
              <a:gd name="connsiteY70" fmla="*/ 1109663 h 3464671"/>
              <a:gd name="connsiteX71" fmla="*/ 7239000 w 7315744"/>
              <a:gd name="connsiteY71" fmla="*/ 1019175 h 3464671"/>
              <a:gd name="connsiteX72" fmla="*/ 7253288 w 7315744"/>
              <a:gd name="connsiteY72" fmla="*/ 985838 h 3464671"/>
              <a:gd name="connsiteX73" fmla="*/ 7272338 w 7315744"/>
              <a:gd name="connsiteY73" fmla="*/ 942975 h 3464671"/>
              <a:gd name="connsiteX74" fmla="*/ 7286625 w 7315744"/>
              <a:gd name="connsiteY74" fmla="*/ 909638 h 3464671"/>
              <a:gd name="connsiteX75" fmla="*/ 7296150 w 7315744"/>
              <a:gd name="connsiteY75" fmla="*/ 895350 h 3464671"/>
              <a:gd name="connsiteX76" fmla="*/ 7310438 w 7315744"/>
              <a:gd name="connsiteY76" fmla="*/ 885825 h 3464671"/>
              <a:gd name="connsiteX77" fmla="*/ 7315200 w 7315744"/>
              <a:gd name="connsiteY77" fmla="*/ 871538 h 3464671"/>
              <a:gd name="connsiteX78" fmla="*/ 7300913 w 7315744"/>
              <a:gd name="connsiteY78" fmla="*/ 866775 h 3464671"/>
              <a:gd name="connsiteX79" fmla="*/ 7281863 w 7315744"/>
              <a:gd name="connsiteY79" fmla="*/ 862013 h 3464671"/>
              <a:gd name="connsiteX80" fmla="*/ 7253288 w 7315744"/>
              <a:gd name="connsiteY80" fmla="*/ 852488 h 3464671"/>
              <a:gd name="connsiteX81" fmla="*/ 7234238 w 7315744"/>
              <a:gd name="connsiteY81" fmla="*/ 819150 h 3464671"/>
              <a:gd name="connsiteX82" fmla="*/ 7219950 w 7315744"/>
              <a:gd name="connsiteY82" fmla="*/ 790575 h 3464671"/>
              <a:gd name="connsiteX83" fmla="*/ 7253288 w 7315744"/>
              <a:gd name="connsiteY83" fmla="*/ 757238 h 3464671"/>
              <a:gd name="connsiteX84" fmla="*/ 7267575 w 7315744"/>
              <a:gd name="connsiteY84" fmla="*/ 747713 h 3464671"/>
              <a:gd name="connsiteX85" fmla="*/ 7281863 w 7315744"/>
              <a:gd name="connsiteY85" fmla="*/ 738188 h 3464671"/>
              <a:gd name="connsiteX86" fmla="*/ 7291388 w 7315744"/>
              <a:gd name="connsiteY86" fmla="*/ 723900 h 3464671"/>
              <a:gd name="connsiteX87" fmla="*/ 7253288 w 7315744"/>
              <a:gd name="connsiteY87" fmla="*/ 700088 h 3464671"/>
              <a:gd name="connsiteX88" fmla="*/ 7239000 w 7315744"/>
              <a:gd name="connsiteY88" fmla="*/ 695325 h 3464671"/>
              <a:gd name="connsiteX89" fmla="*/ 7215188 w 7315744"/>
              <a:gd name="connsiteY89" fmla="*/ 690563 h 3464671"/>
              <a:gd name="connsiteX90" fmla="*/ 7191375 w 7315744"/>
              <a:gd name="connsiteY90" fmla="*/ 681038 h 3464671"/>
              <a:gd name="connsiteX91" fmla="*/ 7172325 w 7315744"/>
              <a:gd name="connsiteY91" fmla="*/ 676275 h 3464671"/>
              <a:gd name="connsiteX92" fmla="*/ 7129463 w 7315744"/>
              <a:gd name="connsiteY92" fmla="*/ 652463 h 3464671"/>
              <a:gd name="connsiteX93" fmla="*/ 7115175 w 7315744"/>
              <a:gd name="connsiteY93" fmla="*/ 647700 h 3464671"/>
              <a:gd name="connsiteX94" fmla="*/ 7110413 w 7315744"/>
              <a:gd name="connsiteY94" fmla="*/ 633413 h 3464671"/>
              <a:gd name="connsiteX95" fmla="*/ 7115175 w 7315744"/>
              <a:gd name="connsiteY95" fmla="*/ 604838 h 3464671"/>
              <a:gd name="connsiteX96" fmla="*/ 7162800 w 7315744"/>
              <a:gd name="connsiteY96" fmla="*/ 561975 h 3464671"/>
              <a:gd name="connsiteX97" fmla="*/ 7177088 w 7315744"/>
              <a:gd name="connsiteY97" fmla="*/ 547688 h 3464671"/>
              <a:gd name="connsiteX98" fmla="*/ 7196138 w 7315744"/>
              <a:gd name="connsiteY98" fmla="*/ 514350 h 3464671"/>
              <a:gd name="connsiteX99" fmla="*/ 7200900 w 7315744"/>
              <a:gd name="connsiteY99" fmla="*/ 500063 h 3464671"/>
              <a:gd name="connsiteX100" fmla="*/ 7196138 w 7315744"/>
              <a:gd name="connsiteY100" fmla="*/ 457200 h 3464671"/>
              <a:gd name="connsiteX101" fmla="*/ 7167563 w 7315744"/>
              <a:gd name="connsiteY101" fmla="*/ 309563 h 3464671"/>
              <a:gd name="connsiteX102" fmla="*/ 7162800 w 7315744"/>
              <a:gd name="connsiteY102" fmla="*/ 290513 h 3464671"/>
              <a:gd name="connsiteX103" fmla="*/ 7186613 w 7315744"/>
              <a:gd name="connsiteY103" fmla="*/ 233363 h 3464671"/>
              <a:gd name="connsiteX104" fmla="*/ 7191375 w 7315744"/>
              <a:gd name="connsiteY104" fmla="*/ 219075 h 3464671"/>
              <a:gd name="connsiteX105" fmla="*/ 7200900 w 7315744"/>
              <a:gd name="connsiteY105" fmla="*/ 204788 h 3464671"/>
              <a:gd name="connsiteX106" fmla="*/ 7210425 w 7315744"/>
              <a:gd name="connsiteY106" fmla="*/ 166688 h 3464671"/>
              <a:gd name="connsiteX107" fmla="*/ 7239000 w 7315744"/>
              <a:gd name="connsiteY107" fmla="*/ 119063 h 3464671"/>
              <a:gd name="connsiteX108" fmla="*/ 7258050 w 7315744"/>
              <a:gd name="connsiteY108" fmla="*/ 90487 h 3464671"/>
              <a:gd name="connsiteX109" fmla="*/ 7267575 w 7315744"/>
              <a:gd name="connsiteY109" fmla="*/ 76200 h 3464671"/>
              <a:gd name="connsiteX110" fmla="*/ 6972300 w 7315744"/>
              <a:gd name="connsiteY110" fmla="*/ 76200 h 3464671"/>
              <a:gd name="connsiteX111" fmla="*/ 6919913 w 7315744"/>
              <a:gd name="connsiteY111" fmla="*/ 85725 h 3464671"/>
              <a:gd name="connsiteX112" fmla="*/ 6834188 w 7315744"/>
              <a:gd name="connsiteY112" fmla="*/ 90487 h 3464671"/>
              <a:gd name="connsiteX113" fmla="*/ 6753225 w 7315744"/>
              <a:gd name="connsiteY113" fmla="*/ 80962 h 3464671"/>
              <a:gd name="connsiteX114" fmla="*/ 6681788 w 7315744"/>
              <a:gd name="connsiteY114" fmla="*/ 66675 h 3464671"/>
              <a:gd name="connsiteX115" fmla="*/ 6376988 w 7315744"/>
              <a:gd name="connsiteY115" fmla="*/ 61912 h 3464671"/>
              <a:gd name="connsiteX116" fmla="*/ 5681663 w 7315744"/>
              <a:gd name="connsiteY116" fmla="*/ 47625 h 3464671"/>
              <a:gd name="connsiteX117" fmla="*/ 5653088 w 7315744"/>
              <a:gd name="connsiteY117" fmla="*/ 38100 h 3464671"/>
              <a:gd name="connsiteX118" fmla="*/ 2481263 w 7315744"/>
              <a:gd name="connsiteY118" fmla="*/ 28575 h 3464671"/>
              <a:gd name="connsiteX119" fmla="*/ 1600200 w 7315744"/>
              <a:gd name="connsiteY119" fmla="*/ 23812 h 3464671"/>
              <a:gd name="connsiteX120" fmla="*/ 1366838 w 7315744"/>
              <a:gd name="connsiteY120" fmla="*/ 9525 h 3464671"/>
              <a:gd name="connsiteX121" fmla="*/ 1323975 w 7315744"/>
              <a:gd name="connsiteY121" fmla="*/ 0 h 3464671"/>
              <a:gd name="connsiteX122" fmla="*/ 471488 w 7315744"/>
              <a:gd name="connsiteY122" fmla="*/ 4762 h 3464671"/>
              <a:gd name="connsiteX123" fmla="*/ 447675 w 7315744"/>
              <a:gd name="connsiteY123" fmla="*/ 14287 h 3464671"/>
              <a:gd name="connsiteX124" fmla="*/ 385763 w 7315744"/>
              <a:gd name="connsiteY124" fmla="*/ 19050 h 3464671"/>
              <a:gd name="connsiteX125" fmla="*/ 328613 w 7315744"/>
              <a:gd name="connsiteY125" fmla="*/ 28575 h 3464671"/>
              <a:gd name="connsiteX126" fmla="*/ 309563 w 7315744"/>
              <a:gd name="connsiteY126" fmla="*/ 33337 h 3464671"/>
              <a:gd name="connsiteX127" fmla="*/ 280988 w 7315744"/>
              <a:gd name="connsiteY127" fmla="*/ 38100 h 3464671"/>
              <a:gd name="connsiteX128" fmla="*/ 223837 w 7315744"/>
              <a:gd name="connsiteY128" fmla="*/ 52387 h 3464671"/>
              <a:gd name="connsiteX129" fmla="*/ 209550 w 7315744"/>
              <a:gd name="connsiteY129" fmla="*/ 57150 h 3464671"/>
              <a:gd name="connsiteX130" fmla="*/ 176212 w 7315744"/>
              <a:gd name="connsiteY130" fmla="*/ 66675 h 3464671"/>
              <a:gd name="connsiteX131" fmla="*/ 161925 w 7315744"/>
              <a:gd name="connsiteY131" fmla="*/ 119063 h 3464671"/>
              <a:gd name="connsiteX132" fmla="*/ 152400 w 7315744"/>
              <a:gd name="connsiteY132" fmla="*/ 147638 h 3464671"/>
              <a:gd name="connsiteX133" fmla="*/ 147637 w 7315744"/>
              <a:gd name="connsiteY133" fmla="*/ 180975 h 3464671"/>
              <a:gd name="connsiteX134" fmla="*/ 138112 w 7315744"/>
              <a:gd name="connsiteY134" fmla="*/ 304800 h 3464671"/>
              <a:gd name="connsiteX135" fmla="*/ 133350 w 7315744"/>
              <a:gd name="connsiteY135" fmla="*/ 342900 h 3464671"/>
              <a:gd name="connsiteX136" fmla="*/ 128587 w 7315744"/>
              <a:gd name="connsiteY136" fmla="*/ 361950 h 3464671"/>
              <a:gd name="connsiteX137" fmla="*/ 119062 w 7315744"/>
              <a:gd name="connsiteY137" fmla="*/ 461963 h 3464671"/>
              <a:gd name="connsiteX138" fmla="*/ 109537 w 7315744"/>
              <a:gd name="connsiteY138" fmla="*/ 1495425 h 3464671"/>
              <a:gd name="connsiteX139" fmla="*/ 104775 w 7315744"/>
              <a:gd name="connsiteY139" fmla="*/ 1557338 h 3464671"/>
              <a:gd name="connsiteX140" fmla="*/ 90487 w 7315744"/>
              <a:gd name="connsiteY140" fmla="*/ 1604963 h 3464671"/>
              <a:gd name="connsiteX141" fmla="*/ 85725 w 7315744"/>
              <a:gd name="connsiteY141" fmla="*/ 1647825 h 3464671"/>
              <a:gd name="connsiteX142" fmla="*/ 80962 w 7315744"/>
              <a:gd name="connsiteY142" fmla="*/ 1695450 h 3464671"/>
              <a:gd name="connsiteX143" fmla="*/ 71437 w 7315744"/>
              <a:gd name="connsiteY143" fmla="*/ 1747838 h 3464671"/>
              <a:gd name="connsiteX144" fmla="*/ 66675 w 7315744"/>
              <a:gd name="connsiteY144" fmla="*/ 1781175 h 3464671"/>
              <a:gd name="connsiteX145" fmla="*/ 57150 w 7315744"/>
              <a:gd name="connsiteY145" fmla="*/ 1838325 h 3464671"/>
              <a:gd name="connsiteX146" fmla="*/ 52387 w 7315744"/>
              <a:gd name="connsiteY146" fmla="*/ 1924050 h 3464671"/>
              <a:gd name="connsiteX147" fmla="*/ 42862 w 7315744"/>
              <a:gd name="connsiteY147" fmla="*/ 2190750 h 3464671"/>
              <a:gd name="connsiteX148" fmla="*/ 38100 w 7315744"/>
              <a:gd name="connsiteY148" fmla="*/ 2266950 h 3464671"/>
              <a:gd name="connsiteX149" fmla="*/ 33337 w 7315744"/>
              <a:gd name="connsiteY149" fmla="*/ 2281238 h 3464671"/>
              <a:gd name="connsiteX150" fmla="*/ 19050 w 7315744"/>
              <a:gd name="connsiteY150" fmla="*/ 2376488 h 3464671"/>
              <a:gd name="connsiteX151" fmla="*/ 14287 w 7315744"/>
              <a:gd name="connsiteY151" fmla="*/ 2595563 h 3464671"/>
              <a:gd name="connsiteX152" fmla="*/ 4762 w 7315744"/>
              <a:gd name="connsiteY152" fmla="*/ 2633663 h 3464671"/>
              <a:gd name="connsiteX153" fmla="*/ 0 w 7315744"/>
              <a:gd name="connsiteY153" fmla="*/ 2686050 h 3464671"/>
              <a:gd name="connsiteX154" fmla="*/ 228600 w 7315744"/>
              <a:gd name="connsiteY154" fmla="*/ 3409950 h 3464671"/>
              <a:gd name="connsiteX155" fmla="*/ 242887 w 7315744"/>
              <a:gd name="connsiteY155" fmla="*/ 3414713 h 3464671"/>
              <a:gd name="connsiteX156" fmla="*/ 285750 w 7315744"/>
              <a:gd name="connsiteY156" fmla="*/ 3429000 h 3464671"/>
              <a:gd name="connsiteX157" fmla="*/ 438150 w 7315744"/>
              <a:gd name="connsiteY157" fmla="*/ 3433763 h 3464671"/>
              <a:gd name="connsiteX158" fmla="*/ 461963 w 7315744"/>
              <a:gd name="connsiteY158" fmla="*/ 3424238 h 3464671"/>
              <a:gd name="connsiteX159" fmla="*/ 476250 w 7315744"/>
              <a:gd name="connsiteY159" fmla="*/ 3419475 h 3464671"/>
              <a:gd name="connsiteX160" fmla="*/ 519113 w 7315744"/>
              <a:gd name="connsiteY160" fmla="*/ 3386138 h 3464671"/>
              <a:gd name="connsiteX161" fmla="*/ 538163 w 7315744"/>
              <a:gd name="connsiteY161" fmla="*/ 3362325 h 3464671"/>
              <a:gd name="connsiteX162" fmla="*/ 552450 w 7315744"/>
              <a:gd name="connsiteY162" fmla="*/ 3357563 h 3464671"/>
              <a:gd name="connsiteX163" fmla="*/ 561975 w 7315744"/>
              <a:gd name="connsiteY163" fmla="*/ 3324225 h 3464671"/>
              <a:gd name="connsiteX164" fmla="*/ 581025 w 7315744"/>
              <a:gd name="connsiteY164" fmla="*/ 3305175 h 3464671"/>
              <a:gd name="connsiteX165" fmla="*/ 595313 w 7315744"/>
              <a:gd name="connsiteY165" fmla="*/ 3286125 h 3464671"/>
              <a:gd name="connsiteX166" fmla="*/ 609600 w 7315744"/>
              <a:gd name="connsiteY166" fmla="*/ 3252788 h 3464671"/>
              <a:gd name="connsiteX167" fmla="*/ 633413 w 7315744"/>
              <a:gd name="connsiteY167" fmla="*/ 3233738 h 3464671"/>
              <a:gd name="connsiteX168" fmla="*/ 642938 w 7315744"/>
              <a:gd name="connsiteY168" fmla="*/ 3219450 h 3464671"/>
              <a:gd name="connsiteX169" fmla="*/ 666750 w 7315744"/>
              <a:gd name="connsiteY169" fmla="*/ 3200400 h 3464671"/>
              <a:gd name="connsiteX170" fmla="*/ 681038 w 7315744"/>
              <a:gd name="connsiteY170" fmla="*/ 3186113 h 3464671"/>
              <a:gd name="connsiteX171" fmla="*/ 700088 w 7315744"/>
              <a:gd name="connsiteY171" fmla="*/ 3176588 h 3464671"/>
              <a:gd name="connsiteX172" fmla="*/ 733425 w 7315744"/>
              <a:gd name="connsiteY172" fmla="*/ 3162300 h 3464671"/>
              <a:gd name="connsiteX173" fmla="*/ 771525 w 7315744"/>
              <a:gd name="connsiteY173" fmla="*/ 3133725 h 3464671"/>
              <a:gd name="connsiteX174" fmla="*/ 785813 w 7315744"/>
              <a:gd name="connsiteY174" fmla="*/ 3124200 h 3464671"/>
              <a:gd name="connsiteX175" fmla="*/ 828675 w 7315744"/>
              <a:gd name="connsiteY175" fmla="*/ 3081338 h 3464671"/>
              <a:gd name="connsiteX176" fmla="*/ 852488 w 7315744"/>
              <a:gd name="connsiteY176" fmla="*/ 3057525 h 3464671"/>
              <a:gd name="connsiteX177" fmla="*/ 895350 w 7315744"/>
              <a:gd name="connsiteY177" fmla="*/ 3005138 h 3464671"/>
              <a:gd name="connsiteX178" fmla="*/ 904875 w 7315744"/>
              <a:gd name="connsiteY178" fmla="*/ 2990850 h 3464671"/>
              <a:gd name="connsiteX179" fmla="*/ 947738 w 7315744"/>
              <a:gd name="connsiteY179" fmla="*/ 2967038 h 3464671"/>
              <a:gd name="connsiteX180" fmla="*/ 962025 w 7315744"/>
              <a:gd name="connsiteY180" fmla="*/ 2957513 h 3464671"/>
              <a:gd name="connsiteX181" fmla="*/ 995363 w 7315744"/>
              <a:gd name="connsiteY181" fmla="*/ 2938463 h 3464671"/>
              <a:gd name="connsiteX182" fmla="*/ 1009650 w 7315744"/>
              <a:gd name="connsiteY182" fmla="*/ 2924175 h 3464671"/>
              <a:gd name="connsiteX183" fmla="*/ 1090613 w 7315744"/>
              <a:gd name="connsiteY183" fmla="*/ 2876550 h 3464671"/>
              <a:gd name="connsiteX184" fmla="*/ 1123950 w 7315744"/>
              <a:gd name="connsiteY184" fmla="*/ 2847975 h 3464671"/>
              <a:gd name="connsiteX185" fmla="*/ 1190625 w 7315744"/>
              <a:gd name="connsiteY185" fmla="*/ 2819400 h 3464671"/>
              <a:gd name="connsiteX186" fmla="*/ 1247775 w 7315744"/>
              <a:gd name="connsiteY186" fmla="*/ 2795588 h 3464671"/>
              <a:gd name="connsiteX187" fmla="*/ 1276350 w 7315744"/>
              <a:gd name="connsiteY187" fmla="*/ 2781300 h 3464671"/>
              <a:gd name="connsiteX188" fmla="*/ 1304925 w 7315744"/>
              <a:gd name="connsiteY188" fmla="*/ 2776538 h 3464671"/>
              <a:gd name="connsiteX189" fmla="*/ 1395413 w 7315744"/>
              <a:gd name="connsiteY189" fmla="*/ 2757488 h 3464671"/>
              <a:gd name="connsiteX190" fmla="*/ 1476375 w 7315744"/>
              <a:gd name="connsiteY190" fmla="*/ 2728913 h 3464671"/>
              <a:gd name="connsiteX191" fmla="*/ 1528763 w 7315744"/>
              <a:gd name="connsiteY191" fmla="*/ 2714625 h 3464671"/>
              <a:gd name="connsiteX192" fmla="*/ 1681163 w 7315744"/>
              <a:gd name="connsiteY192" fmla="*/ 2652713 h 3464671"/>
              <a:gd name="connsiteX193" fmla="*/ 1771650 w 7315744"/>
              <a:gd name="connsiteY193" fmla="*/ 2614613 h 3464671"/>
              <a:gd name="connsiteX194" fmla="*/ 1871663 w 7315744"/>
              <a:gd name="connsiteY194" fmla="*/ 2581275 h 3464671"/>
              <a:gd name="connsiteX195" fmla="*/ 1900238 w 7315744"/>
              <a:gd name="connsiteY195" fmla="*/ 2566988 h 3464671"/>
              <a:gd name="connsiteX196" fmla="*/ 1928813 w 7315744"/>
              <a:gd name="connsiteY196" fmla="*/ 2547938 h 3464671"/>
              <a:gd name="connsiteX197" fmla="*/ 1971675 w 7315744"/>
              <a:gd name="connsiteY197" fmla="*/ 2533650 h 3464671"/>
              <a:gd name="connsiteX198" fmla="*/ 2090738 w 7315744"/>
              <a:gd name="connsiteY198" fmla="*/ 2481263 h 3464671"/>
              <a:gd name="connsiteX199" fmla="*/ 2143125 w 7315744"/>
              <a:gd name="connsiteY199" fmla="*/ 2452688 h 3464671"/>
              <a:gd name="connsiteX200" fmla="*/ 2176463 w 7315744"/>
              <a:gd name="connsiteY200" fmla="*/ 2443163 h 3464671"/>
              <a:gd name="connsiteX201" fmla="*/ 2228850 w 7315744"/>
              <a:gd name="connsiteY201" fmla="*/ 2424113 h 3464671"/>
              <a:gd name="connsiteX202" fmla="*/ 2281238 w 7315744"/>
              <a:gd name="connsiteY202" fmla="*/ 2400300 h 3464671"/>
              <a:gd name="connsiteX203" fmla="*/ 2357438 w 7315744"/>
              <a:gd name="connsiteY203" fmla="*/ 2376488 h 3464671"/>
              <a:gd name="connsiteX204" fmla="*/ 2481263 w 7315744"/>
              <a:gd name="connsiteY204" fmla="*/ 2319338 h 3464671"/>
              <a:gd name="connsiteX205" fmla="*/ 2538413 w 7315744"/>
              <a:gd name="connsiteY205" fmla="*/ 2286000 h 3464671"/>
              <a:gd name="connsiteX206" fmla="*/ 2571750 w 7315744"/>
              <a:gd name="connsiteY206" fmla="*/ 2276475 h 3464671"/>
              <a:gd name="connsiteX207" fmla="*/ 2647950 w 7315744"/>
              <a:gd name="connsiteY207" fmla="*/ 2238375 h 3464671"/>
              <a:gd name="connsiteX208" fmla="*/ 2705100 w 7315744"/>
              <a:gd name="connsiteY208" fmla="*/ 2219325 h 3464671"/>
              <a:gd name="connsiteX209" fmla="*/ 2724150 w 7315744"/>
              <a:gd name="connsiteY209" fmla="*/ 2209800 h 3464671"/>
              <a:gd name="connsiteX210" fmla="*/ 2847975 w 7315744"/>
              <a:gd name="connsiteY210" fmla="*/ 2157413 h 3464671"/>
              <a:gd name="connsiteX211" fmla="*/ 2871788 w 7315744"/>
              <a:gd name="connsiteY211" fmla="*/ 2143125 h 3464671"/>
              <a:gd name="connsiteX212" fmla="*/ 3000375 w 7315744"/>
              <a:gd name="connsiteY212" fmla="*/ 2100263 h 3464671"/>
              <a:gd name="connsiteX213" fmla="*/ 3028950 w 7315744"/>
              <a:gd name="connsiteY213" fmla="*/ 2095500 h 3464671"/>
              <a:gd name="connsiteX214" fmla="*/ 3095625 w 7315744"/>
              <a:gd name="connsiteY214" fmla="*/ 2085975 h 3464671"/>
              <a:gd name="connsiteX215" fmla="*/ 3205163 w 7315744"/>
              <a:gd name="connsiteY215" fmla="*/ 2052638 h 3464671"/>
              <a:gd name="connsiteX216" fmla="*/ 3290888 w 7315744"/>
              <a:gd name="connsiteY216" fmla="*/ 2028825 h 3464671"/>
              <a:gd name="connsiteX217" fmla="*/ 3333750 w 7315744"/>
              <a:gd name="connsiteY217" fmla="*/ 2019300 h 3464671"/>
              <a:gd name="connsiteX218" fmla="*/ 3381375 w 7315744"/>
              <a:gd name="connsiteY218" fmla="*/ 2005013 h 3464671"/>
              <a:gd name="connsiteX219" fmla="*/ 3495675 w 7315744"/>
              <a:gd name="connsiteY219" fmla="*/ 1990725 h 3464671"/>
              <a:gd name="connsiteX220" fmla="*/ 3557588 w 7315744"/>
              <a:gd name="connsiteY220" fmla="*/ 1981200 h 3464671"/>
              <a:gd name="connsiteX221" fmla="*/ 3638550 w 7315744"/>
              <a:gd name="connsiteY221" fmla="*/ 1971675 h 3464671"/>
              <a:gd name="connsiteX222" fmla="*/ 3733800 w 7315744"/>
              <a:gd name="connsiteY222" fmla="*/ 1943100 h 3464671"/>
              <a:gd name="connsiteX223" fmla="*/ 3786188 w 7315744"/>
              <a:gd name="connsiteY223" fmla="*/ 1938338 h 3464671"/>
              <a:gd name="connsiteX224" fmla="*/ 3957638 w 7315744"/>
              <a:gd name="connsiteY224" fmla="*/ 1909763 h 3464671"/>
              <a:gd name="connsiteX225" fmla="*/ 4071938 w 7315744"/>
              <a:gd name="connsiteY225" fmla="*/ 1890713 h 3464671"/>
              <a:gd name="connsiteX226" fmla="*/ 4176713 w 7315744"/>
              <a:gd name="connsiteY226" fmla="*/ 1866900 h 3464671"/>
              <a:gd name="connsiteX227" fmla="*/ 4229100 w 7315744"/>
              <a:gd name="connsiteY227" fmla="*/ 1862138 h 3464671"/>
              <a:gd name="connsiteX228" fmla="*/ 4333875 w 7315744"/>
              <a:gd name="connsiteY228" fmla="*/ 1843088 h 3464671"/>
              <a:gd name="connsiteX229" fmla="*/ 4376738 w 7315744"/>
              <a:gd name="connsiteY229" fmla="*/ 1833563 h 3464671"/>
              <a:gd name="connsiteX230" fmla="*/ 4467225 w 7315744"/>
              <a:gd name="connsiteY230" fmla="*/ 1824038 h 3464671"/>
              <a:gd name="connsiteX231" fmla="*/ 4519613 w 7315744"/>
              <a:gd name="connsiteY231" fmla="*/ 1819275 h 3464671"/>
              <a:gd name="connsiteX232" fmla="*/ 4676775 w 7315744"/>
              <a:gd name="connsiteY232" fmla="*/ 1814513 h 3464671"/>
              <a:gd name="connsiteX233" fmla="*/ 4710113 w 7315744"/>
              <a:gd name="connsiteY233" fmla="*/ 1809750 h 3464671"/>
              <a:gd name="connsiteX234" fmla="*/ 4757738 w 7315744"/>
              <a:gd name="connsiteY234" fmla="*/ 1795463 h 3464671"/>
              <a:gd name="connsiteX235" fmla="*/ 4829175 w 7315744"/>
              <a:gd name="connsiteY235" fmla="*/ 1790700 h 3464671"/>
              <a:gd name="connsiteX236" fmla="*/ 5010150 w 7315744"/>
              <a:gd name="connsiteY236" fmla="*/ 1776413 h 3464671"/>
              <a:gd name="connsiteX237" fmla="*/ 5033963 w 7315744"/>
              <a:gd name="connsiteY237" fmla="*/ 1771650 h 3464671"/>
              <a:gd name="connsiteX238" fmla="*/ 5091113 w 7315744"/>
              <a:gd name="connsiteY238" fmla="*/ 1766888 h 3464671"/>
              <a:gd name="connsiteX239" fmla="*/ 5153025 w 7315744"/>
              <a:gd name="connsiteY239" fmla="*/ 1757363 h 3464671"/>
              <a:gd name="connsiteX240" fmla="*/ 5281613 w 7315744"/>
              <a:gd name="connsiteY240" fmla="*/ 1752600 h 3464671"/>
              <a:gd name="connsiteX241" fmla="*/ 5314950 w 7315744"/>
              <a:gd name="connsiteY241" fmla="*/ 1747838 h 3464671"/>
              <a:gd name="connsiteX242" fmla="*/ 5405438 w 7315744"/>
              <a:gd name="connsiteY242" fmla="*/ 1738313 h 3464671"/>
              <a:gd name="connsiteX243" fmla="*/ 5419725 w 7315744"/>
              <a:gd name="connsiteY243" fmla="*/ 1733550 h 3464671"/>
              <a:gd name="connsiteX244" fmla="*/ 5467350 w 7315744"/>
              <a:gd name="connsiteY244" fmla="*/ 1728788 h 3464671"/>
              <a:gd name="connsiteX245" fmla="*/ 5495925 w 7315744"/>
              <a:gd name="connsiteY245" fmla="*/ 1719263 h 3464671"/>
              <a:gd name="connsiteX246" fmla="*/ 5715000 w 7315744"/>
              <a:gd name="connsiteY246" fmla="*/ 1719263 h 3464671"/>
              <a:gd name="connsiteX247" fmla="*/ 5748338 w 7315744"/>
              <a:gd name="connsiteY247" fmla="*/ 1747838 h 3464671"/>
              <a:gd name="connsiteX248" fmla="*/ 5781675 w 7315744"/>
              <a:gd name="connsiteY248" fmla="*/ 1809750 h 3464671"/>
              <a:gd name="connsiteX249" fmla="*/ 5786438 w 7315744"/>
              <a:gd name="connsiteY249" fmla="*/ 1824038 h 3464671"/>
              <a:gd name="connsiteX250" fmla="*/ 5800725 w 7315744"/>
              <a:gd name="connsiteY250" fmla="*/ 1847850 h 3464671"/>
              <a:gd name="connsiteX0" fmla="*/ 5809822 w 7324841"/>
              <a:gd name="connsiteY0" fmla="*/ 1847850 h 3468552"/>
              <a:gd name="connsiteX1" fmla="*/ 5833635 w 7324841"/>
              <a:gd name="connsiteY1" fmla="*/ 1838325 h 3468552"/>
              <a:gd name="connsiteX2" fmla="*/ 5847922 w 7324841"/>
              <a:gd name="connsiteY2" fmla="*/ 1828800 h 3468552"/>
              <a:gd name="connsiteX3" fmla="*/ 5824110 w 7324841"/>
              <a:gd name="connsiteY3" fmla="*/ 1785938 h 3468552"/>
              <a:gd name="connsiteX4" fmla="*/ 5814585 w 7324841"/>
              <a:gd name="connsiteY4" fmla="*/ 1771650 h 3468552"/>
              <a:gd name="connsiteX5" fmla="*/ 5824110 w 7324841"/>
              <a:gd name="connsiteY5" fmla="*/ 1743075 h 3468552"/>
              <a:gd name="connsiteX6" fmla="*/ 5838397 w 7324841"/>
              <a:gd name="connsiteY6" fmla="*/ 1733550 h 3468552"/>
              <a:gd name="connsiteX7" fmla="*/ 5847922 w 7324841"/>
              <a:gd name="connsiteY7" fmla="*/ 1719263 h 3468552"/>
              <a:gd name="connsiteX8" fmla="*/ 5847922 w 7324841"/>
              <a:gd name="connsiteY8" fmla="*/ 1676400 h 3468552"/>
              <a:gd name="connsiteX9" fmla="*/ 5866972 w 7324841"/>
              <a:gd name="connsiteY9" fmla="*/ 1671638 h 3468552"/>
              <a:gd name="connsiteX10" fmla="*/ 5881260 w 7324841"/>
              <a:gd name="connsiteY10" fmla="*/ 1662113 h 3468552"/>
              <a:gd name="connsiteX11" fmla="*/ 5928885 w 7324841"/>
              <a:gd name="connsiteY11" fmla="*/ 1662113 h 3468552"/>
              <a:gd name="connsiteX12" fmla="*/ 5976510 w 7324841"/>
              <a:gd name="connsiteY12" fmla="*/ 1671638 h 3468552"/>
              <a:gd name="connsiteX13" fmla="*/ 6000322 w 7324841"/>
              <a:gd name="connsiteY13" fmla="*/ 1676400 h 3468552"/>
              <a:gd name="connsiteX14" fmla="*/ 6014610 w 7324841"/>
              <a:gd name="connsiteY14" fmla="*/ 1709738 h 3468552"/>
              <a:gd name="connsiteX15" fmla="*/ 6028897 w 7324841"/>
              <a:gd name="connsiteY15" fmla="*/ 1714500 h 3468552"/>
              <a:gd name="connsiteX16" fmla="*/ 6100335 w 7324841"/>
              <a:gd name="connsiteY16" fmla="*/ 1719263 h 3468552"/>
              <a:gd name="connsiteX17" fmla="*/ 6105097 w 7324841"/>
              <a:gd name="connsiteY17" fmla="*/ 1747838 h 3468552"/>
              <a:gd name="connsiteX18" fmla="*/ 6171772 w 7324841"/>
              <a:gd name="connsiteY18" fmla="*/ 1752600 h 3468552"/>
              <a:gd name="connsiteX19" fmla="*/ 6186060 w 7324841"/>
              <a:gd name="connsiteY19" fmla="*/ 1695450 h 3468552"/>
              <a:gd name="connsiteX20" fmla="*/ 6338460 w 7324841"/>
              <a:gd name="connsiteY20" fmla="*/ 1695450 h 3468552"/>
              <a:gd name="connsiteX21" fmla="*/ 6352747 w 7324841"/>
              <a:gd name="connsiteY21" fmla="*/ 1690688 h 3468552"/>
              <a:gd name="connsiteX22" fmla="*/ 6386085 w 7324841"/>
              <a:gd name="connsiteY22" fmla="*/ 1671638 h 3468552"/>
              <a:gd name="connsiteX23" fmla="*/ 6405135 w 7324841"/>
              <a:gd name="connsiteY23" fmla="*/ 1643063 h 3468552"/>
              <a:gd name="connsiteX24" fmla="*/ 6476572 w 7324841"/>
              <a:gd name="connsiteY24" fmla="*/ 1633538 h 3468552"/>
              <a:gd name="connsiteX25" fmla="*/ 6490860 w 7324841"/>
              <a:gd name="connsiteY25" fmla="*/ 1628775 h 3468552"/>
              <a:gd name="connsiteX26" fmla="*/ 6524197 w 7324841"/>
              <a:gd name="connsiteY26" fmla="*/ 1624013 h 3468552"/>
              <a:gd name="connsiteX27" fmla="*/ 6528960 w 7324841"/>
              <a:gd name="connsiteY27" fmla="*/ 1600200 h 3468552"/>
              <a:gd name="connsiteX28" fmla="*/ 6557535 w 7324841"/>
              <a:gd name="connsiteY28" fmla="*/ 1590675 h 3468552"/>
              <a:gd name="connsiteX29" fmla="*/ 6600397 w 7324841"/>
              <a:gd name="connsiteY29" fmla="*/ 1595438 h 3468552"/>
              <a:gd name="connsiteX30" fmla="*/ 6614685 w 7324841"/>
              <a:gd name="connsiteY30" fmla="*/ 1604963 h 3468552"/>
              <a:gd name="connsiteX31" fmla="*/ 6652785 w 7324841"/>
              <a:gd name="connsiteY31" fmla="*/ 1600200 h 3468552"/>
              <a:gd name="connsiteX32" fmla="*/ 6676597 w 7324841"/>
              <a:gd name="connsiteY32" fmla="*/ 1576388 h 3468552"/>
              <a:gd name="connsiteX33" fmla="*/ 6662310 w 7324841"/>
              <a:gd name="connsiteY33" fmla="*/ 1495425 h 3468552"/>
              <a:gd name="connsiteX34" fmla="*/ 6667072 w 7324841"/>
              <a:gd name="connsiteY34" fmla="*/ 1462088 h 3468552"/>
              <a:gd name="connsiteX35" fmla="*/ 6681360 w 7324841"/>
              <a:gd name="connsiteY35" fmla="*/ 1457325 h 3468552"/>
              <a:gd name="connsiteX36" fmla="*/ 6695647 w 7324841"/>
              <a:gd name="connsiteY36" fmla="*/ 1447800 h 3468552"/>
              <a:gd name="connsiteX37" fmla="*/ 6705172 w 7324841"/>
              <a:gd name="connsiteY37" fmla="*/ 1433513 h 3468552"/>
              <a:gd name="connsiteX38" fmla="*/ 6709935 w 7324841"/>
              <a:gd name="connsiteY38" fmla="*/ 1400175 h 3468552"/>
              <a:gd name="connsiteX39" fmla="*/ 6724222 w 7324841"/>
              <a:gd name="connsiteY39" fmla="*/ 1395413 h 3468552"/>
              <a:gd name="connsiteX40" fmla="*/ 6771847 w 7324841"/>
              <a:gd name="connsiteY40" fmla="*/ 1385888 h 3468552"/>
              <a:gd name="connsiteX41" fmla="*/ 6800422 w 7324841"/>
              <a:gd name="connsiteY41" fmla="*/ 1376363 h 3468552"/>
              <a:gd name="connsiteX42" fmla="*/ 6814710 w 7324841"/>
              <a:gd name="connsiteY42" fmla="*/ 1371600 h 3468552"/>
              <a:gd name="connsiteX43" fmla="*/ 6828997 w 7324841"/>
              <a:gd name="connsiteY43" fmla="*/ 1376363 h 3468552"/>
              <a:gd name="connsiteX44" fmla="*/ 6843285 w 7324841"/>
              <a:gd name="connsiteY44" fmla="*/ 1404938 h 3468552"/>
              <a:gd name="connsiteX45" fmla="*/ 6938535 w 7324841"/>
              <a:gd name="connsiteY45" fmla="*/ 1409700 h 3468552"/>
              <a:gd name="connsiteX46" fmla="*/ 7014735 w 7324841"/>
              <a:gd name="connsiteY46" fmla="*/ 1423988 h 3468552"/>
              <a:gd name="connsiteX47" fmla="*/ 7033785 w 7324841"/>
              <a:gd name="connsiteY47" fmla="*/ 1433513 h 3468552"/>
              <a:gd name="connsiteX48" fmla="*/ 7052835 w 7324841"/>
              <a:gd name="connsiteY48" fmla="*/ 1438275 h 3468552"/>
              <a:gd name="connsiteX49" fmla="*/ 7067122 w 7324841"/>
              <a:gd name="connsiteY49" fmla="*/ 1447800 h 3468552"/>
              <a:gd name="connsiteX50" fmla="*/ 7095697 w 7324841"/>
              <a:gd name="connsiteY50" fmla="*/ 1452563 h 3468552"/>
              <a:gd name="connsiteX51" fmla="*/ 7157610 w 7324841"/>
              <a:gd name="connsiteY51" fmla="*/ 1466850 h 3468552"/>
              <a:gd name="connsiteX52" fmla="*/ 7205235 w 7324841"/>
              <a:gd name="connsiteY52" fmla="*/ 1481138 h 3468552"/>
              <a:gd name="connsiteX53" fmla="*/ 7243335 w 7324841"/>
              <a:gd name="connsiteY53" fmla="*/ 1423988 h 3468552"/>
              <a:gd name="connsiteX54" fmla="*/ 7262385 w 7324841"/>
              <a:gd name="connsiteY54" fmla="*/ 1395413 h 3468552"/>
              <a:gd name="connsiteX55" fmla="*/ 7267147 w 7324841"/>
              <a:gd name="connsiteY55" fmla="*/ 1381125 h 3468552"/>
              <a:gd name="connsiteX56" fmla="*/ 7276672 w 7324841"/>
              <a:gd name="connsiteY56" fmla="*/ 1366838 h 3468552"/>
              <a:gd name="connsiteX57" fmla="*/ 7281435 w 7324841"/>
              <a:gd name="connsiteY57" fmla="*/ 1338263 h 3468552"/>
              <a:gd name="connsiteX58" fmla="*/ 7295722 w 7324841"/>
              <a:gd name="connsiteY58" fmla="*/ 1323975 h 3468552"/>
              <a:gd name="connsiteX59" fmla="*/ 7319535 w 7324841"/>
              <a:gd name="connsiteY59" fmla="*/ 1295400 h 3468552"/>
              <a:gd name="connsiteX60" fmla="*/ 7314772 w 7324841"/>
              <a:gd name="connsiteY60" fmla="*/ 1262063 h 3468552"/>
              <a:gd name="connsiteX61" fmla="*/ 7310010 w 7324841"/>
              <a:gd name="connsiteY61" fmla="*/ 1247775 h 3468552"/>
              <a:gd name="connsiteX62" fmla="*/ 7281435 w 7324841"/>
              <a:gd name="connsiteY62" fmla="*/ 1228725 h 3468552"/>
              <a:gd name="connsiteX63" fmla="*/ 7271910 w 7324841"/>
              <a:gd name="connsiteY63" fmla="*/ 1214438 h 3468552"/>
              <a:gd name="connsiteX64" fmla="*/ 7290960 w 7324841"/>
              <a:gd name="connsiteY64" fmla="*/ 1185863 h 3468552"/>
              <a:gd name="connsiteX65" fmla="*/ 7310010 w 7324841"/>
              <a:gd name="connsiteY65" fmla="*/ 1176338 h 3468552"/>
              <a:gd name="connsiteX66" fmla="*/ 7324297 w 7324841"/>
              <a:gd name="connsiteY66" fmla="*/ 1162050 h 3468552"/>
              <a:gd name="connsiteX67" fmla="*/ 7319535 w 7324841"/>
              <a:gd name="connsiteY67" fmla="*/ 1143000 h 3468552"/>
              <a:gd name="connsiteX68" fmla="*/ 7290960 w 7324841"/>
              <a:gd name="connsiteY68" fmla="*/ 1128713 h 3468552"/>
              <a:gd name="connsiteX69" fmla="*/ 7276672 w 7324841"/>
              <a:gd name="connsiteY69" fmla="*/ 1119188 h 3468552"/>
              <a:gd name="connsiteX70" fmla="*/ 7248097 w 7324841"/>
              <a:gd name="connsiteY70" fmla="*/ 1109663 h 3468552"/>
              <a:gd name="connsiteX71" fmla="*/ 7248097 w 7324841"/>
              <a:gd name="connsiteY71" fmla="*/ 1019175 h 3468552"/>
              <a:gd name="connsiteX72" fmla="*/ 7262385 w 7324841"/>
              <a:gd name="connsiteY72" fmla="*/ 985838 h 3468552"/>
              <a:gd name="connsiteX73" fmla="*/ 7281435 w 7324841"/>
              <a:gd name="connsiteY73" fmla="*/ 942975 h 3468552"/>
              <a:gd name="connsiteX74" fmla="*/ 7295722 w 7324841"/>
              <a:gd name="connsiteY74" fmla="*/ 909638 h 3468552"/>
              <a:gd name="connsiteX75" fmla="*/ 7305247 w 7324841"/>
              <a:gd name="connsiteY75" fmla="*/ 895350 h 3468552"/>
              <a:gd name="connsiteX76" fmla="*/ 7319535 w 7324841"/>
              <a:gd name="connsiteY76" fmla="*/ 885825 h 3468552"/>
              <a:gd name="connsiteX77" fmla="*/ 7324297 w 7324841"/>
              <a:gd name="connsiteY77" fmla="*/ 871538 h 3468552"/>
              <a:gd name="connsiteX78" fmla="*/ 7310010 w 7324841"/>
              <a:gd name="connsiteY78" fmla="*/ 866775 h 3468552"/>
              <a:gd name="connsiteX79" fmla="*/ 7290960 w 7324841"/>
              <a:gd name="connsiteY79" fmla="*/ 862013 h 3468552"/>
              <a:gd name="connsiteX80" fmla="*/ 7262385 w 7324841"/>
              <a:gd name="connsiteY80" fmla="*/ 852488 h 3468552"/>
              <a:gd name="connsiteX81" fmla="*/ 7243335 w 7324841"/>
              <a:gd name="connsiteY81" fmla="*/ 819150 h 3468552"/>
              <a:gd name="connsiteX82" fmla="*/ 7229047 w 7324841"/>
              <a:gd name="connsiteY82" fmla="*/ 790575 h 3468552"/>
              <a:gd name="connsiteX83" fmla="*/ 7262385 w 7324841"/>
              <a:gd name="connsiteY83" fmla="*/ 757238 h 3468552"/>
              <a:gd name="connsiteX84" fmla="*/ 7276672 w 7324841"/>
              <a:gd name="connsiteY84" fmla="*/ 747713 h 3468552"/>
              <a:gd name="connsiteX85" fmla="*/ 7290960 w 7324841"/>
              <a:gd name="connsiteY85" fmla="*/ 738188 h 3468552"/>
              <a:gd name="connsiteX86" fmla="*/ 7300485 w 7324841"/>
              <a:gd name="connsiteY86" fmla="*/ 723900 h 3468552"/>
              <a:gd name="connsiteX87" fmla="*/ 7262385 w 7324841"/>
              <a:gd name="connsiteY87" fmla="*/ 700088 h 3468552"/>
              <a:gd name="connsiteX88" fmla="*/ 7248097 w 7324841"/>
              <a:gd name="connsiteY88" fmla="*/ 695325 h 3468552"/>
              <a:gd name="connsiteX89" fmla="*/ 7224285 w 7324841"/>
              <a:gd name="connsiteY89" fmla="*/ 690563 h 3468552"/>
              <a:gd name="connsiteX90" fmla="*/ 7200472 w 7324841"/>
              <a:gd name="connsiteY90" fmla="*/ 681038 h 3468552"/>
              <a:gd name="connsiteX91" fmla="*/ 7181422 w 7324841"/>
              <a:gd name="connsiteY91" fmla="*/ 676275 h 3468552"/>
              <a:gd name="connsiteX92" fmla="*/ 7138560 w 7324841"/>
              <a:gd name="connsiteY92" fmla="*/ 652463 h 3468552"/>
              <a:gd name="connsiteX93" fmla="*/ 7124272 w 7324841"/>
              <a:gd name="connsiteY93" fmla="*/ 647700 h 3468552"/>
              <a:gd name="connsiteX94" fmla="*/ 7119510 w 7324841"/>
              <a:gd name="connsiteY94" fmla="*/ 633413 h 3468552"/>
              <a:gd name="connsiteX95" fmla="*/ 7124272 w 7324841"/>
              <a:gd name="connsiteY95" fmla="*/ 604838 h 3468552"/>
              <a:gd name="connsiteX96" fmla="*/ 7171897 w 7324841"/>
              <a:gd name="connsiteY96" fmla="*/ 561975 h 3468552"/>
              <a:gd name="connsiteX97" fmla="*/ 7186185 w 7324841"/>
              <a:gd name="connsiteY97" fmla="*/ 547688 h 3468552"/>
              <a:gd name="connsiteX98" fmla="*/ 7205235 w 7324841"/>
              <a:gd name="connsiteY98" fmla="*/ 514350 h 3468552"/>
              <a:gd name="connsiteX99" fmla="*/ 7209997 w 7324841"/>
              <a:gd name="connsiteY99" fmla="*/ 500063 h 3468552"/>
              <a:gd name="connsiteX100" fmla="*/ 7205235 w 7324841"/>
              <a:gd name="connsiteY100" fmla="*/ 457200 h 3468552"/>
              <a:gd name="connsiteX101" fmla="*/ 7176660 w 7324841"/>
              <a:gd name="connsiteY101" fmla="*/ 309563 h 3468552"/>
              <a:gd name="connsiteX102" fmla="*/ 7171897 w 7324841"/>
              <a:gd name="connsiteY102" fmla="*/ 290513 h 3468552"/>
              <a:gd name="connsiteX103" fmla="*/ 7195710 w 7324841"/>
              <a:gd name="connsiteY103" fmla="*/ 233363 h 3468552"/>
              <a:gd name="connsiteX104" fmla="*/ 7200472 w 7324841"/>
              <a:gd name="connsiteY104" fmla="*/ 219075 h 3468552"/>
              <a:gd name="connsiteX105" fmla="*/ 7209997 w 7324841"/>
              <a:gd name="connsiteY105" fmla="*/ 204788 h 3468552"/>
              <a:gd name="connsiteX106" fmla="*/ 7219522 w 7324841"/>
              <a:gd name="connsiteY106" fmla="*/ 166688 h 3468552"/>
              <a:gd name="connsiteX107" fmla="*/ 7248097 w 7324841"/>
              <a:gd name="connsiteY107" fmla="*/ 119063 h 3468552"/>
              <a:gd name="connsiteX108" fmla="*/ 7267147 w 7324841"/>
              <a:gd name="connsiteY108" fmla="*/ 90487 h 3468552"/>
              <a:gd name="connsiteX109" fmla="*/ 7276672 w 7324841"/>
              <a:gd name="connsiteY109" fmla="*/ 76200 h 3468552"/>
              <a:gd name="connsiteX110" fmla="*/ 6981397 w 7324841"/>
              <a:gd name="connsiteY110" fmla="*/ 76200 h 3468552"/>
              <a:gd name="connsiteX111" fmla="*/ 6929010 w 7324841"/>
              <a:gd name="connsiteY111" fmla="*/ 85725 h 3468552"/>
              <a:gd name="connsiteX112" fmla="*/ 6843285 w 7324841"/>
              <a:gd name="connsiteY112" fmla="*/ 90487 h 3468552"/>
              <a:gd name="connsiteX113" fmla="*/ 6762322 w 7324841"/>
              <a:gd name="connsiteY113" fmla="*/ 80962 h 3468552"/>
              <a:gd name="connsiteX114" fmla="*/ 6690885 w 7324841"/>
              <a:gd name="connsiteY114" fmla="*/ 66675 h 3468552"/>
              <a:gd name="connsiteX115" fmla="*/ 6386085 w 7324841"/>
              <a:gd name="connsiteY115" fmla="*/ 61912 h 3468552"/>
              <a:gd name="connsiteX116" fmla="*/ 5690760 w 7324841"/>
              <a:gd name="connsiteY116" fmla="*/ 47625 h 3468552"/>
              <a:gd name="connsiteX117" fmla="*/ 5662185 w 7324841"/>
              <a:gd name="connsiteY117" fmla="*/ 38100 h 3468552"/>
              <a:gd name="connsiteX118" fmla="*/ 2490360 w 7324841"/>
              <a:gd name="connsiteY118" fmla="*/ 28575 h 3468552"/>
              <a:gd name="connsiteX119" fmla="*/ 1609297 w 7324841"/>
              <a:gd name="connsiteY119" fmla="*/ 23812 h 3468552"/>
              <a:gd name="connsiteX120" fmla="*/ 1375935 w 7324841"/>
              <a:gd name="connsiteY120" fmla="*/ 9525 h 3468552"/>
              <a:gd name="connsiteX121" fmla="*/ 1333072 w 7324841"/>
              <a:gd name="connsiteY121" fmla="*/ 0 h 3468552"/>
              <a:gd name="connsiteX122" fmla="*/ 480585 w 7324841"/>
              <a:gd name="connsiteY122" fmla="*/ 4762 h 3468552"/>
              <a:gd name="connsiteX123" fmla="*/ 456772 w 7324841"/>
              <a:gd name="connsiteY123" fmla="*/ 14287 h 3468552"/>
              <a:gd name="connsiteX124" fmla="*/ 394860 w 7324841"/>
              <a:gd name="connsiteY124" fmla="*/ 19050 h 3468552"/>
              <a:gd name="connsiteX125" fmla="*/ 337710 w 7324841"/>
              <a:gd name="connsiteY125" fmla="*/ 28575 h 3468552"/>
              <a:gd name="connsiteX126" fmla="*/ 318660 w 7324841"/>
              <a:gd name="connsiteY126" fmla="*/ 33337 h 3468552"/>
              <a:gd name="connsiteX127" fmla="*/ 290085 w 7324841"/>
              <a:gd name="connsiteY127" fmla="*/ 38100 h 3468552"/>
              <a:gd name="connsiteX128" fmla="*/ 232934 w 7324841"/>
              <a:gd name="connsiteY128" fmla="*/ 52387 h 3468552"/>
              <a:gd name="connsiteX129" fmla="*/ 218647 w 7324841"/>
              <a:gd name="connsiteY129" fmla="*/ 57150 h 3468552"/>
              <a:gd name="connsiteX130" fmla="*/ 185309 w 7324841"/>
              <a:gd name="connsiteY130" fmla="*/ 66675 h 3468552"/>
              <a:gd name="connsiteX131" fmla="*/ 171022 w 7324841"/>
              <a:gd name="connsiteY131" fmla="*/ 119063 h 3468552"/>
              <a:gd name="connsiteX132" fmla="*/ 161497 w 7324841"/>
              <a:gd name="connsiteY132" fmla="*/ 147638 h 3468552"/>
              <a:gd name="connsiteX133" fmla="*/ 156734 w 7324841"/>
              <a:gd name="connsiteY133" fmla="*/ 180975 h 3468552"/>
              <a:gd name="connsiteX134" fmla="*/ 147209 w 7324841"/>
              <a:gd name="connsiteY134" fmla="*/ 304800 h 3468552"/>
              <a:gd name="connsiteX135" fmla="*/ 142447 w 7324841"/>
              <a:gd name="connsiteY135" fmla="*/ 342900 h 3468552"/>
              <a:gd name="connsiteX136" fmla="*/ 137684 w 7324841"/>
              <a:gd name="connsiteY136" fmla="*/ 361950 h 3468552"/>
              <a:gd name="connsiteX137" fmla="*/ 128159 w 7324841"/>
              <a:gd name="connsiteY137" fmla="*/ 461963 h 3468552"/>
              <a:gd name="connsiteX138" fmla="*/ 118634 w 7324841"/>
              <a:gd name="connsiteY138" fmla="*/ 1495425 h 3468552"/>
              <a:gd name="connsiteX139" fmla="*/ 113872 w 7324841"/>
              <a:gd name="connsiteY139" fmla="*/ 1557338 h 3468552"/>
              <a:gd name="connsiteX140" fmla="*/ 99584 w 7324841"/>
              <a:gd name="connsiteY140" fmla="*/ 1604963 h 3468552"/>
              <a:gd name="connsiteX141" fmla="*/ 94822 w 7324841"/>
              <a:gd name="connsiteY141" fmla="*/ 1647825 h 3468552"/>
              <a:gd name="connsiteX142" fmla="*/ 90059 w 7324841"/>
              <a:gd name="connsiteY142" fmla="*/ 1695450 h 3468552"/>
              <a:gd name="connsiteX143" fmla="*/ 80534 w 7324841"/>
              <a:gd name="connsiteY143" fmla="*/ 1747838 h 3468552"/>
              <a:gd name="connsiteX144" fmla="*/ 75772 w 7324841"/>
              <a:gd name="connsiteY144" fmla="*/ 1781175 h 3468552"/>
              <a:gd name="connsiteX145" fmla="*/ 66247 w 7324841"/>
              <a:gd name="connsiteY145" fmla="*/ 1838325 h 3468552"/>
              <a:gd name="connsiteX146" fmla="*/ 61484 w 7324841"/>
              <a:gd name="connsiteY146" fmla="*/ 1924050 h 3468552"/>
              <a:gd name="connsiteX147" fmla="*/ 51959 w 7324841"/>
              <a:gd name="connsiteY147" fmla="*/ 2190750 h 3468552"/>
              <a:gd name="connsiteX148" fmla="*/ 47197 w 7324841"/>
              <a:gd name="connsiteY148" fmla="*/ 2266950 h 3468552"/>
              <a:gd name="connsiteX149" fmla="*/ 42434 w 7324841"/>
              <a:gd name="connsiteY149" fmla="*/ 2281238 h 3468552"/>
              <a:gd name="connsiteX150" fmla="*/ 28147 w 7324841"/>
              <a:gd name="connsiteY150" fmla="*/ 2376488 h 3468552"/>
              <a:gd name="connsiteX151" fmla="*/ 23384 w 7324841"/>
              <a:gd name="connsiteY151" fmla="*/ 2595563 h 3468552"/>
              <a:gd name="connsiteX152" fmla="*/ 13859 w 7324841"/>
              <a:gd name="connsiteY152" fmla="*/ 2633663 h 3468552"/>
              <a:gd name="connsiteX153" fmla="*/ 237697 w 7324841"/>
              <a:gd name="connsiteY153" fmla="*/ 3409950 h 3468552"/>
              <a:gd name="connsiteX154" fmla="*/ 251984 w 7324841"/>
              <a:gd name="connsiteY154" fmla="*/ 3414713 h 3468552"/>
              <a:gd name="connsiteX155" fmla="*/ 294847 w 7324841"/>
              <a:gd name="connsiteY155" fmla="*/ 3429000 h 3468552"/>
              <a:gd name="connsiteX156" fmla="*/ 447247 w 7324841"/>
              <a:gd name="connsiteY156" fmla="*/ 3433763 h 3468552"/>
              <a:gd name="connsiteX157" fmla="*/ 471060 w 7324841"/>
              <a:gd name="connsiteY157" fmla="*/ 3424238 h 3468552"/>
              <a:gd name="connsiteX158" fmla="*/ 485347 w 7324841"/>
              <a:gd name="connsiteY158" fmla="*/ 3419475 h 3468552"/>
              <a:gd name="connsiteX159" fmla="*/ 528210 w 7324841"/>
              <a:gd name="connsiteY159" fmla="*/ 3386138 h 3468552"/>
              <a:gd name="connsiteX160" fmla="*/ 547260 w 7324841"/>
              <a:gd name="connsiteY160" fmla="*/ 3362325 h 3468552"/>
              <a:gd name="connsiteX161" fmla="*/ 561547 w 7324841"/>
              <a:gd name="connsiteY161" fmla="*/ 3357563 h 3468552"/>
              <a:gd name="connsiteX162" fmla="*/ 571072 w 7324841"/>
              <a:gd name="connsiteY162" fmla="*/ 3324225 h 3468552"/>
              <a:gd name="connsiteX163" fmla="*/ 590122 w 7324841"/>
              <a:gd name="connsiteY163" fmla="*/ 3305175 h 3468552"/>
              <a:gd name="connsiteX164" fmla="*/ 604410 w 7324841"/>
              <a:gd name="connsiteY164" fmla="*/ 3286125 h 3468552"/>
              <a:gd name="connsiteX165" fmla="*/ 618697 w 7324841"/>
              <a:gd name="connsiteY165" fmla="*/ 3252788 h 3468552"/>
              <a:gd name="connsiteX166" fmla="*/ 642510 w 7324841"/>
              <a:gd name="connsiteY166" fmla="*/ 3233738 h 3468552"/>
              <a:gd name="connsiteX167" fmla="*/ 652035 w 7324841"/>
              <a:gd name="connsiteY167" fmla="*/ 3219450 h 3468552"/>
              <a:gd name="connsiteX168" fmla="*/ 675847 w 7324841"/>
              <a:gd name="connsiteY168" fmla="*/ 3200400 h 3468552"/>
              <a:gd name="connsiteX169" fmla="*/ 690135 w 7324841"/>
              <a:gd name="connsiteY169" fmla="*/ 3186113 h 3468552"/>
              <a:gd name="connsiteX170" fmla="*/ 709185 w 7324841"/>
              <a:gd name="connsiteY170" fmla="*/ 3176588 h 3468552"/>
              <a:gd name="connsiteX171" fmla="*/ 742522 w 7324841"/>
              <a:gd name="connsiteY171" fmla="*/ 3162300 h 3468552"/>
              <a:gd name="connsiteX172" fmla="*/ 780622 w 7324841"/>
              <a:gd name="connsiteY172" fmla="*/ 3133725 h 3468552"/>
              <a:gd name="connsiteX173" fmla="*/ 794910 w 7324841"/>
              <a:gd name="connsiteY173" fmla="*/ 3124200 h 3468552"/>
              <a:gd name="connsiteX174" fmla="*/ 837772 w 7324841"/>
              <a:gd name="connsiteY174" fmla="*/ 3081338 h 3468552"/>
              <a:gd name="connsiteX175" fmla="*/ 861585 w 7324841"/>
              <a:gd name="connsiteY175" fmla="*/ 3057525 h 3468552"/>
              <a:gd name="connsiteX176" fmla="*/ 904447 w 7324841"/>
              <a:gd name="connsiteY176" fmla="*/ 3005138 h 3468552"/>
              <a:gd name="connsiteX177" fmla="*/ 913972 w 7324841"/>
              <a:gd name="connsiteY177" fmla="*/ 2990850 h 3468552"/>
              <a:gd name="connsiteX178" fmla="*/ 956835 w 7324841"/>
              <a:gd name="connsiteY178" fmla="*/ 2967038 h 3468552"/>
              <a:gd name="connsiteX179" fmla="*/ 971122 w 7324841"/>
              <a:gd name="connsiteY179" fmla="*/ 2957513 h 3468552"/>
              <a:gd name="connsiteX180" fmla="*/ 1004460 w 7324841"/>
              <a:gd name="connsiteY180" fmla="*/ 2938463 h 3468552"/>
              <a:gd name="connsiteX181" fmla="*/ 1018747 w 7324841"/>
              <a:gd name="connsiteY181" fmla="*/ 2924175 h 3468552"/>
              <a:gd name="connsiteX182" fmla="*/ 1099710 w 7324841"/>
              <a:gd name="connsiteY182" fmla="*/ 2876550 h 3468552"/>
              <a:gd name="connsiteX183" fmla="*/ 1133047 w 7324841"/>
              <a:gd name="connsiteY183" fmla="*/ 2847975 h 3468552"/>
              <a:gd name="connsiteX184" fmla="*/ 1199722 w 7324841"/>
              <a:gd name="connsiteY184" fmla="*/ 2819400 h 3468552"/>
              <a:gd name="connsiteX185" fmla="*/ 1256872 w 7324841"/>
              <a:gd name="connsiteY185" fmla="*/ 2795588 h 3468552"/>
              <a:gd name="connsiteX186" fmla="*/ 1285447 w 7324841"/>
              <a:gd name="connsiteY186" fmla="*/ 2781300 h 3468552"/>
              <a:gd name="connsiteX187" fmla="*/ 1314022 w 7324841"/>
              <a:gd name="connsiteY187" fmla="*/ 2776538 h 3468552"/>
              <a:gd name="connsiteX188" fmla="*/ 1404510 w 7324841"/>
              <a:gd name="connsiteY188" fmla="*/ 2757488 h 3468552"/>
              <a:gd name="connsiteX189" fmla="*/ 1485472 w 7324841"/>
              <a:gd name="connsiteY189" fmla="*/ 2728913 h 3468552"/>
              <a:gd name="connsiteX190" fmla="*/ 1537860 w 7324841"/>
              <a:gd name="connsiteY190" fmla="*/ 2714625 h 3468552"/>
              <a:gd name="connsiteX191" fmla="*/ 1690260 w 7324841"/>
              <a:gd name="connsiteY191" fmla="*/ 2652713 h 3468552"/>
              <a:gd name="connsiteX192" fmla="*/ 1780747 w 7324841"/>
              <a:gd name="connsiteY192" fmla="*/ 2614613 h 3468552"/>
              <a:gd name="connsiteX193" fmla="*/ 1880760 w 7324841"/>
              <a:gd name="connsiteY193" fmla="*/ 2581275 h 3468552"/>
              <a:gd name="connsiteX194" fmla="*/ 1909335 w 7324841"/>
              <a:gd name="connsiteY194" fmla="*/ 2566988 h 3468552"/>
              <a:gd name="connsiteX195" fmla="*/ 1937910 w 7324841"/>
              <a:gd name="connsiteY195" fmla="*/ 2547938 h 3468552"/>
              <a:gd name="connsiteX196" fmla="*/ 1980772 w 7324841"/>
              <a:gd name="connsiteY196" fmla="*/ 2533650 h 3468552"/>
              <a:gd name="connsiteX197" fmla="*/ 2099835 w 7324841"/>
              <a:gd name="connsiteY197" fmla="*/ 2481263 h 3468552"/>
              <a:gd name="connsiteX198" fmla="*/ 2152222 w 7324841"/>
              <a:gd name="connsiteY198" fmla="*/ 2452688 h 3468552"/>
              <a:gd name="connsiteX199" fmla="*/ 2185560 w 7324841"/>
              <a:gd name="connsiteY199" fmla="*/ 2443163 h 3468552"/>
              <a:gd name="connsiteX200" fmla="*/ 2237947 w 7324841"/>
              <a:gd name="connsiteY200" fmla="*/ 2424113 h 3468552"/>
              <a:gd name="connsiteX201" fmla="*/ 2290335 w 7324841"/>
              <a:gd name="connsiteY201" fmla="*/ 2400300 h 3468552"/>
              <a:gd name="connsiteX202" fmla="*/ 2366535 w 7324841"/>
              <a:gd name="connsiteY202" fmla="*/ 2376488 h 3468552"/>
              <a:gd name="connsiteX203" fmla="*/ 2490360 w 7324841"/>
              <a:gd name="connsiteY203" fmla="*/ 2319338 h 3468552"/>
              <a:gd name="connsiteX204" fmla="*/ 2547510 w 7324841"/>
              <a:gd name="connsiteY204" fmla="*/ 2286000 h 3468552"/>
              <a:gd name="connsiteX205" fmla="*/ 2580847 w 7324841"/>
              <a:gd name="connsiteY205" fmla="*/ 2276475 h 3468552"/>
              <a:gd name="connsiteX206" fmla="*/ 2657047 w 7324841"/>
              <a:gd name="connsiteY206" fmla="*/ 2238375 h 3468552"/>
              <a:gd name="connsiteX207" fmla="*/ 2714197 w 7324841"/>
              <a:gd name="connsiteY207" fmla="*/ 2219325 h 3468552"/>
              <a:gd name="connsiteX208" fmla="*/ 2733247 w 7324841"/>
              <a:gd name="connsiteY208" fmla="*/ 2209800 h 3468552"/>
              <a:gd name="connsiteX209" fmla="*/ 2857072 w 7324841"/>
              <a:gd name="connsiteY209" fmla="*/ 2157413 h 3468552"/>
              <a:gd name="connsiteX210" fmla="*/ 2880885 w 7324841"/>
              <a:gd name="connsiteY210" fmla="*/ 2143125 h 3468552"/>
              <a:gd name="connsiteX211" fmla="*/ 3009472 w 7324841"/>
              <a:gd name="connsiteY211" fmla="*/ 2100263 h 3468552"/>
              <a:gd name="connsiteX212" fmla="*/ 3038047 w 7324841"/>
              <a:gd name="connsiteY212" fmla="*/ 2095500 h 3468552"/>
              <a:gd name="connsiteX213" fmla="*/ 3104722 w 7324841"/>
              <a:gd name="connsiteY213" fmla="*/ 2085975 h 3468552"/>
              <a:gd name="connsiteX214" fmla="*/ 3214260 w 7324841"/>
              <a:gd name="connsiteY214" fmla="*/ 2052638 h 3468552"/>
              <a:gd name="connsiteX215" fmla="*/ 3299985 w 7324841"/>
              <a:gd name="connsiteY215" fmla="*/ 2028825 h 3468552"/>
              <a:gd name="connsiteX216" fmla="*/ 3342847 w 7324841"/>
              <a:gd name="connsiteY216" fmla="*/ 2019300 h 3468552"/>
              <a:gd name="connsiteX217" fmla="*/ 3390472 w 7324841"/>
              <a:gd name="connsiteY217" fmla="*/ 2005013 h 3468552"/>
              <a:gd name="connsiteX218" fmla="*/ 3504772 w 7324841"/>
              <a:gd name="connsiteY218" fmla="*/ 1990725 h 3468552"/>
              <a:gd name="connsiteX219" fmla="*/ 3566685 w 7324841"/>
              <a:gd name="connsiteY219" fmla="*/ 1981200 h 3468552"/>
              <a:gd name="connsiteX220" fmla="*/ 3647647 w 7324841"/>
              <a:gd name="connsiteY220" fmla="*/ 1971675 h 3468552"/>
              <a:gd name="connsiteX221" fmla="*/ 3742897 w 7324841"/>
              <a:gd name="connsiteY221" fmla="*/ 1943100 h 3468552"/>
              <a:gd name="connsiteX222" fmla="*/ 3795285 w 7324841"/>
              <a:gd name="connsiteY222" fmla="*/ 1938338 h 3468552"/>
              <a:gd name="connsiteX223" fmla="*/ 3966735 w 7324841"/>
              <a:gd name="connsiteY223" fmla="*/ 1909763 h 3468552"/>
              <a:gd name="connsiteX224" fmla="*/ 4081035 w 7324841"/>
              <a:gd name="connsiteY224" fmla="*/ 1890713 h 3468552"/>
              <a:gd name="connsiteX225" fmla="*/ 4185810 w 7324841"/>
              <a:gd name="connsiteY225" fmla="*/ 1866900 h 3468552"/>
              <a:gd name="connsiteX226" fmla="*/ 4238197 w 7324841"/>
              <a:gd name="connsiteY226" fmla="*/ 1862138 h 3468552"/>
              <a:gd name="connsiteX227" fmla="*/ 4342972 w 7324841"/>
              <a:gd name="connsiteY227" fmla="*/ 1843088 h 3468552"/>
              <a:gd name="connsiteX228" fmla="*/ 4385835 w 7324841"/>
              <a:gd name="connsiteY228" fmla="*/ 1833563 h 3468552"/>
              <a:gd name="connsiteX229" fmla="*/ 4476322 w 7324841"/>
              <a:gd name="connsiteY229" fmla="*/ 1824038 h 3468552"/>
              <a:gd name="connsiteX230" fmla="*/ 4528710 w 7324841"/>
              <a:gd name="connsiteY230" fmla="*/ 1819275 h 3468552"/>
              <a:gd name="connsiteX231" fmla="*/ 4685872 w 7324841"/>
              <a:gd name="connsiteY231" fmla="*/ 1814513 h 3468552"/>
              <a:gd name="connsiteX232" fmla="*/ 4719210 w 7324841"/>
              <a:gd name="connsiteY232" fmla="*/ 1809750 h 3468552"/>
              <a:gd name="connsiteX233" fmla="*/ 4766835 w 7324841"/>
              <a:gd name="connsiteY233" fmla="*/ 1795463 h 3468552"/>
              <a:gd name="connsiteX234" fmla="*/ 4838272 w 7324841"/>
              <a:gd name="connsiteY234" fmla="*/ 1790700 h 3468552"/>
              <a:gd name="connsiteX235" fmla="*/ 5019247 w 7324841"/>
              <a:gd name="connsiteY235" fmla="*/ 1776413 h 3468552"/>
              <a:gd name="connsiteX236" fmla="*/ 5043060 w 7324841"/>
              <a:gd name="connsiteY236" fmla="*/ 1771650 h 3468552"/>
              <a:gd name="connsiteX237" fmla="*/ 5100210 w 7324841"/>
              <a:gd name="connsiteY237" fmla="*/ 1766888 h 3468552"/>
              <a:gd name="connsiteX238" fmla="*/ 5162122 w 7324841"/>
              <a:gd name="connsiteY238" fmla="*/ 1757363 h 3468552"/>
              <a:gd name="connsiteX239" fmla="*/ 5290710 w 7324841"/>
              <a:gd name="connsiteY239" fmla="*/ 1752600 h 3468552"/>
              <a:gd name="connsiteX240" fmla="*/ 5324047 w 7324841"/>
              <a:gd name="connsiteY240" fmla="*/ 1747838 h 3468552"/>
              <a:gd name="connsiteX241" fmla="*/ 5414535 w 7324841"/>
              <a:gd name="connsiteY241" fmla="*/ 1738313 h 3468552"/>
              <a:gd name="connsiteX242" fmla="*/ 5428822 w 7324841"/>
              <a:gd name="connsiteY242" fmla="*/ 1733550 h 3468552"/>
              <a:gd name="connsiteX243" fmla="*/ 5476447 w 7324841"/>
              <a:gd name="connsiteY243" fmla="*/ 1728788 h 3468552"/>
              <a:gd name="connsiteX244" fmla="*/ 5505022 w 7324841"/>
              <a:gd name="connsiteY244" fmla="*/ 1719263 h 3468552"/>
              <a:gd name="connsiteX245" fmla="*/ 5724097 w 7324841"/>
              <a:gd name="connsiteY245" fmla="*/ 1719263 h 3468552"/>
              <a:gd name="connsiteX246" fmla="*/ 5757435 w 7324841"/>
              <a:gd name="connsiteY246" fmla="*/ 1747838 h 3468552"/>
              <a:gd name="connsiteX247" fmla="*/ 5790772 w 7324841"/>
              <a:gd name="connsiteY247" fmla="*/ 1809750 h 3468552"/>
              <a:gd name="connsiteX248" fmla="*/ 5795535 w 7324841"/>
              <a:gd name="connsiteY248" fmla="*/ 1824038 h 3468552"/>
              <a:gd name="connsiteX249" fmla="*/ 5809822 w 7324841"/>
              <a:gd name="connsiteY249" fmla="*/ 1847850 h 3468552"/>
              <a:gd name="connsiteX0" fmla="*/ 5801129 w 7316148"/>
              <a:gd name="connsiteY0" fmla="*/ 1847850 h 3471373"/>
              <a:gd name="connsiteX1" fmla="*/ 5824942 w 7316148"/>
              <a:gd name="connsiteY1" fmla="*/ 1838325 h 3471373"/>
              <a:gd name="connsiteX2" fmla="*/ 5839229 w 7316148"/>
              <a:gd name="connsiteY2" fmla="*/ 1828800 h 3471373"/>
              <a:gd name="connsiteX3" fmla="*/ 5815417 w 7316148"/>
              <a:gd name="connsiteY3" fmla="*/ 1785938 h 3471373"/>
              <a:gd name="connsiteX4" fmla="*/ 5805892 w 7316148"/>
              <a:gd name="connsiteY4" fmla="*/ 1771650 h 3471373"/>
              <a:gd name="connsiteX5" fmla="*/ 5815417 w 7316148"/>
              <a:gd name="connsiteY5" fmla="*/ 1743075 h 3471373"/>
              <a:gd name="connsiteX6" fmla="*/ 5829704 w 7316148"/>
              <a:gd name="connsiteY6" fmla="*/ 1733550 h 3471373"/>
              <a:gd name="connsiteX7" fmla="*/ 5839229 w 7316148"/>
              <a:gd name="connsiteY7" fmla="*/ 1719263 h 3471373"/>
              <a:gd name="connsiteX8" fmla="*/ 5839229 w 7316148"/>
              <a:gd name="connsiteY8" fmla="*/ 1676400 h 3471373"/>
              <a:gd name="connsiteX9" fmla="*/ 5858279 w 7316148"/>
              <a:gd name="connsiteY9" fmla="*/ 1671638 h 3471373"/>
              <a:gd name="connsiteX10" fmla="*/ 5872567 w 7316148"/>
              <a:gd name="connsiteY10" fmla="*/ 1662113 h 3471373"/>
              <a:gd name="connsiteX11" fmla="*/ 5920192 w 7316148"/>
              <a:gd name="connsiteY11" fmla="*/ 1662113 h 3471373"/>
              <a:gd name="connsiteX12" fmla="*/ 5967817 w 7316148"/>
              <a:gd name="connsiteY12" fmla="*/ 1671638 h 3471373"/>
              <a:gd name="connsiteX13" fmla="*/ 5991629 w 7316148"/>
              <a:gd name="connsiteY13" fmla="*/ 1676400 h 3471373"/>
              <a:gd name="connsiteX14" fmla="*/ 6005917 w 7316148"/>
              <a:gd name="connsiteY14" fmla="*/ 1709738 h 3471373"/>
              <a:gd name="connsiteX15" fmla="*/ 6020204 w 7316148"/>
              <a:gd name="connsiteY15" fmla="*/ 1714500 h 3471373"/>
              <a:gd name="connsiteX16" fmla="*/ 6091642 w 7316148"/>
              <a:gd name="connsiteY16" fmla="*/ 1719263 h 3471373"/>
              <a:gd name="connsiteX17" fmla="*/ 6096404 w 7316148"/>
              <a:gd name="connsiteY17" fmla="*/ 1747838 h 3471373"/>
              <a:gd name="connsiteX18" fmla="*/ 6163079 w 7316148"/>
              <a:gd name="connsiteY18" fmla="*/ 1752600 h 3471373"/>
              <a:gd name="connsiteX19" fmla="*/ 6177367 w 7316148"/>
              <a:gd name="connsiteY19" fmla="*/ 1695450 h 3471373"/>
              <a:gd name="connsiteX20" fmla="*/ 6329767 w 7316148"/>
              <a:gd name="connsiteY20" fmla="*/ 1695450 h 3471373"/>
              <a:gd name="connsiteX21" fmla="*/ 6344054 w 7316148"/>
              <a:gd name="connsiteY21" fmla="*/ 1690688 h 3471373"/>
              <a:gd name="connsiteX22" fmla="*/ 6377392 w 7316148"/>
              <a:gd name="connsiteY22" fmla="*/ 1671638 h 3471373"/>
              <a:gd name="connsiteX23" fmla="*/ 6396442 w 7316148"/>
              <a:gd name="connsiteY23" fmla="*/ 1643063 h 3471373"/>
              <a:gd name="connsiteX24" fmla="*/ 6467879 w 7316148"/>
              <a:gd name="connsiteY24" fmla="*/ 1633538 h 3471373"/>
              <a:gd name="connsiteX25" fmla="*/ 6482167 w 7316148"/>
              <a:gd name="connsiteY25" fmla="*/ 1628775 h 3471373"/>
              <a:gd name="connsiteX26" fmla="*/ 6515504 w 7316148"/>
              <a:gd name="connsiteY26" fmla="*/ 1624013 h 3471373"/>
              <a:gd name="connsiteX27" fmla="*/ 6520267 w 7316148"/>
              <a:gd name="connsiteY27" fmla="*/ 1600200 h 3471373"/>
              <a:gd name="connsiteX28" fmla="*/ 6548842 w 7316148"/>
              <a:gd name="connsiteY28" fmla="*/ 1590675 h 3471373"/>
              <a:gd name="connsiteX29" fmla="*/ 6591704 w 7316148"/>
              <a:gd name="connsiteY29" fmla="*/ 1595438 h 3471373"/>
              <a:gd name="connsiteX30" fmla="*/ 6605992 w 7316148"/>
              <a:gd name="connsiteY30" fmla="*/ 1604963 h 3471373"/>
              <a:gd name="connsiteX31" fmla="*/ 6644092 w 7316148"/>
              <a:gd name="connsiteY31" fmla="*/ 1600200 h 3471373"/>
              <a:gd name="connsiteX32" fmla="*/ 6667904 w 7316148"/>
              <a:gd name="connsiteY32" fmla="*/ 1576388 h 3471373"/>
              <a:gd name="connsiteX33" fmla="*/ 6653617 w 7316148"/>
              <a:gd name="connsiteY33" fmla="*/ 1495425 h 3471373"/>
              <a:gd name="connsiteX34" fmla="*/ 6658379 w 7316148"/>
              <a:gd name="connsiteY34" fmla="*/ 1462088 h 3471373"/>
              <a:gd name="connsiteX35" fmla="*/ 6672667 w 7316148"/>
              <a:gd name="connsiteY35" fmla="*/ 1457325 h 3471373"/>
              <a:gd name="connsiteX36" fmla="*/ 6686954 w 7316148"/>
              <a:gd name="connsiteY36" fmla="*/ 1447800 h 3471373"/>
              <a:gd name="connsiteX37" fmla="*/ 6696479 w 7316148"/>
              <a:gd name="connsiteY37" fmla="*/ 1433513 h 3471373"/>
              <a:gd name="connsiteX38" fmla="*/ 6701242 w 7316148"/>
              <a:gd name="connsiteY38" fmla="*/ 1400175 h 3471373"/>
              <a:gd name="connsiteX39" fmla="*/ 6715529 w 7316148"/>
              <a:gd name="connsiteY39" fmla="*/ 1395413 h 3471373"/>
              <a:gd name="connsiteX40" fmla="*/ 6763154 w 7316148"/>
              <a:gd name="connsiteY40" fmla="*/ 1385888 h 3471373"/>
              <a:gd name="connsiteX41" fmla="*/ 6791729 w 7316148"/>
              <a:gd name="connsiteY41" fmla="*/ 1376363 h 3471373"/>
              <a:gd name="connsiteX42" fmla="*/ 6806017 w 7316148"/>
              <a:gd name="connsiteY42" fmla="*/ 1371600 h 3471373"/>
              <a:gd name="connsiteX43" fmla="*/ 6820304 w 7316148"/>
              <a:gd name="connsiteY43" fmla="*/ 1376363 h 3471373"/>
              <a:gd name="connsiteX44" fmla="*/ 6834592 w 7316148"/>
              <a:gd name="connsiteY44" fmla="*/ 1404938 h 3471373"/>
              <a:gd name="connsiteX45" fmla="*/ 6929842 w 7316148"/>
              <a:gd name="connsiteY45" fmla="*/ 1409700 h 3471373"/>
              <a:gd name="connsiteX46" fmla="*/ 7006042 w 7316148"/>
              <a:gd name="connsiteY46" fmla="*/ 1423988 h 3471373"/>
              <a:gd name="connsiteX47" fmla="*/ 7025092 w 7316148"/>
              <a:gd name="connsiteY47" fmla="*/ 1433513 h 3471373"/>
              <a:gd name="connsiteX48" fmla="*/ 7044142 w 7316148"/>
              <a:gd name="connsiteY48" fmla="*/ 1438275 h 3471373"/>
              <a:gd name="connsiteX49" fmla="*/ 7058429 w 7316148"/>
              <a:gd name="connsiteY49" fmla="*/ 1447800 h 3471373"/>
              <a:gd name="connsiteX50" fmla="*/ 7087004 w 7316148"/>
              <a:gd name="connsiteY50" fmla="*/ 1452563 h 3471373"/>
              <a:gd name="connsiteX51" fmla="*/ 7148917 w 7316148"/>
              <a:gd name="connsiteY51" fmla="*/ 1466850 h 3471373"/>
              <a:gd name="connsiteX52" fmla="*/ 7196542 w 7316148"/>
              <a:gd name="connsiteY52" fmla="*/ 1481138 h 3471373"/>
              <a:gd name="connsiteX53" fmla="*/ 7234642 w 7316148"/>
              <a:gd name="connsiteY53" fmla="*/ 1423988 h 3471373"/>
              <a:gd name="connsiteX54" fmla="*/ 7253692 w 7316148"/>
              <a:gd name="connsiteY54" fmla="*/ 1395413 h 3471373"/>
              <a:gd name="connsiteX55" fmla="*/ 7258454 w 7316148"/>
              <a:gd name="connsiteY55" fmla="*/ 1381125 h 3471373"/>
              <a:gd name="connsiteX56" fmla="*/ 7267979 w 7316148"/>
              <a:gd name="connsiteY56" fmla="*/ 1366838 h 3471373"/>
              <a:gd name="connsiteX57" fmla="*/ 7272742 w 7316148"/>
              <a:gd name="connsiteY57" fmla="*/ 1338263 h 3471373"/>
              <a:gd name="connsiteX58" fmla="*/ 7287029 w 7316148"/>
              <a:gd name="connsiteY58" fmla="*/ 1323975 h 3471373"/>
              <a:gd name="connsiteX59" fmla="*/ 7310842 w 7316148"/>
              <a:gd name="connsiteY59" fmla="*/ 1295400 h 3471373"/>
              <a:gd name="connsiteX60" fmla="*/ 7306079 w 7316148"/>
              <a:gd name="connsiteY60" fmla="*/ 1262063 h 3471373"/>
              <a:gd name="connsiteX61" fmla="*/ 7301317 w 7316148"/>
              <a:gd name="connsiteY61" fmla="*/ 1247775 h 3471373"/>
              <a:gd name="connsiteX62" fmla="*/ 7272742 w 7316148"/>
              <a:gd name="connsiteY62" fmla="*/ 1228725 h 3471373"/>
              <a:gd name="connsiteX63" fmla="*/ 7263217 w 7316148"/>
              <a:gd name="connsiteY63" fmla="*/ 1214438 h 3471373"/>
              <a:gd name="connsiteX64" fmla="*/ 7282267 w 7316148"/>
              <a:gd name="connsiteY64" fmla="*/ 1185863 h 3471373"/>
              <a:gd name="connsiteX65" fmla="*/ 7301317 w 7316148"/>
              <a:gd name="connsiteY65" fmla="*/ 1176338 h 3471373"/>
              <a:gd name="connsiteX66" fmla="*/ 7315604 w 7316148"/>
              <a:gd name="connsiteY66" fmla="*/ 1162050 h 3471373"/>
              <a:gd name="connsiteX67" fmla="*/ 7310842 w 7316148"/>
              <a:gd name="connsiteY67" fmla="*/ 1143000 h 3471373"/>
              <a:gd name="connsiteX68" fmla="*/ 7282267 w 7316148"/>
              <a:gd name="connsiteY68" fmla="*/ 1128713 h 3471373"/>
              <a:gd name="connsiteX69" fmla="*/ 7267979 w 7316148"/>
              <a:gd name="connsiteY69" fmla="*/ 1119188 h 3471373"/>
              <a:gd name="connsiteX70" fmla="*/ 7239404 w 7316148"/>
              <a:gd name="connsiteY70" fmla="*/ 1109663 h 3471373"/>
              <a:gd name="connsiteX71" fmla="*/ 7239404 w 7316148"/>
              <a:gd name="connsiteY71" fmla="*/ 1019175 h 3471373"/>
              <a:gd name="connsiteX72" fmla="*/ 7253692 w 7316148"/>
              <a:gd name="connsiteY72" fmla="*/ 985838 h 3471373"/>
              <a:gd name="connsiteX73" fmla="*/ 7272742 w 7316148"/>
              <a:gd name="connsiteY73" fmla="*/ 942975 h 3471373"/>
              <a:gd name="connsiteX74" fmla="*/ 7287029 w 7316148"/>
              <a:gd name="connsiteY74" fmla="*/ 909638 h 3471373"/>
              <a:gd name="connsiteX75" fmla="*/ 7296554 w 7316148"/>
              <a:gd name="connsiteY75" fmla="*/ 895350 h 3471373"/>
              <a:gd name="connsiteX76" fmla="*/ 7310842 w 7316148"/>
              <a:gd name="connsiteY76" fmla="*/ 885825 h 3471373"/>
              <a:gd name="connsiteX77" fmla="*/ 7315604 w 7316148"/>
              <a:gd name="connsiteY77" fmla="*/ 871538 h 3471373"/>
              <a:gd name="connsiteX78" fmla="*/ 7301317 w 7316148"/>
              <a:gd name="connsiteY78" fmla="*/ 866775 h 3471373"/>
              <a:gd name="connsiteX79" fmla="*/ 7282267 w 7316148"/>
              <a:gd name="connsiteY79" fmla="*/ 862013 h 3471373"/>
              <a:gd name="connsiteX80" fmla="*/ 7253692 w 7316148"/>
              <a:gd name="connsiteY80" fmla="*/ 852488 h 3471373"/>
              <a:gd name="connsiteX81" fmla="*/ 7234642 w 7316148"/>
              <a:gd name="connsiteY81" fmla="*/ 819150 h 3471373"/>
              <a:gd name="connsiteX82" fmla="*/ 7220354 w 7316148"/>
              <a:gd name="connsiteY82" fmla="*/ 790575 h 3471373"/>
              <a:gd name="connsiteX83" fmla="*/ 7253692 w 7316148"/>
              <a:gd name="connsiteY83" fmla="*/ 757238 h 3471373"/>
              <a:gd name="connsiteX84" fmla="*/ 7267979 w 7316148"/>
              <a:gd name="connsiteY84" fmla="*/ 747713 h 3471373"/>
              <a:gd name="connsiteX85" fmla="*/ 7282267 w 7316148"/>
              <a:gd name="connsiteY85" fmla="*/ 738188 h 3471373"/>
              <a:gd name="connsiteX86" fmla="*/ 7291792 w 7316148"/>
              <a:gd name="connsiteY86" fmla="*/ 723900 h 3471373"/>
              <a:gd name="connsiteX87" fmla="*/ 7253692 w 7316148"/>
              <a:gd name="connsiteY87" fmla="*/ 700088 h 3471373"/>
              <a:gd name="connsiteX88" fmla="*/ 7239404 w 7316148"/>
              <a:gd name="connsiteY88" fmla="*/ 695325 h 3471373"/>
              <a:gd name="connsiteX89" fmla="*/ 7215592 w 7316148"/>
              <a:gd name="connsiteY89" fmla="*/ 690563 h 3471373"/>
              <a:gd name="connsiteX90" fmla="*/ 7191779 w 7316148"/>
              <a:gd name="connsiteY90" fmla="*/ 681038 h 3471373"/>
              <a:gd name="connsiteX91" fmla="*/ 7172729 w 7316148"/>
              <a:gd name="connsiteY91" fmla="*/ 676275 h 3471373"/>
              <a:gd name="connsiteX92" fmla="*/ 7129867 w 7316148"/>
              <a:gd name="connsiteY92" fmla="*/ 652463 h 3471373"/>
              <a:gd name="connsiteX93" fmla="*/ 7115579 w 7316148"/>
              <a:gd name="connsiteY93" fmla="*/ 647700 h 3471373"/>
              <a:gd name="connsiteX94" fmla="*/ 7110817 w 7316148"/>
              <a:gd name="connsiteY94" fmla="*/ 633413 h 3471373"/>
              <a:gd name="connsiteX95" fmla="*/ 7115579 w 7316148"/>
              <a:gd name="connsiteY95" fmla="*/ 604838 h 3471373"/>
              <a:gd name="connsiteX96" fmla="*/ 7163204 w 7316148"/>
              <a:gd name="connsiteY96" fmla="*/ 561975 h 3471373"/>
              <a:gd name="connsiteX97" fmla="*/ 7177492 w 7316148"/>
              <a:gd name="connsiteY97" fmla="*/ 547688 h 3471373"/>
              <a:gd name="connsiteX98" fmla="*/ 7196542 w 7316148"/>
              <a:gd name="connsiteY98" fmla="*/ 514350 h 3471373"/>
              <a:gd name="connsiteX99" fmla="*/ 7201304 w 7316148"/>
              <a:gd name="connsiteY99" fmla="*/ 500063 h 3471373"/>
              <a:gd name="connsiteX100" fmla="*/ 7196542 w 7316148"/>
              <a:gd name="connsiteY100" fmla="*/ 457200 h 3471373"/>
              <a:gd name="connsiteX101" fmla="*/ 7167967 w 7316148"/>
              <a:gd name="connsiteY101" fmla="*/ 309563 h 3471373"/>
              <a:gd name="connsiteX102" fmla="*/ 7163204 w 7316148"/>
              <a:gd name="connsiteY102" fmla="*/ 290513 h 3471373"/>
              <a:gd name="connsiteX103" fmla="*/ 7187017 w 7316148"/>
              <a:gd name="connsiteY103" fmla="*/ 233363 h 3471373"/>
              <a:gd name="connsiteX104" fmla="*/ 7191779 w 7316148"/>
              <a:gd name="connsiteY104" fmla="*/ 219075 h 3471373"/>
              <a:gd name="connsiteX105" fmla="*/ 7201304 w 7316148"/>
              <a:gd name="connsiteY105" fmla="*/ 204788 h 3471373"/>
              <a:gd name="connsiteX106" fmla="*/ 7210829 w 7316148"/>
              <a:gd name="connsiteY106" fmla="*/ 166688 h 3471373"/>
              <a:gd name="connsiteX107" fmla="*/ 7239404 w 7316148"/>
              <a:gd name="connsiteY107" fmla="*/ 119063 h 3471373"/>
              <a:gd name="connsiteX108" fmla="*/ 7258454 w 7316148"/>
              <a:gd name="connsiteY108" fmla="*/ 90487 h 3471373"/>
              <a:gd name="connsiteX109" fmla="*/ 7267979 w 7316148"/>
              <a:gd name="connsiteY109" fmla="*/ 76200 h 3471373"/>
              <a:gd name="connsiteX110" fmla="*/ 6972704 w 7316148"/>
              <a:gd name="connsiteY110" fmla="*/ 76200 h 3471373"/>
              <a:gd name="connsiteX111" fmla="*/ 6920317 w 7316148"/>
              <a:gd name="connsiteY111" fmla="*/ 85725 h 3471373"/>
              <a:gd name="connsiteX112" fmla="*/ 6834592 w 7316148"/>
              <a:gd name="connsiteY112" fmla="*/ 90487 h 3471373"/>
              <a:gd name="connsiteX113" fmla="*/ 6753629 w 7316148"/>
              <a:gd name="connsiteY113" fmla="*/ 80962 h 3471373"/>
              <a:gd name="connsiteX114" fmla="*/ 6682192 w 7316148"/>
              <a:gd name="connsiteY114" fmla="*/ 66675 h 3471373"/>
              <a:gd name="connsiteX115" fmla="*/ 6377392 w 7316148"/>
              <a:gd name="connsiteY115" fmla="*/ 61912 h 3471373"/>
              <a:gd name="connsiteX116" fmla="*/ 5682067 w 7316148"/>
              <a:gd name="connsiteY116" fmla="*/ 47625 h 3471373"/>
              <a:gd name="connsiteX117" fmla="*/ 5653492 w 7316148"/>
              <a:gd name="connsiteY117" fmla="*/ 38100 h 3471373"/>
              <a:gd name="connsiteX118" fmla="*/ 2481667 w 7316148"/>
              <a:gd name="connsiteY118" fmla="*/ 28575 h 3471373"/>
              <a:gd name="connsiteX119" fmla="*/ 1600604 w 7316148"/>
              <a:gd name="connsiteY119" fmla="*/ 23812 h 3471373"/>
              <a:gd name="connsiteX120" fmla="*/ 1367242 w 7316148"/>
              <a:gd name="connsiteY120" fmla="*/ 9525 h 3471373"/>
              <a:gd name="connsiteX121" fmla="*/ 1324379 w 7316148"/>
              <a:gd name="connsiteY121" fmla="*/ 0 h 3471373"/>
              <a:gd name="connsiteX122" fmla="*/ 471892 w 7316148"/>
              <a:gd name="connsiteY122" fmla="*/ 4762 h 3471373"/>
              <a:gd name="connsiteX123" fmla="*/ 448079 w 7316148"/>
              <a:gd name="connsiteY123" fmla="*/ 14287 h 3471373"/>
              <a:gd name="connsiteX124" fmla="*/ 386167 w 7316148"/>
              <a:gd name="connsiteY124" fmla="*/ 19050 h 3471373"/>
              <a:gd name="connsiteX125" fmla="*/ 329017 w 7316148"/>
              <a:gd name="connsiteY125" fmla="*/ 28575 h 3471373"/>
              <a:gd name="connsiteX126" fmla="*/ 309967 w 7316148"/>
              <a:gd name="connsiteY126" fmla="*/ 33337 h 3471373"/>
              <a:gd name="connsiteX127" fmla="*/ 281392 w 7316148"/>
              <a:gd name="connsiteY127" fmla="*/ 38100 h 3471373"/>
              <a:gd name="connsiteX128" fmla="*/ 224241 w 7316148"/>
              <a:gd name="connsiteY128" fmla="*/ 52387 h 3471373"/>
              <a:gd name="connsiteX129" fmla="*/ 209954 w 7316148"/>
              <a:gd name="connsiteY129" fmla="*/ 57150 h 3471373"/>
              <a:gd name="connsiteX130" fmla="*/ 176616 w 7316148"/>
              <a:gd name="connsiteY130" fmla="*/ 66675 h 3471373"/>
              <a:gd name="connsiteX131" fmla="*/ 162329 w 7316148"/>
              <a:gd name="connsiteY131" fmla="*/ 119063 h 3471373"/>
              <a:gd name="connsiteX132" fmla="*/ 152804 w 7316148"/>
              <a:gd name="connsiteY132" fmla="*/ 147638 h 3471373"/>
              <a:gd name="connsiteX133" fmla="*/ 148041 w 7316148"/>
              <a:gd name="connsiteY133" fmla="*/ 180975 h 3471373"/>
              <a:gd name="connsiteX134" fmla="*/ 138516 w 7316148"/>
              <a:gd name="connsiteY134" fmla="*/ 304800 h 3471373"/>
              <a:gd name="connsiteX135" fmla="*/ 133754 w 7316148"/>
              <a:gd name="connsiteY135" fmla="*/ 342900 h 3471373"/>
              <a:gd name="connsiteX136" fmla="*/ 128991 w 7316148"/>
              <a:gd name="connsiteY136" fmla="*/ 361950 h 3471373"/>
              <a:gd name="connsiteX137" fmla="*/ 119466 w 7316148"/>
              <a:gd name="connsiteY137" fmla="*/ 461963 h 3471373"/>
              <a:gd name="connsiteX138" fmla="*/ 109941 w 7316148"/>
              <a:gd name="connsiteY138" fmla="*/ 1495425 h 3471373"/>
              <a:gd name="connsiteX139" fmla="*/ 105179 w 7316148"/>
              <a:gd name="connsiteY139" fmla="*/ 1557338 h 3471373"/>
              <a:gd name="connsiteX140" fmla="*/ 90891 w 7316148"/>
              <a:gd name="connsiteY140" fmla="*/ 1604963 h 3471373"/>
              <a:gd name="connsiteX141" fmla="*/ 86129 w 7316148"/>
              <a:gd name="connsiteY141" fmla="*/ 1647825 h 3471373"/>
              <a:gd name="connsiteX142" fmla="*/ 81366 w 7316148"/>
              <a:gd name="connsiteY142" fmla="*/ 1695450 h 3471373"/>
              <a:gd name="connsiteX143" fmla="*/ 71841 w 7316148"/>
              <a:gd name="connsiteY143" fmla="*/ 1747838 h 3471373"/>
              <a:gd name="connsiteX144" fmla="*/ 67079 w 7316148"/>
              <a:gd name="connsiteY144" fmla="*/ 1781175 h 3471373"/>
              <a:gd name="connsiteX145" fmla="*/ 57554 w 7316148"/>
              <a:gd name="connsiteY145" fmla="*/ 1838325 h 3471373"/>
              <a:gd name="connsiteX146" fmla="*/ 52791 w 7316148"/>
              <a:gd name="connsiteY146" fmla="*/ 1924050 h 3471373"/>
              <a:gd name="connsiteX147" fmla="*/ 43266 w 7316148"/>
              <a:gd name="connsiteY147" fmla="*/ 2190750 h 3471373"/>
              <a:gd name="connsiteX148" fmla="*/ 38504 w 7316148"/>
              <a:gd name="connsiteY148" fmla="*/ 2266950 h 3471373"/>
              <a:gd name="connsiteX149" fmla="*/ 33741 w 7316148"/>
              <a:gd name="connsiteY149" fmla="*/ 2281238 h 3471373"/>
              <a:gd name="connsiteX150" fmla="*/ 19454 w 7316148"/>
              <a:gd name="connsiteY150" fmla="*/ 2376488 h 3471373"/>
              <a:gd name="connsiteX151" fmla="*/ 14691 w 7316148"/>
              <a:gd name="connsiteY151" fmla="*/ 2595563 h 3471373"/>
              <a:gd name="connsiteX152" fmla="*/ 229004 w 7316148"/>
              <a:gd name="connsiteY152" fmla="*/ 3409950 h 3471373"/>
              <a:gd name="connsiteX153" fmla="*/ 243291 w 7316148"/>
              <a:gd name="connsiteY153" fmla="*/ 3414713 h 3471373"/>
              <a:gd name="connsiteX154" fmla="*/ 286154 w 7316148"/>
              <a:gd name="connsiteY154" fmla="*/ 3429000 h 3471373"/>
              <a:gd name="connsiteX155" fmla="*/ 438554 w 7316148"/>
              <a:gd name="connsiteY155" fmla="*/ 3433763 h 3471373"/>
              <a:gd name="connsiteX156" fmla="*/ 462367 w 7316148"/>
              <a:gd name="connsiteY156" fmla="*/ 3424238 h 3471373"/>
              <a:gd name="connsiteX157" fmla="*/ 476654 w 7316148"/>
              <a:gd name="connsiteY157" fmla="*/ 3419475 h 3471373"/>
              <a:gd name="connsiteX158" fmla="*/ 519517 w 7316148"/>
              <a:gd name="connsiteY158" fmla="*/ 3386138 h 3471373"/>
              <a:gd name="connsiteX159" fmla="*/ 538567 w 7316148"/>
              <a:gd name="connsiteY159" fmla="*/ 3362325 h 3471373"/>
              <a:gd name="connsiteX160" fmla="*/ 552854 w 7316148"/>
              <a:gd name="connsiteY160" fmla="*/ 3357563 h 3471373"/>
              <a:gd name="connsiteX161" fmla="*/ 562379 w 7316148"/>
              <a:gd name="connsiteY161" fmla="*/ 3324225 h 3471373"/>
              <a:gd name="connsiteX162" fmla="*/ 581429 w 7316148"/>
              <a:gd name="connsiteY162" fmla="*/ 3305175 h 3471373"/>
              <a:gd name="connsiteX163" fmla="*/ 595717 w 7316148"/>
              <a:gd name="connsiteY163" fmla="*/ 3286125 h 3471373"/>
              <a:gd name="connsiteX164" fmla="*/ 610004 w 7316148"/>
              <a:gd name="connsiteY164" fmla="*/ 3252788 h 3471373"/>
              <a:gd name="connsiteX165" fmla="*/ 633817 w 7316148"/>
              <a:gd name="connsiteY165" fmla="*/ 3233738 h 3471373"/>
              <a:gd name="connsiteX166" fmla="*/ 643342 w 7316148"/>
              <a:gd name="connsiteY166" fmla="*/ 3219450 h 3471373"/>
              <a:gd name="connsiteX167" fmla="*/ 667154 w 7316148"/>
              <a:gd name="connsiteY167" fmla="*/ 3200400 h 3471373"/>
              <a:gd name="connsiteX168" fmla="*/ 681442 w 7316148"/>
              <a:gd name="connsiteY168" fmla="*/ 3186113 h 3471373"/>
              <a:gd name="connsiteX169" fmla="*/ 700492 w 7316148"/>
              <a:gd name="connsiteY169" fmla="*/ 3176588 h 3471373"/>
              <a:gd name="connsiteX170" fmla="*/ 733829 w 7316148"/>
              <a:gd name="connsiteY170" fmla="*/ 3162300 h 3471373"/>
              <a:gd name="connsiteX171" fmla="*/ 771929 w 7316148"/>
              <a:gd name="connsiteY171" fmla="*/ 3133725 h 3471373"/>
              <a:gd name="connsiteX172" fmla="*/ 786217 w 7316148"/>
              <a:gd name="connsiteY172" fmla="*/ 3124200 h 3471373"/>
              <a:gd name="connsiteX173" fmla="*/ 829079 w 7316148"/>
              <a:gd name="connsiteY173" fmla="*/ 3081338 h 3471373"/>
              <a:gd name="connsiteX174" fmla="*/ 852892 w 7316148"/>
              <a:gd name="connsiteY174" fmla="*/ 3057525 h 3471373"/>
              <a:gd name="connsiteX175" fmla="*/ 895754 w 7316148"/>
              <a:gd name="connsiteY175" fmla="*/ 3005138 h 3471373"/>
              <a:gd name="connsiteX176" fmla="*/ 905279 w 7316148"/>
              <a:gd name="connsiteY176" fmla="*/ 2990850 h 3471373"/>
              <a:gd name="connsiteX177" fmla="*/ 948142 w 7316148"/>
              <a:gd name="connsiteY177" fmla="*/ 2967038 h 3471373"/>
              <a:gd name="connsiteX178" fmla="*/ 962429 w 7316148"/>
              <a:gd name="connsiteY178" fmla="*/ 2957513 h 3471373"/>
              <a:gd name="connsiteX179" fmla="*/ 995767 w 7316148"/>
              <a:gd name="connsiteY179" fmla="*/ 2938463 h 3471373"/>
              <a:gd name="connsiteX180" fmla="*/ 1010054 w 7316148"/>
              <a:gd name="connsiteY180" fmla="*/ 2924175 h 3471373"/>
              <a:gd name="connsiteX181" fmla="*/ 1091017 w 7316148"/>
              <a:gd name="connsiteY181" fmla="*/ 2876550 h 3471373"/>
              <a:gd name="connsiteX182" fmla="*/ 1124354 w 7316148"/>
              <a:gd name="connsiteY182" fmla="*/ 2847975 h 3471373"/>
              <a:gd name="connsiteX183" fmla="*/ 1191029 w 7316148"/>
              <a:gd name="connsiteY183" fmla="*/ 2819400 h 3471373"/>
              <a:gd name="connsiteX184" fmla="*/ 1248179 w 7316148"/>
              <a:gd name="connsiteY184" fmla="*/ 2795588 h 3471373"/>
              <a:gd name="connsiteX185" fmla="*/ 1276754 w 7316148"/>
              <a:gd name="connsiteY185" fmla="*/ 2781300 h 3471373"/>
              <a:gd name="connsiteX186" fmla="*/ 1305329 w 7316148"/>
              <a:gd name="connsiteY186" fmla="*/ 2776538 h 3471373"/>
              <a:gd name="connsiteX187" fmla="*/ 1395817 w 7316148"/>
              <a:gd name="connsiteY187" fmla="*/ 2757488 h 3471373"/>
              <a:gd name="connsiteX188" fmla="*/ 1476779 w 7316148"/>
              <a:gd name="connsiteY188" fmla="*/ 2728913 h 3471373"/>
              <a:gd name="connsiteX189" fmla="*/ 1529167 w 7316148"/>
              <a:gd name="connsiteY189" fmla="*/ 2714625 h 3471373"/>
              <a:gd name="connsiteX190" fmla="*/ 1681567 w 7316148"/>
              <a:gd name="connsiteY190" fmla="*/ 2652713 h 3471373"/>
              <a:gd name="connsiteX191" fmla="*/ 1772054 w 7316148"/>
              <a:gd name="connsiteY191" fmla="*/ 2614613 h 3471373"/>
              <a:gd name="connsiteX192" fmla="*/ 1872067 w 7316148"/>
              <a:gd name="connsiteY192" fmla="*/ 2581275 h 3471373"/>
              <a:gd name="connsiteX193" fmla="*/ 1900642 w 7316148"/>
              <a:gd name="connsiteY193" fmla="*/ 2566988 h 3471373"/>
              <a:gd name="connsiteX194" fmla="*/ 1929217 w 7316148"/>
              <a:gd name="connsiteY194" fmla="*/ 2547938 h 3471373"/>
              <a:gd name="connsiteX195" fmla="*/ 1972079 w 7316148"/>
              <a:gd name="connsiteY195" fmla="*/ 2533650 h 3471373"/>
              <a:gd name="connsiteX196" fmla="*/ 2091142 w 7316148"/>
              <a:gd name="connsiteY196" fmla="*/ 2481263 h 3471373"/>
              <a:gd name="connsiteX197" fmla="*/ 2143529 w 7316148"/>
              <a:gd name="connsiteY197" fmla="*/ 2452688 h 3471373"/>
              <a:gd name="connsiteX198" fmla="*/ 2176867 w 7316148"/>
              <a:gd name="connsiteY198" fmla="*/ 2443163 h 3471373"/>
              <a:gd name="connsiteX199" fmla="*/ 2229254 w 7316148"/>
              <a:gd name="connsiteY199" fmla="*/ 2424113 h 3471373"/>
              <a:gd name="connsiteX200" fmla="*/ 2281642 w 7316148"/>
              <a:gd name="connsiteY200" fmla="*/ 2400300 h 3471373"/>
              <a:gd name="connsiteX201" fmla="*/ 2357842 w 7316148"/>
              <a:gd name="connsiteY201" fmla="*/ 2376488 h 3471373"/>
              <a:gd name="connsiteX202" fmla="*/ 2481667 w 7316148"/>
              <a:gd name="connsiteY202" fmla="*/ 2319338 h 3471373"/>
              <a:gd name="connsiteX203" fmla="*/ 2538817 w 7316148"/>
              <a:gd name="connsiteY203" fmla="*/ 2286000 h 3471373"/>
              <a:gd name="connsiteX204" fmla="*/ 2572154 w 7316148"/>
              <a:gd name="connsiteY204" fmla="*/ 2276475 h 3471373"/>
              <a:gd name="connsiteX205" fmla="*/ 2648354 w 7316148"/>
              <a:gd name="connsiteY205" fmla="*/ 2238375 h 3471373"/>
              <a:gd name="connsiteX206" fmla="*/ 2705504 w 7316148"/>
              <a:gd name="connsiteY206" fmla="*/ 2219325 h 3471373"/>
              <a:gd name="connsiteX207" fmla="*/ 2724554 w 7316148"/>
              <a:gd name="connsiteY207" fmla="*/ 2209800 h 3471373"/>
              <a:gd name="connsiteX208" fmla="*/ 2848379 w 7316148"/>
              <a:gd name="connsiteY208" fmla="*/ 2157413 h 3471373"/>
              <a:gd name="connsiteX209" fmla="*/ 2872192 w 7316148"/>
              <a:gd name="connsiteY209" fmla="*/ 2143125 h 3471373"/>
              <a:gd name="connsiteX210" fmla="*/ 3000779 w 7316148"/>
              <a:gd name="connsiteY210" fmla="*/ 2100263 h 3471373"/>
              <a:gd name="connsiteX211" fmla="*/ 3029354 w 7316148"/>
              <a:gd name="connsiteY211" fmla="*/ 2095500 h 3471373"/>
              <a:gd name="connsiteX212" fmla="*/ 3096029 w 7316148"/>
              <a:gd name="connsiteY212" fmla="*/ 2085975 h 3471373"/>
              <a:gd name="connsiteX213" fmla="*/ 3205567 w 7316148"/>
              <a:gd name="connsiteY213" fmla="*/ 2052638 h 3471373"/>
              <a:gd name="connsiteX214" fmla="*/ 3291292 w 7316148"/>
              <a:gd name="connsiteY214" fmla="*/ 2028825 h 3471373"/>
              <a:gd name="connsiteX215" fmla="*/ 3334154 w 7316148"/>
              <a:gd name="connsiteY215" fmla="*/ 2019300 h 3471373"/>
              <a:gd name="connsiteX216" fmla="*/ 3381779 w 7316148"/>
              <a:gd name="connsiteY216" fmla="*/ 2005013 h 3471373"/>
              <a:gd name="connsiteX217" fmla="*/ 3496079 w 7316148"/>
              <a:gd name="connsiteY217" fmla="*/ 1990725 h 3471373"/>
              <a:gd name="connsiteX218" fmla="*/ 3557992 w 7316148"/>
              <a:gd name="connsiteY218" fmla="*/ 1981200 h 3471373"/>
              <a:gd name="connsiteX219" fmla="*/ 3638954 w 7316148"/>
              <a:gd name="connsiteY219" fmla="*/ 1971675 h 3471373"/>
              <a:gd name="connsiteX220" fmla="*/ 3734204 w 7316148"/>
              <a:gd name="connsiteY220" fmla="*/ 1943100 h 3471373"/>
              <a:gd name="connsiteX221" fmla="*/ 3786592 w 7316148"/>
              <a:gd name="connsiteY221" fmla="*/ 1938338 h 3471373"/>
              <a:gd name="connsiteX222" fmla="*/ 3958042 w 7316148"/>
              <a:gd name="connsiteY222" fmla="*/ 1909763 h 3471373"/>
              <a:gd name="connsiteX223" fmla="*/ 4072342 w 7316148"/>
              <a:gd name="connsiteY223" fmla="*/ 1890713 h 3471373"/>
              <a:gd name="connsiteX224" fmla="*/ 4177117 w 7316148"/>
              <a:gd name="connsiteY224" fmla="*/ 1866900 h 3471373"/>
              <a:gd name="connsiteX225" fmla="*/ 4229504 w 7316148"/>
              <a:gd name="connsiteY225" fmla="*/ 1862138 h 3471373"/>
              <a:gd name="connsiteX226" fmla="*/ 4334279 w 7316148"/>
              <a:gd name="connsiteY226" fmla="*/ 1843088 h 3471373"/>
              <a:gd name="connsiteX227" fmla="*/ 4377142 w 7316148"/>
              <a:gd name="connsiteY227" fmla="*/ 1833563 h 3471373"/>
              <a:gd name="connsiteX228" fmla="*/ 4467629 w 7316148"/>
              <a:gd name="connsiteY228" fmla="*/ 1824038 h 3471373"/>
              <a:gd name="connsiteX229" fmla="*/ 4520017 w 7316148"/>
              <a:gd name="connsiteY229" fmla="*/ 1819275 h 3471373"/>
              <a:gd name="connsiteX230" fmla="*/ 4677179 w 7316148"/>
              <a:gd name="connsiteY230" fmla="*/ 1814513 h 3471373"/>
              <a:gd name="connsiteX231" fmla="*/ 4710517 w 7316148"/>
              <a:gd name="connsiteY231" fmla="*/ 1809750 h 3471373"/>
              <a:gd name="connsiteX232" fmla="*/ 4758142 w 7316148"/>
              <a:gd name="connsiteY232" fmla="*/ 1795463 h 3471373"/>
              <a:gd name="connsiteX233" fmla="*/ 4829579 w 7316148"/>
              <a:gd name="connsiteY233" fmla="*/ 1790700 h 3471373"/>
              <a:gd name="connsiteX234" fmla="*/ 5010554 w 7316148"/>
              <a:gd name="connsiteY234" fmla="*/ 1776413 h 3471373"/>
              <a:gd name="connsiteX235" fmla="*/ 5034367 w 7316148"/>
              <a:gd name="connsiteY235" fmla="*/ 1771650 h 3471373"/>
              <a:gd name="connsiteX236" fmla="*/ 5091517 w 7316148"/>
              <a:gd name="connsiteY236" fmla="*/ 1766888 h 3471373"/>
              <a:gd name="connsiteX237" fmla="*/ 5153429 w 7316148"/>
              <a:gd name="connsiteY237" fmla="*/ 1757363 h 3471373"/>
              <a:gd name="connsiteX238" fmla="*/ 5282017 w 7316148"/>
              <a:gd name="connsiteY238" fmla="*/ 1752600 h 3471373"/>
              <a:gd name="connsiteX239" fmla="*/ 5315354 w 7316148"/>
              <a:gd name="connsiteY239" fmla="*/ 1747838 h 3471373"/>
              <a:gd name="connsiteX240" fmla="*/ 5405842 w 7316148"/>
              <a:gd name="connsiteY240" fmla="*/ 1738313 h 3471373"/>
              <a:gd name="connsiteX241" fmla="*/ 5420129 w 7316148"/>
              <a:gd name="connsiteY241" fmla="*/ 1733550 h 3471373"/>
              <a:gd name="connsiteX242" fmla="*/ 5467754 w 7316148"/>
              <a:gd name="connsiteY242" fmla="*/ 1728788 h 3471373"/>
              <a:gd name="connsiteX243" fmla="*/ 5496329 w 7316148"/>
              <a:gd name="connsiteY243" fmla="*/ 1719263 h 3471373"/>
              <a:gd name="connsiteX244" fmla="*/ 5715404 w 7316148"/>
              <a:gd name="connsiteY244" fmla="*/ 1719263 h 3471373"/>
              <a:gd name="connsiteX245" fmla="*/ 5748742 w 7316148"/>
              <a:gd name="connsiteY245" fmla="*/ 1747838 h 3471373"/>
              <a:gd name="connsiteX246" fmla="*/ 5782079 w 7316148"/>
              <a:gd name="connsiteY246" fmla="*/ 1809750 h 3471373"/>
              <a:gd name="connsiteX247" fmla="*/ 5786842 w 7316148"/>
              <a:gd name="connsiteY247" fmla="*/ 1824038 h 3471373"/>
              <a:gd name="connsiteX248" fmla="*/ 5801129 w 7316148"/>
              <a:gd name="connsiteY248" fmla="*/ 1847850 h 3471373"/>
              <a:gd name="connsiteX0" fmla="*/ 5781675 w 7296694"/>
              <a:gd name="connsiteY0" fmla="*/ 1847850 h 3487599"/>
              <a:gd name="connsiteX1" fmla="*/ 5805488 w 7296694"/>
              <a:gd name="connsiteY1" fmla="*/ 1838325 h 3487599"/>
              <a:gd name="connsiteX2" fmla="*/ 5819775 w 7296694"/>
              <a:gd name="connsiteY2" fmla="*/ 1828800 h 3487599"/>
              <a:gd name="connsiteX3" fmla="*/ 5795963 w 7296694"/>
              <a:gd name="connsiteY3" fmla="*/ 1785938 h 3487599"/>
              <a:gd name="connsiteX4" fmla="*/ 5786438 w 7296694"/>
              <a:gd name="connsiteY4" fmla="*/ 1771650 h 3487599"/>
              <a:gd name="connsiteX5" fmla="*/ 5795963 w 7296694"/>
              <a:gd name="connsiteY5" fmla="*/ 1743075 h 3487599"/>
              <a:gd name="connsiteX6" fmla="*/ 5810250 w 7296694"/>
              <a:gd name="connsiteY6" fmla="*/ 1733550 h 3487599"/>
              <a:gd name="connsiteX7" fmla="*/ 5819775 w 7296694"/>
              <a:gd name="connsiteY7" fmla="*/ 1719263 h 3487599"/>
              <a:gd name="connsiteX8" fmla="*/ 5819775 w 7296694"/>
              <a:gd name="connsiteY8" fmla="*/ 1676400 h 3487599"/>
              <a:gd name="connsiteX9" fmla="*/ 5838825 w 7296694"/>
              <a:gd name="connsiteY9" fmla="*/ 1671638 h 3487599"/>
              <a:gd name="connsiteX10" fmla="*/ 5853113 w 7296694"/>
              <a:gd name="connsiteY10" fmla="*/ 1662113 h 3487599"/>
              <a:gd name="connsiteX11" fmla="*/ 5900738 w 7296694"/>
              <a:gd name="connsiteY11" fmla="*/ 1662113 h 3487599"/>
              <a:gd name="connsiteX12" fmla="*/ 5948363 w 7296694"/>
              <a:gd name="connsiteY12" fmla="*/ 1671638 h 3487599"/>
              <a:gd name="connsiteX13" fmla="*/ 5972175 w 7296694"/>
              <a:gd name="connsiteY13" fmla="*/ 1676400 h 3487599"/>
              <a:gd name="connsiteX14" fmla="*/ 5986463 w 7296694"/>
              <a:gd name="connsiteY14" fmla="*/ 1709738 h 3487599"/>
              <a:gd name="connsiteX15" fmla="*/ 6000750 w 7296694"/>
              <a:gd name="connsiteY15" fmla="*/ 1714500 h 3487599"/>
              <a:gd name="connsiteX16" fmla="*/ 6072188 w 7296694"/>
              <a:gd name="connsiteY16" fmla="*/ 1719263 h 3487599"/>
              <a:gd name="connsiteX17" fmla="*/ 6076950 w 7296694"/>
              <a:gd name="connsiteY17" fmla="*/ 1747838 h 3487599"/>
              <a:gd name="connsiteX18" fmla="*/ 6143625 w 7296694"/>
              <a:gd name="connsiteY18" fmla="*/ 1752600 h 3487599"/>
              <a:gd name="connsiteX19" fmla="*/ 6157913 w 7296694"/>
              <a:gd name="connsiteY19" fmla="*/ 1695450 h 3487599"/>
              <a:gd name="connsiteX20" fmla="*/ 6310313 w 7296694"/>
              <a:gd name="connsiteY20" fmla="*/ 1695450 h 3487599"/>
              <a:gd name="connsiteX21" fmla="*/ 6324600 w 7296694"/>
              <a:gd name="connsiteY21" fmla="*/ 1690688 h 3487599"/>
              <a:gd name="connsiteX22" fmla="*/ 6357938 w 7296694"/>
              <a:gd name="connsiteY22" fmla="*/ 1671638 h 3487599"/>
              <a:gd name="connsiteX23" fmla="*/ 6376988 w 7296694"/>
              <a:gd name="connsiteY23" fmla="*/ 1643063 h 3487599"/>
              <a:gd name="connsiteX24" fmla="*/ 6448425 w 7296694"/>
              <a:gd name="connsiteY24" fmla="*/ 1633538 h 3487599"/>
              <a:gd name="connsiteX25" fmla="*/ 6462713 w 7296694"/>
              <a:gd name="connsiteY25" fmla="*/ 1628775 h 3487599"/>
              <a:gd name="connsiteX26" fmla="*/ 6496050 w 7296694"/>
              <a:gd name="connsiteY26" fmla="*/ 1624013 h 3487599"/>
              <a:gd name="connsiteX27" fmla="*/ 6500813 w 7296694"/>
              <a:gd name="connsiteY27" fmla="*/ 1600200 h 3487599"/>
              <a:gd name="connsiteX28" fmla="*/ 6529388 w 7296694"/>
              <a:gd name="connsiteY28" fmla="*/ 1590675 h 3487599"/>
              <a:gd name="connsiteX29" fmla="*/ 6572250 w 7296694"/>
              <a:gd name="connsiteY29" fmla="*/ 1595438 h 3487599"/>
              <a:gd name="connsiteX30" fmla="*/ 6586538 w 7296694"/>
              <a:gd name="connsiteY30" fmla="*/ 1604963 h 3487599"/>
              <a:gd name="connsiteX31" fmla="*/ 6624638 w 7296694"/>
              <a:gd name="connsiteY31" fmla="*/ 1600200 h 3487599"/>
              <a:gd name="connsiteX32" fmla="*/ 6648450 w 7296694"/>
              <a:gd name="connsiteY32" fmla="*/ 1576388 h 3487599"/>
              <a:gd name="connsiteX33" fmla="*/ 6634163 w 7296694"/>
              <a:gd name="connsiteY33" fmla="*/ 1495425 h 3487599"/>
              <a:gd name="connsiteX34" fmla="*/ 6638925 w 7296694"/>
              <a:gd name="connsiteY34" fmla="*/ 1462088 h 3487599"/>
              <a:gd name="connsiteX35" fmla="*/ 6653213 w 7296694"/>
              <a:gd name="connsiteY35" fmla="*/ 1457325 h 3487599"/>
              <a:gd name="connsiteX36" fmla="*/ 6667500 w 7296694"/>
              <a:gd name="connsiteY36" fmla="*/ 1447800 h 3487599"/>
              <a:gd name="connsiteX37" fmla="*/ 6677025 w 7296694"/>
              <a:gd name="connsiteY37" fmla="*/ 1433513 h 3487599"/>
              <a:gd name="connsiteX38" fmla="*/ 6681788 w 7296694"/>
              <a:gd name="connsiteY38" fmla="*/ 1400175 h 3487599"/>
              <a:gd name="connsiteX39" fmla="*/ 6696075 w 7296694"/>
              <a:gd name="connsiteY39" fmla="*/ 1395413 h 3487599"/>
              <a:gd name="connsiteX40" fmla="*/ 6743700 w 7296694"/>
              <a:gd name="connsiteY40" fmla="*/ 1385888 h 3487599"/>
              <a:gd name="connsiteX41" fmla="*/ 6772275 w 7296694"/>
              <a:gd name="connsiteY41" fmla="*/ 1376363 h 3487599"/>
              <a:gd name="connsiteX42" fmla="*/ 6786563 w 7296694"/>
              <a:gd name="connsiteY42" fmla="*/ 1371600 h 3487599"/>
              <a:gd name="connsiteX43" fmla="*/ 6800850 w 7296694"/>
              <a:gd name="connsiteY43" fmla="*/ 1376363 h 3487599"/>
              <a:gd name="connsiteX44" fmla="*/ 6815138 w 7296694"/>
              <a:gd name="connsiteY44" fmla="*/ 1404938 h 3487599"/>
              <a:gd name="connsiteX45" fmla="*/ 6910388 w 7296694"/>
              <a:gd name="connsiteY45" fmla="*/ 1409700 h 3487599"/>
              <a:gd name="connsiteX46" fmla="*/ 6986588 w 7296694"/>
              <a:gd name="connsiteY46" fmla="*/ 1423988 h 3487599"/>
              <a:gd name="connsiteX47" fmla="*/ 7005638 w 7296694"/>
              <a:gd name="connsiteY47" fmla="*/ 1433513 h 3487599"/>
              <a:gd name="connsiteX48" fmla="*/ 7024688 w 7296694"/>
              <a:gd name="connsiteY48" fmla="*/ 1438275 h 3487599"/>
              <a:gd name="connsiteX49" fmla="*/ 7038975 w 7296694"/>
              <a:gd name="connsiteY49" fmla="*/ 1447800 h 3487599"/>
              <a:gd name="connsiteX50" fmla="*/ 7067550 w 7296694"/>
              <a:gd name="connsiteY50" fmla="*/ 1452563 h 3487599"/>
              <a:gd name="connsiteX51" fmla="*/ 7129463 w 7296694"/>
              <a:gd name="connsiteY51" fmla="*/ 1466850 h 3487599"/>
              <a:gd name="connsiteX52" fmla="*/ 7177088 w 7296694"/>
              <a:gd name="connsiteY52" fmla="*/ 1481138 h 3487599"/>
              <a:gd name="connsiteX53" fmla="*/ 7215188 w 7296694"/>
              <a:gd name="connsiteY53" fmla="*/ 1423988 h 3487599"/>
              <a:gd name="connsiteX54" fmla="*/ 7234238 w 7296694"/>
              <a:gd name="connsiteY54" fmla="*/ 1395413 h 3487599"/>
              <a:gd name="connsiteX55" fmla="*/ 7239000 w 7296694"/>
              <a:gd name="connsiteY55" fmla="*/ 1381125 h 3487599"/>
              <a:gd name="connsiteX56" fmla="*/ 7248525 w 7296694"/>
              <a:gd name="connsiteY56" fmla="*/ 1366838 h 3487599"/>
              <a:gd name="connsiteX57" fmla="*/ 7253288 w 7296694"/>
              <a:gd name="connsiteY57" fmla="*/ 1338263 h 3487599"/>
              <a:gd name="connsiteX58" fmla="*/ 7267575 w 7296694"/>
              <a:gd name="connsiteY58" fmla="*/ 1323975 h 3487599"/>
              <a:gd name="connsiteX59" fmla="*/ 7291388 w 7296694"/>
              <a:gd name="connsiteY59" fmla="*/ 1295400 h 3487599"/>
              <a:gd name="connsiteX60" fmla="*/ 7286625 w 7296694"/>
              <a:gd name="connsiteY60" fmla="*/ 1262063 h 3487599"/>
              <a:gd name="connsiteX61" fmla="*/ 7281863 w 7296694"/>
              <a:gd name="connsiteY61" fmla="*/ 1247775 h 3487599"/>
              <a:gd name="connsiteX62" fmla="*/ 7253288 w 7296694"/>
              <a:gd name="connsiteY62" fmla="*/ 1228725 h 3487599"/>
              <a:gd name="connsiteX63" fmla="*/ 7243763 w 7296694"/>
              <a:gd name="connsiteY63" fmla="*/ 1214438 h 3487599"/>
              <a:gd name="connsiteX64" fmla="*/ 7262813 w 7296694"/>
              <a:gd name="connsiteY64" fmla="*/ 1185863 h 3487599"/>
              <a:gd name="connsiteX65" fmla="*/ 7281863 w 7296694"/>
              <a:gd name="connsiteY65" fmla="*/ 1176338 h 3487599"/>
              <a:gd name="connsiteX66" fmla="*/ 7296150 w 7296694"/>
              <a:gd name="connsiteY66" fmla="*/ 1162050 h 3487599"/>
              <a:gd name="connsiteX67" fmla="*/ 7291388 w 7296694"/>
              <a:gd name="connsiteY67" fmla="*/ 1143000 h 3487599"/>
              <a:gd name="connsiteX68" fmla="*/ 7262813 w 7296694"/>
              <a:gd name="connsiteY68" fmla="*/ 1128713 h 3487599"/>
              <a:gd name="connsiteX69" fmla="*/ 7248525 w 7296694"/>
              <a:gd name="connsiteY69" fmla="*/ 1119188 h 3487599"/>
              <a:gd name="connsiteX70" fmla="*/ 7219950 w 7296694"/>
              <a:gd name="connsiteY70" fmla="*/ 1109663 h 3487599"/>
              <a:gd name="connsiteX71" fmla="*/ 7219950 w 7296694"/>
              <a:gd name="connsiteY71" fmla="*/ 1019175 h 3487599"/>
              <a:gd name="connsiteX72" fmla="*/ 7234238 w 7296694"/>
              <a:gd name="connsiteY72" fmla="*/ 985838 h 3487599"/>
              <a:gd name="connsiteX73" fmla="*/ 7253288 w 7296694"/>
              <a:gd name="connsiteY73" fmla="*/ 942975 h 3487599"/>
              <a:gd name="connsiteX74" fmla="*/ 7267575 w 7296694"/>
              <a:gd name="connsiteY74" fmla="*/ 909638 h 3487599"/>
              <a:gd name="connsiteX75" fmla="*/ 7277100 w 7296694"/>
              <a:gd name="connsiteY75" fmla="*/ 895350 h 3487599"/>
              <a:gd name="connsiteX76" fmla="*/ 7291388 w 7296694"/>
              <a:gd name="connsiteY76" fmla="*/ 885825 h 3487599"/>
              <a:gd name="connsiteX77" fmla="*/ 7296150 w 7296694"/>
              <a:gd name="connsiteY77" fmla="*/ 871538 h 3487599"/>
              <a:gd name="connsiteX78" fmla="*/ 7281863 w 7296694"/>
              <a:gd name="connsiteY78" fmla="*/ 866775 h 3487599"/>
              <a:gd name="connsiteX79" fmla="*/ 7262813 w 7296694"/>
              <a:gd name="connsiteY79" fmla="*/ 862013 h 3487599"/>
              <a:gd name="connsiteX80" fmla="*/ 7234238 w 7296694"/>
              <a:gd name="connsiteY80" fmla="*/ 852488 h 3487599"/>
              <a:gd name="connsiteX81" fmla="*/ 7215188 w 7296694"/>
              <a:gd name="connsiteY81" fmla="*/ 819150 h 3487599"/>
              <a:gd name="connsiteX82" fmla="*/ 7200900 w 7296694"/>
              <a:gd name="connsiteY82" fmla="*/ 790575 h 3487599"/>
              <a:gd name="connsiteX83" fmla="*/ 7234238 w 7296694"/>
              <a:gd name="connsiteY83" fmla="*/ 757238 h 3487599"/>
              <a:gd name="connsiteX84" fmla="*/ 7248525 w 7296694"/>
              <a:gd name="connsiteY84" fmla="*/ 747713 h 3487599"/>
              <a:gd name="connsiteX85" fmla="*/ 7262813 w 7296694"/>
              <a:gd name="connsiteY85" fmla="*/ 738188 h 3487599"/>
              <a:gd name="connsiteX86" fmla="*/ 7272338 w 7296694"/>
              <a:gd name="connsiteY86" fmla="*/ 723900 h 3487599"/>
              <a:gd name="connsiteX87" fmla="*/ 7234238 w 7296694"/>
              <a:gd name="connsiteY87" fmla="*/ 700088 h 3487599"/>
              <a:gd name="connsiteX88" fmla="*/ 7219950 w 7296694"/>
              <a:gd name="connsiteY88" fmla="*/ 695325 h 3487599"/>
              <a:gd name="connsiteX89" fmla="*/ 7196138 w 7296694"/>
              <a:gd name="connsiteY89" fmla="*/ 690563 h 3487599"/>
              <a:gd name="connsiteX90" fmla="*/ 7172325 w 7296694"/>
              <a:gd name="connsiteY90" fmla="*/ 681038 h 3487599"/>
              <a:gd name="connsiteX91" fmla="*/ 7153275 w 7296694"/>
              <a:gd name="connsiteY91" fmla="*/ 676275 h 3487599"/>
              <a:gd name="connsiteX92" fmla="*/ 7110413 w 7296694"/>
              <a:gd name="connsiteY92" fmla="*/ 652463 h 3487599"/>
              <a:gd name="connsiteX93" fmla="*/ 7096125 w 7296694"/>
              <a:gd name="connsiteY93" fmla="*/ 647700 h 3487599"/>
              <a:gd name="connsiteX94" fmla="*/ 7091363 w 7296694"/>
              <a:gd name="connsiteY94" fmla="*/ 633413 h 3487599"/>
              <a:gd name="connsiteX95" fmla="*/ 7096125 w 7296694"/>
              <a:gd name="connsiteY95" fmla="*/ 604838 h 3487599"/>
              <a:gd name="connsiteX96" fmla="*/ 7143750 w 7296694"/>
              <a:gd name="connsiteY96" fmla="*/ 561975 h 3487599"/>
              <a:gd name="connsiteX97" fmla="*/ 7158038 w 7296694"/>
              <a:gd name="connsiteY97" fmla="*/ 547688 h 3487599"/>
              <a:gd name="connsiteX98" fmla="*/ 7177088 w 7296694"/>
              <a:gd name="connsiteY98" fmla="*/ 514350 h 3487599"/>
              <a:gd name="connsiteX99" fmla="*/ 7181850 w 7296694"/>
              <a:gd name="connsiteY99" fmla="*/ 500063 h 3487599"/>
              <a:gd name="connsiteX100" fmla="*/ 7177088 w 7296694"/>
              <a:gd name="connsiteY100" fmla="*/ 457200 h 3487599"/>
              <a:gd name="connsiteX101" fmla="*/ 7148513 w 7296694"/>
              <a:gd name="connsiteY101" fmla="*/ 309563 h 3487599"/>
              <a:gd name="connsiteX102" fmla="*/ 7143750 w 7296694"/>
              <a:gd name="connsiteY102" fmla="*/ 290513 h 3487599"/>
              <a:gd name="connsiteX103" fmla="*/ 7167563 w 7296694"/>
              <a:gd name="connsiteY103" fmla="*/ 233363 h 3487599"/>
              <a:gd name="connsiteX104" fmla="*/ 7172325 w 7296694"/>
              <a:gd name="connsiteY104" fmla="*/ 219075 h 3487599"/>
              <a:gd name="connsiteX105" fmla="*/ 7181850 w 7296694"/>
              <a:gd name="connsiteY105" fmla="*/ 204788 h 3487599"/>
              <a:gd name="connsiteX106" fmla="*/ 7191375 w 7296694"/>
              <a:gd name="connsiteY106" fmla="*/ 166688 h 3487599"/>
              <a:gd name="connsiteX107" fmla="*/ 7219950 w 7296694"/>
              <a:gd name="connsiteY107" fmla="*/ 119063 h 3487599"/>
              <a:gd name="connsiteX108" fmla="*/ 7239000 w 7296694"/>
              <a:gd name="connsiteY108" fmla="*/ 90487 h 3487599"/>
              <a:gd name="connsiteX109" fmla="*/ 7248525 w 7296694"/>
              <a:gd name="connsiteY109" fmla="*/ 76200 h 3487599"/>
              <a:gd name="connsiteX110" fmla="*/ 6953250 w 7296694"/>
              <a:gd name="connsiteY110" fmla="*/ 76200 h 3487599"/>
              <a:gd name="connsiteX111" fmla="*/ 6900863 w 7296694"/>
              <a:gd name="connsiteY111" fmla="*/ 85725 h 3487599"/>
              <a:gd name="connsiteX112" fmla="*/ 6815138 w 7296694"/>
              <a:gd name="connsiteY112" fmla="*/ 90487 h 3487599"/>
              <a:gd name="connsiteX113" fmla="*/ 6734175 w 7296694"/>
              <a:gd name="connsiteY113" fmla="*/ 80962 h 3487599"/>
              <a:gd name="connsiteX114" fmla="*/ 6662738 w 7296694"/>
              <a:gd name="connsiteY114" fmla="*/ 66675 h 3487599"/>
              <a:gd name="connsiteX115" fmla="*/ 6357938 w 7296694"/>
              <a:gd name="connsiteY115" fmla="*/ 61912 h 3487599"/>
              <a:gd name="connsiteX116" fmla="*/ 5662613 w 7296694"/>
              <a:gd name="connsiteY116" fmla="*/ 47625 h 3487599"/>
              <a:gd name="connsiteX117" fmla="*/ 5634038 w 7296694"/>
              <a:gd name="connsiteY117" fmla="*/ 38100 h 3487599"/>
              <a:gd name="connsiteX118" fmla="*/ 2462213 w 7296694"/>
              <a:gd name="connsiteY118" fmla="*/ 28575 h 3487599"/>
              <a:gd name="connsiteX119" fmla="*/ 1581150 w 7296694"/>
              <a:gd name="connsiteY119" fmla="*/ 23812 h 3487599"/>
              <a:gd name="connsiteX120" fmla="*/ 1347788 w 7296694"/>
              <a:gd name="connsiteY120" fmla="*/ 9525 h 3487599"/>
              <a:gd name="connsiteX121" fmla="*/ 1304925 w 7296694"/>
              <a:gd name="connsiteY121" fmla="*/ 0 h 3487599"/>
              <a:gd name="connsiteX122" fmla="*/ 452438 w 7296694"/>
              <a:gd name="connsiteY122" fmla="*/ 4762 h 3487599"/>
              <a:gd name="connsiteX123" fmla="*/ 428625 w 7296694"/>
              <a:gd name="connsiteY123" fmla="*/ 14287 h 3487599"/>
              <a:gd name="connsiteX124" fmla="*/ 366713 w 7296694"/>
              <a:gd name="connsiteY124" fmla="*/ 19050 h 3487599"/>
              <a:gd name="connsiteX125" fmla="*/ 309563 w 7296694"/>
              <a:gd name="connsiteY125" fmla="*/ 28575 h 3487599"/>
              <a:gd name="connsiteX126" fmla="*/ 290513 w 7296694"/>
              <a:gd name="connsiteY126" fmla="*/ 33337 h 3487599"/>
              <a:gd name="connsiteX127" fmla="*/ 261938 w 7296694"/>
              <a:gd name="connsiteY127" fmla="*/ 38100 h 3487599"/>
              <a:gd name="connsiteX128" fmla="*/ 204787 w 7296694"/>
              <a:gd name="connsiteY128" fmla="*/ 52387 h 3487599"/>
              <a:gd name="connsiteX129" fmla="*/ 190500 w 7296694"/>
              <a:gd name="connsiteY129" fmla="*/ 57150 h 3487599"/>
              <a:gd name="connsiteX130" fmla="*/ 157162 w 7296694"/>
              <a:gd name="connsiteY130" fmla="*/ 66675 h 3487599"/>
              <a:gd name="connsiteX131" fmla="*/ 142875 w 7296694"/>
              <a:gd name="connsiteY131" fmla="*/ 119063 h 3487599"/>
              <a:gd name="connsiteX132" fmla="*/ 133350 w 7296694"/>
              <a:gd name="connsiteY132" fmla="*/ 147638 h 3487599"/>
              <a:gd name="connsiteX133" fmla="*/ 128587 w 7296694"/>
              <a:gd name="connsiteY133" fmla="*/ 180975 h 3487599"/>
              <a:gd name="connsiteX134" fmla="*/ 119062 w 7296694"/>
              <a:gd name="connsiteY134" fmla="*/ 304800 h 3487599"/>
              <a:gd name="connsiteX135" fmla="*/ 114300 w 7296694"/>
              <a:gd name="connsiteY135" fmla="*/ 342900 h 3487599"/>
              <a:gd name="connsiteX136" fmla="*/ 109537 w 7296694"/>
              <a:gd name="connsiteY136" fmla="*/ 361950 h 3487599"/>
              <a:gd name="connsiteX137" fmla="*/ 100012 w 7296694"/>
              <a:gd name="connsiteY137" fmla="*/ 461963 h 3487599"/>
              <a:gd name="connsiteX138" fmla="*/ 90487 w 7296694"/>
              <a:gd name="connsiteY138" fmla="*/ 1495425 h 3487599"/>
              <a:gd name="connsiteX139" fmla="*/ 85725 w 7296694"/>
              <a:gd name="connsiteY139" fmla="*/ 1557338 h 3487599"/>
              <a:gd name="connsiteX140" fmla="*/ 71437 w 7296694"/>
              <a:gd name="connsiteY140" fmla="*/ 1604963 h 3487599"/>
              <a:gd name="connsiteX141" fmla="*/ 66675 w 7296694"/>
              <a:gd name="connsiteY141" fmla="*/ 1647825 h 3487599"/>
              <a:gd name="connsiteX142" fmla="*/ 61912 w 7296694"/>
              <a:gd name="connsiteY142" fmla="*/ 1695450 h 3487599"/>
              <a:gd name="connsiteX143" fmla="*/ 52387 w 7296694"/>
              <a:gd name="connsiteY143" fmla="*/ 1747838 h 3487599"/>
              <a:gd name="connsiteX144" fmla="*/ 47625 w 7296694"/>
              <a:gd name="connsiteY144" fmla="*/ 1781175 h 3487599"/>
              <a:gd name="connsiteX145" fmla="*/ 38100 w 7296694"/>
              <a:gd name="connsiteY145" fmla="*/ 1838325 h 3487599"/>
              <a:gd name="connsiteX146" fmla="*/ 33337 w 7296694"/>
              <a:gd name="connsiteY146" fmla="*/ 1924050 h 3487599"/>
              <a:gd name="connsiteX147" fmla="*/ 23812 w 7296694"/>
              <a:gd name="connsiteY147" fmla="*/ 2190750 h 3487599"/>
              <a:gd name="connsiteX148" fmla="*/ 19050 w 7296694"/>
              <a:gd name="connsiteY148" fmla="*/ 2266950 h 3487599"/>
              <a:gd name="connsiteX149" fmla="*/ 14287 w 7296694"/>
              <a:gd name="connsiteY149" fmla="*/ 2281238 h 3487599"/>
              <a:gd name="connsiteX150" fmla="*/ 0 w 7296694"/>
              <a:gd name="connsiteY150" fmla="*/ 2376488 h 3487599"/>
              <a:gd name="connsiteX151" fmla="*/ 209550 w 7296694"/>
              <a:gd name="connsiteY151" fmla="*/ 3409950 h 3487599"/>
              <a:gd name="connsiteX152" fmla="*/ 223837 w 7296694"/>
              <a:gd name="connsiteY152" fmla="*/ 3414713 h 3487599"/>
              <a:gd name="connsiteX153" fmla="*/ 266700 w 7296694"/>
              <a:gd name="connsiteY153" fmla="*/ 3429000 h 3487599"/>
              <a:gd name="connsiteX154" fmla="*/ 419100 w 7296694"/>
              <a:gd name="connsiteY154" fmla="*/ 3433763 h 3487599"/>
              <a:gd name="connsiteX155" fmla="*/ 442913 w 7296694"/>
              <a:gd name="connsiteY155" fmla="*/ 3424238 h 3487599"/>
              <a:gd name="connsiteX156" fmla="*/ 457200 w 7296694"/>
              <a:gd name="connsiteY156" fmla="*/ 3419475 h 3487599"/>
              <a:gd name="connsiteX157" fmla="*/ 500063 w 7296694"/>
              <a:gd name="connsiteY157" fmla="*/ 3386138 h 3487599"/>
              <a:gd name="connsiteX158" fmla="*/ 519113 w 7296694"/>
              <a:gd name="connsiteY158" fmla="*/ 3362325 h 3487599"/>
              <a:gd name="connsiteX159" fmla="*/ 533400 w 7296694"/>
              <a:gd name="connsiteY159" fmla="*/ 3357563 h 3487599"/>
              <a:gd name="connsiteX160" fmla="*/ 542925 w 7296694"/>
              <a:gd name="connsiteY160" fmla="*/ 3324225 h 3487599"/>
              <a:gd name="connsiteX161" fmla="*/ 561975 w 7296694"/>
              <a:gd name="connsiteY161" fmla="*/ 3305175 h 3487599"/>
              <a:gd name="connsiteX162" fmla="*/ 576263 w 7296694"/>
              <a:gd name="connsiteY162" fmla="*/ 3286125 h 3487599"/>
              <a:gd name="connsiteX163" fmla="*/ 590550 w 7296694"/>
              <a:gd name="connsiteY163" fmla="*/ 3252788 h 3487599"/>
              <a:gd name="connsiteX164" fmla="*/ 614363 w 7296694"/>
              <a:gd name="connsiteY164" fmla="*/ 3233738 h 3487599"/>
              <a:gd name="connsiteX165" fmla="*/ 623888 w 7296694"/>
              <a:gd name="connsiteY165" fmla="*/ 3219450 h 3487599"/>
              <a:gd name="connsiteX166" fmla="*/ 647700 w 7296694"/>
              <a:gd name="connsiteY166" fmla="*/ 3200400 h 3487599"/>
              <a:gd name="connsiteX167" fmla="*/ 661988 w 7296694"/>
              <a:gd name="connsiteY167" fmla="*/ 3186113 h 3487599"/>
              <a:gd name="connsiteX168" fmla="*/ 681038 w 7296694"/>
              <a:gd name="connsiteY168" fmla="*/ 3176588 h 3487599"/>
              <a:gd name="connsiteX169" fmla="*/ 714375 w 7296694"/>
              <a:gd name="connsiteY169" fmla="*/ 3162300 h 3487599"/>
              <a:gd name="connsiteX170" fmla="*/ 752475 w 7296694"/>
              <a:gd name="connsiteY170" fmla="*/ 3133725 h 3487599"/>
              <a:gd name="connsiteX171" fmla="*/ 766763 w 7296694"/>
              <a:gd name="connsiteY171" fmla="*/ 3124200 h 3487599"/>
              <a:gd name="connsiteX172" fmla="*/ 809625 w 7296694"/>
              <a:gd name="connsiteY172" fmla="*/ 3081338 h 3487599"/>
              <a:gd name="connsiteX173" fmla="*/ 833438 w 7296694"/>
              <a:gd name="connsiteY173" fmla="*/ 3057525 h 3487599"/>
              <a:gd name="connsiteX174" fmla="*/ 876300 w 7296694"/>
              <a:gd name="connsiteY174" fmla="*/ 3005138 h 3487599"/>
              <a:gd name="connsiteX175" fmla="*/ 885825 w 7296694"/>
              <a:gd name="connsiteY175" fmla="*/ 2990850 h 3487599"/>
              <a:gd name="connsiteX176" fmla="*/ 928688 w 7296694"/>
              <a:gd name="connsiteY176" fmla="*/ 2967038 h 3487599"/>
              <a:gd name="connsiteX177" fmla="*/ 942975 w 7296694"/>
              <a:gd name="connsiteY177" fmla="*/ 2957513 h 3487599"/>
              <a:gd name="connsiteX178" fmla="*/ 976313 w 7296694"/>
              <a:gd name="connsiteY178" fmla="*/ 2938463 h 3487599"/>
              <a:gd name="connsiteX179" fmla="*/ 990600 w 7296694"/>
              <a:gd name="connsiteY179" fmla="*/ 2924175 h 3487599"/>
              <a:gd name="connsiteX180" fmla="*/ 1071563 w 7296694"/>
              <a:gd name="connsiteY180" fmla="*/ 2876550 h 3487599"/>
              <a:gd name="connsiteX181" fmla="*/ 1104900 w 7296694"/>
              <a:gd name="connsiteY181" fmla="*/ 2847975 h 3487599"/>
              <a:gd name="connsiteX182" fmla="*/ 1171575 w 7296694"/>
              <a:gd name="connsiteY182" fmla="*/ 2819400 h 3487599"/>
              <a:gd name="connsiteX183" fmla="*/ 1228725 w 7296694"/>
              <a:gd name="connsiteY183" fmla="*/ 2795588 h 3487599"/>
              <a:gd name="connsiteX184" fmla="*/ 1257300 w 7296694"/>
              <a:gd name="connsiteY184" fmla="*/ 2781300 h 3487599"/>
              <a:gd name="connsiteX185" fmla="*/ 1285875 w 7296694"/>
              <a:gd name="connsiteY185" fmla="*/ 2776538 h 3487599"/>
              <a:gd name="connsiteX186" fmla="*/ 1376363 w 7296694"/>
              <a:gd name="connsiteY186" fmla="*/ 2757488 h 3487599"/>
              <a:gd name="connsiteX187" fmla="*/ 1457325 w 7296694"/>
              <a:gd name="connsiteY187" fmla="*/ 2728913 h 3487599"/>
              <a:gd name="connsiteX188" fmla="*/ 1509713 w 7296694"/>
              <a:gd name="connsiteY188" fmla="*/ 2714625 h 3487599"/>
              <a:gd name="connsiteX189" fmla="*/ 1662113 w 7296694"/>
              <a:gd name="connsiteY189" fmla="*/ 2652713 h 3487599"/>
              <a:gd name="connsiteX190" fmla="*/ 1752600 w 7296694"/>
              <a:gd name="connsiteY190" fmla="*/ 2614613 h 3487599"/>
              <a:gd name="connsiteX191" fmla="*/ 1852613 w 7296694"/>
              <a:gd name="connsiteY191" fmla="*/ 2581275 h 3487599"/>
              <a:gd name="connsiteX192" fmla="*/ 1881188 w 7296694"/>
              <a:gd name="connsiteY192" fmla="*/ 2566988 h 3487599"/>
              <a:gd name="connsiteX193" fmla="*/ 1909763 w 7296694"/>
              <a:gd name="connsiteY193" fmla="*/ 2547938 h 3487599"/>
              <a:gd name="connsiteX194" fmla="*/ 1952625 w 7296694"/>
              <a:gd name="connsiteY194" fmla="*/ 2533650 h 3487599"/>
              <a:gd name="connsiteX195" fmla="*/ 2071688 w 7296694"/>
              <a:gd name="connsiteY195" fmla="*/ 2481263 h 3487599"/>
              <a:gd name="connsiteX196" fmla="*/ 2124075 w 7296694"/>
              <a:gd name="connsiteY196" fmla="*/ 2452688 h 3487599"/>
              <a:gd name="connsiteX197" fmla="*/ 2157413 w 7296694"/>
              <a:gd name="connsiteY197" fmla="*/ 2443163 h 3487599"/>
              <a:gd name="connsiteX198" fmla="*/ 2209800 w 7296694"/>
              <a:gd name="connsiteY198" fmla="*/ 2424113 h 3487599"/>
              <a:gd name="connsiteX199" fmla="*/ 2262188 w 7296694"/>
              <a:gd name="connsiteY199" fmla="*/ 2400300 h 3487599"/>
              <a:gd name="connsiteX200" fmla="*/ 2338388 w 7296694"/>
              <a:gd name="connsiteY200" fmla="*/ 2376488 h 3487599"/>
              <a:gd name="connsiteX201" fmla="*/ 2462213 w 7296694"/>
              <a:gd name="connsiteY201" fmla="*/ 2319338 h 3487599"/>
              <a:gd name="connsiteX202" fmla="*/ 2519363 w 7296694"/>
              <a:gd name="connsiteY202" fmla="*/ 2286000 h 3487599"/>
              <a:gd name="connsiteX203" fmla="*/ 2552700 w 7296694"/>
              <a:gd name="connsiteY203" fmla="*/ 2276475 h 3487599"/>
              <a:gd name="connsiteX204" fmla="*/ 2628900 w 7296694"/>
              <a:gd name="connsiteY204" fmla="*/ 2238375 h 3487599"/>
              <a:gd name="connsiteX205" fmla="*/ 2686050 w 7296694"/>
              <a:gd name="connsiteY205" fmla="*/ 2219325 h 3487599"/>
              <a:gd name="connsiteX206" fmla="*/ 2705100 w 7296694"/>
              <a:gd name="connsiteY206" fmla="*/ 2209800 h 3487599"/>
              <a:gd name="connsiteX207" fmla="*/ 2828925 w 7296694"/>
              <a:gd name="connsiteY207" fmla="*/ 2157413 h 3487599"/>
              <a:gd name="connsiteX208" fmla="*/ 2852738 w 7296694"/>
              <a:gd name="connsiteY208" fmla="*/ 2143125 h 3487599"/>
              <a:gd name="connsiteX209" fmla="*/ 2981325 w 7296694"/>
              <a:gd name="connsiteY209" fmla="*/ 2100263 h 3487599"/>
              <a:gd name="connsiteX210" fmla="*/ 3009900 w 7296694"/>
              <a:gd name="connsiteY210" fmla="*/ 2095500 h 3487599"/>
              <a:gd name="connsiteX211" fmla="*/ 3076575 w 7296694"/>
              <a:gd name="connsiteY211" fmla="*/ 2085975 h 3487599"/>
              <a:gd name="connsiteX212" fmla="*/ 3186113 w 7296694"/>
              <a:gd name="connsiteY212" fmla="*/ 2052638 h 3487599"/>
              <a:gd name="connsiteX213" fmla="*/ 3271838 w 7296694"/>
              <a:gd name="connsiteY213" fmla="*/ 2028825 h 3487599"/>
              <a:gd name="connsiteX214" fmla="*/ 3314700 w 7296694"/>
              <a:gd name="connsiteY214" fmla="*/ 2019300 h 3487599"/>
              <a:gd name="connsiteX215" fmla="*/ 3362325 w 7296694"/>
              <a:gd name="connsiteY215" fmla="*/ 2005013 h 3487599"/>
              <a:gd name="connsiteX216" fmla="*/ 3476625 w 7296694"/>
              <a:gd name="connsiteY216" fmla="*/ 1990725 h 3487599"/>
              <a:gd name="connsiteX217" fmla="*/ 3538538 w 7296694"/>
              <a:gd name="connsiteY217" fmla="*/ 1981200 h 3487599"/>
              <a:gd name="connsiteX218" fmla="*/ 3619500 w 7296694"/>
              <a:gd name="connsiteY218" fmla="*/ 1971675 h 3487599"/>
              <a:gd name="connsiteX219" fmla="*/ 3714750 w 7296694"/>
              <a:gd name="connsiteY219" fmla="*/ 1943100 h 3487599"/>
              <a:gd name="connsiteX220" fmla="*/ 3767138 w 7296694"/>
              <a:gd name="connsiteY220" fmla="*/ 1938338 h 3487599"/>
              <a:gd name="connsiteX221" fmla="*/ 3938588 w 7296694"/>
              <a:gd name="connsiteY221" fmla="*/ 1909763 h 3487599"/>
              <a:gd name="connsiteX222" fmla="*/ 4052888 w 7296694"/>
              <a:gd name="connsiteY222" fmla="*/ 1890713 h 3487599"/>
              <a:gd name="connsiteX223" fmla="*/ 4157663 w 7296694"/>
              <a:gd name="connsiteY223" fmla="*/ 1866900 h 3487599"/>
              <a:gd name="connsiteX224" fmla="*/ 4210050 w 7296694"/>
              <a:gd name="connsiteY224" fmla="*/ 1862138 h 3487599"/>
              <a:gd name="connsiteX225" fmla="*/ 4314825 w 7296694"/>
              <a:gd name="connsiteY225" fmla="*/ 1843088 h 3487599"/>
              <a:gd name="connsiteX226" fmla="*/ 4357688 w 7296694"/>
              <a:gd name="connsiteY226" fmla="*/ 1833563 h 3487599"/>
              <a:gd name="connsiteX227" fmla="*/ 4448175 w 7296694"/>
              <a:gd name="connsiteY227" fmla="*/ 1824038 h 3487599"/>
              <a:gd name="connsiteX228" fmla="*/ 4500563 w 7296694"/>
              <a:gd name="connsiteY228" fmla="*/ 1819275 h 3487599"/>
              <a:gd name="connsiteX229" fmla="*/ 4657725 w 7296694"/>
              <a:gd name="connsiteY229" fmla="*/ 1814513 h 3487599"/>
              <a:gd name="connsiteX230" fmla="*/ 4691063 w 7296694"/>
              <a:gd name="connsiteY230" fmla="*/ 1809750 h 3487599"/>
              <a:gd name="connsiteX231" fmla="*/ 4738688 w 7296694"/>
              <a:gd name="connsiteY231" fmla="*/ 1795463 h 3487599"/>
              <a:gd name="connsiteX232" fmla="*/ 4810125 w 7296694"/>
              <a:gd name="connsiteY232" fmla="*/ 1790700 h 3487599"/>
              <a:gd name="connsiteX233" fmla="*/ 4991100 w 7296694"/>
              <a:gd name="connsiteY233" fmla="*/ 1776413 h 3487599"/>
              <a:gd name="connsiteX234" fmla="*/ 5014913 w 7296694"/>
              <a:gd name="connsiteY234" fmla="*/ 1771650 h 3487599"/>
              <a:gd name="connsiteX235" fmla="*/ 5072063 w 7296694"/>
              <a:gd name="connsiteY235" fmla="*/ 1766888 h 3487599"/>
              <a:gd name="connsiteX236" fmla="*/ 5133975 w 7296694"/>
              <a:gd name="connsiteY236" fmla="*/ 1757363 h 3487599"/>
              <a:gd name="connsiteX237" fmla="*/ 5262563 w 7296694"/>
              <a:gd name="connsiteY237" fmla="*/ 1752600 h 3487599"/>
              <a:gd name="connsiteX238" fmla="*/ 5295900 w 7296694"/>
              <a:gd name="connsiteY238" fmla="*/ 1747838 h 3487599"/>
              <a:gd name="connsiteX239" fmla="*/ 5386388 w 7296694"/>
              <a:gd name="connsiteY239" fmla="*/ 1738313 h 3487599"/>
              <a:gd name="connsiteX240" fmla="*/ 5400675 w 7296694"/>
              <a:gd name="connsiteY240" fmla="*/ 1733550 h 3487599"/>
              <a:gd name="connsiteX241" fmla="*/ 5448300 w 7296694"/>
              <a:gd name="connsiteY241" fmla="*/ 1728788 h 3487599"/>
              <a:gd name="connsiteX242" fmla="*/ 5476875 w 7296694"/>
              <a:gd name="connsiteY242" fmla="*/ 1719263 h 3487599"/>
              <a:gd name="connsiteX243" fmla="*/ 5695950 w 7296694"/>
              <a:gd name="connsiteY243" fmla="*/ 1719263 h 3487599"/>
              <a:gd name="connsiteX244" fmla="*/ 5729288 w 7296694"/>
              <a:gd name="connsiteY244" fmla="*/ 1747838 h 3487599"/>
              <a:gd name="connsiteX245" fmla="*/ 5762625 w 7296694"/>
              <a:gd name="connsiteY245" fmla="*/ 1809750 h 3487599"/>
              <a:gd name="connsiteX246" fmla="*/ 5767388 w 7296694"/>
              <a:gd name="connsiteY246" fmla="*/ 1824038 h 3487599"/>
              <a:gd name="connsiteX247" fmla="*/ 5781675 w 7296694"/>
              <a:gd name="connsiteY247" fmla="*/ 1847850 h 3487599"/>
              <a:gd name="connsiteX0" fmla="*/ 5780465 w 7295484"/>
              <a:gd name="connsiteY0" fmla="*/ 1847850 h 3494654"/>
              <a:gd name="connsiteX1" fmla="*/ 5804278 w 7295484"/>
              <a:gd name="connsiteY1" fmla="*/ 1838325 h 3494654"/>
              <a:gd name="connsiteX2" fmla="*/ 5818565 w 7295484"/>
              <a:gd name="connsiteY2" fmla="*/ 1828800 h 3494654"/>
              <a:gd name="connsiteX3" fmla="*/ 5794753 w 7295484"/>
              <a:gd name="connsiteY3" fmla="*/ 1785938 h 3494654"/>
              <a:gd name="connsiteX4" fmla="*/ 5785228 w 7295484"/>
              <a:gd name="connsiteY4" fmla="*/ 1771650 h 3494654"/>
              <a:gd name="connsiteX5" fmla="*/ 5794753 w 7295484"/>
              <a:gd name="connsiteY5" fmla="*/ 1743075 h 3494654"/>
              <a:gd name="connsiteX6" fmla="*/ 5809040 w 7295484"/>
              <a:gd name="connsiteY6" fmla="*/ 1733550 h 3494654"/>
              <a:gd name="connsiteX7" fmla="*/ 5818565 w 7295484"/>
              <a:gd name="connsiteY7" fmla="*/ 1719263 h 3494654"/>
              <a:gd name="connsiteX8" fmla="*/ 5818565 w 7295484"/>
              <a:gd name="connsiteY8" fmla="*/ 1676400 h 3494654"/>
              <a:gd name="connsiteX9" fmla="*/ 5837615 w 7295484"/>
              <a:gd name="connsiteY9" fmla="*/ 1671638 h 3494654"/>
              <a:gd name="connsiteX10" fmla="*/ 5851903 w 7295484"/>
              <a:gd name="connsiteY10" fmla="*/ 1662113 h 3494654"/>
              <a:gd name="connsiteX11" fmla="*/ 5899528 w 7295484"/>
              <a:gd name="connsiteY11" fmla="*/ 1662113 h 3494654"/>
              <a:gd name="connsiteX12" fmla="*/ 5947153 w 7295484"/>
              <a:gd name="connsiteY12" fmla="*/ 1671638 h 3494654"/>
              <a:gd name="connsiteX13" fmla="*/ 5970965 w 7295484"/>
              <a:gd name="connsiteY13" fmla="*/ 1676400 h 3494654"/>
              <a:gd name="connsiteX14" fmla="*/ 5985253 w 7295484"/>
              <a:gd name="connsiteY14" fmla="*/ 1709738 h 3494654"/>
              <a:gd name="connsiteX15" fmla="*/ 5999540 w 7295484"/>
              <a:gd name="connsiteY15" fmla="*/ 1714500 h 3494654"/>
              <a:gd name="connsiteX16" fmla="*/ 6070978 w 7295484"/>
              <a:gd name="connsiteY16" fmla="*/ 1719263 h 3494654"/>
              <a:gd name="connsiteX17" fmla="*/ 6075740 w 7295484"/>
              <a:gd name="connsiteY17" fmla="*/ 1747838 h 3494654"/>
              <a:gd name="connsiteX18" fmla="*/ 6142415 w 7295484"/>
              <a:gd name="connsiteY18" fmla="*/ 1752600 h 3494654"/>
              <a:gd name="connsiteX19" fmla="*/ 6156703 w 7295484"/>
              <a:gd name="connsiteY19" fmla="*/ 1695450 h 3494654"/>
              <a:gd name="connsiteX20" fmla="*/ 6309103 w 7295484"/>
              <a:gd name="connsiteY20" fmla="*/ 1695450 h 3494654"/>
              <a:gd name="connsiteX21" fmla="*/ 6323390 w 7295484"/>
              <a:gd name="connsiteY21" fmla="*/ 1690688 h 3494654"/>
              <a:gd name="connsiteX22" fmla="*/ 6356728 w 7295484"/>
              <a:gd name="connsiteY22" fmla="*/ 1671638 h 3494654"/>
              <a:gd name="connsiteX23" fmla="*/ 6375778 w 7295484"/>
              <a:gd name="connsiteY23" fmla="*/ 1643063 h 3494654"/>
              <a:gd name="connsiteX24" fmla="*/ 6447215 w 7295484"/>
              <a:gd name="connsiteY24" fmla="*/ 1633538 h 3494654"/>
              <a:gd name="connsiteX25" fmla="*/ 6461503 w 7295484"/>
              <a:gd name="connsiteY25" fmla="*/ 1628775 h 3494654"/>
              <a:gd name="connsiteX26" fmla="*/ 6494840 w 7295484"/>
              <a:gd name="connsiteY26" fmla="*/ 1624013 h 3494654"/>
              <a:gd name="connsiteX27" fmla="*/ 6499603 w 7295484"/>
              <a:gd name="connsiteY27" fmla="*/ 1600200 h 3494654"/>
              <a:gd name="connsiteX28" fmla="*/ 6528178 w 7295484"/>
              <a:gd name="connsiteY28" fmla="*/ 1590675 h 3494654"/>
              <a:gd name="connsiteX29" fmla="*/ 6571040 w 7295484"/>
              <a:gd name="connsiteY29" fmla="*/ 1595438 h 3494654"/>
              <a:gd name="connsiteX30" fmla="*/ 6585328 w 7295484"/>
              <a:gd name="connsiteY30" fmla="*/ 1604963 h 3494654"/>
              <a:gd name="connsiteX31" fmla="*/ 6623428 w 7295484"/>
              <a:gd name="connsiteY31" fmla="*/ 1600200 h 3494654"/>
              <a:gd name="connsiteX32" fmla="*/ 6647240 w 7295484"/>
              <a:gd name="connsiteY32" fmla="*/ 1576388 h 3494654"/>
              <a:gd name="connsiteX33" fmla="*/ 6632953 w 7295484"/>
              <a:gd name="connsiteY33" fmla="*/ 1495425 h 3494654"/>
              <a:gd name="connsiteX34" fmla="*/ 6637715 w 7295484"/>
              <a:gd name="connsiteY34" fmla="*/ 1462088 h 3494654"/>
              <a:gd name="connsiteX35" fmla="*/ 6652003 w 7295484"/>
              <a:gd name="connsiteY35" fmla="*/ 1457325 h 3494654"/>
              <a:gd name="connsiteX36" fmla="*/ 6666290 w 7295484"/>
              <a:gd name="connsiteY36" fmla="*/ 1447800 h 3494654"/>
              <a:gd name="connsiteX37" fmla="*/ 6675815 w 7295484"/>
              <a:gd name="connsiteY37" fmla="*/ 1433513 h 3494654"/>
              <a:gd name="connsiteX38" fmla="*/ 6680578 w 7295484"/>
              <a:gd name="connsiteY38" fmla="*/ 1400175 h 3494654"/>
              <a:gd name="connsiteX39" fmla="*/ 6694865 w 7295484"/>
              <a:gd name="connsiteY39" fmla="*/ 1395413 h 3494654"/>
              <a:gd name="connsiteX40" fmla="*/ 6742490 w 7295484"/>
              <a:gd name="connsiteY40" fmla="*/ 1385888 h 3494654"/>
              <a:gd name="connsiteX41" fmla="*/ 6771065 w 7295484"/>
              <a:gd name="connsiteY41" fmla="*/ 1376363 h 3494654"/>
              <a:gd name="connsiteX42" fmla="*/ 6785353 w 7295484"/>
              <a:gd name="connsiteY42" fmla="*/ 1371600 h 3494654"/>
              <a:gd name="connsiteX43" fmla="*/ 6799640 w 7295484"/>
              <a:gd name="connsiteY43" fmla="*/ 1376363 h 3494654"/>
              <a:gd name="connsiteX44" fmla="*/ 6813928 w 7295484"/>
              <a:gd name="connsiteY44" fmla="*/ 1404938 h 3494654"/>
              <a:gd name="connsiteX45" fmla="*/ 6909178 w 7295484"/>
              <a:gd name="connsiteY45" fmla="*/ 1409700 h 3494654"/>
              <a:gd name="connsiteX46" fmla="*/ 6985378 w 7295484"/>
              <a:gd name="connsiteY46" fmla="*/ 1423988 h 3494654"/>
              <a:gd name="connsiteX47" fmla="*/ 7004428 w 7295484"/>
              <a:gd name="connsiteY47" fmla="*/ 1433513 h 3494654"/>
              <a:gd name="connsiteX48" fmla="*/ 7023478 w 7295484"/>
              <a:gd name="connsiteY48" fmla="*/ 1438275 h 3494654"/>
              <a:gd name="connsiteX49" fmla="*/ 7037765 w 7295484"/>
              <a:gd name="connsiteY49" fmla="*/ 1447800 h 3494654"/>
              <a:gd name="connsiteX50" fmla="*/ 7066340 w 7295484"/>
              <a:gd name="connsiteY50" fmla="*/ 1452563 h 3494654"/>
              <a:gd name="connsiteX51" fmla="*/ 7128253 w 7295484"/>
              <a:gd name="connsiteY51" fmla="*/ 1466850 h 3494654"/>
              <a:gd name="connsiteX52" fmla="*/ 7175878 w 7295484"/>
              <a:gd name="connsiteY52" fmla="*/ 1481138 h 3494654"/>
              <a:gd name="connsiteX53" fmla="*/ 7213978 w 7295484"/>
              <a:gd name="connsiteY53" fmla="*/ 1423988 h 3494654"/>
              <a:gd name="connsiteX54" fmla="*/ 7233028 w 7295484"/>
              <a:gd name="connsiteY54" fmla="*/ 1395413 h 3494654"/>
              <a:gd name="connsiteX55" fmla="*/ 7237790 w 7295484"/>
              <a:gd name="connsiteY55" fmla="*/ 1381125 h 3494654"/>
              <a:gd name="connsiteX56" fmla="*/ 7247315 w 7295484"/>
              <a:gd name="connsiteY56" fmla="*/ 1366838 h 3494654"/>
              <a:gd name="connsiteX57" fmla="*/ 7252078 w 7295484"/>
              <a:gd name="connsiteY57" fmla="*/ 1338263 h 3494654"/>
              <a:gd name="connsiteX58" fmla="*/ 7266365 w 7295484"/>
              <a:gd name="connsiteY58" fmla="*/ 1323975 h 3494654"/>
              <a:gd name="connsiteX59" fmla="*/ 7290178 w 7295484"/>
              <a:gd name="connsiteY59" fmla="*/ 1295400 h 3494654"/>
              <a:gd name="connsiteX60" fmla="*/ 7285415 w 7295484"/>
              <a:gd name="connsiteY60" fmla="*/ 1262063 h 3494654"/>
              <a:gd name="connsiteX61" fmla="*/ 7280653 w 7295484"/>
              <a:gd name="connsiteY61" fmla="*/ 1247775 h 3494654"/>
              <a:gd name="connsiteX62" fmla="*/ 7252078 w 7295484"/>
              <a:gd name="connsiteY62" fmla="*/ 1228725 h 3494654"/>
              <a:gd name="connsiteX63" fmla="*/ 7242553 w 7295484"/>
              <a:gd name="connsiteY63" fmla="*/ 1214438 h 3494654"/>
              <a:gd name="connsiteX64" fmla="*/ 7261603 w 7295484"/>
              <a:gd name="connsiteY64" fmla="*/ 1185863 h 3494654"/>
              <a:gd name="connsiteX65" fmla="*/ 7280653 w 7295484"/>
              <a:gd name="connsiteY65" fmla="*/ 1176338 h 3494654"/>
              <a:gd name="connsiteX66" fmla="*/ 7294940 w 7295484"/>
              <a:gd name="connsiteY66" fmla="*/ 1162050 h 3494654"/>
              <a:gd name="connsiteX67" fmla="*/ 7290178 w 7295484"/>
              <a:gd name="connsiteY67" fmla="*/ 1143000 h 3494654"/>
              <a:gd name="connsiteX68" fmla="*/ 7261603 w 7295484"/>
              <a:gd name="connsiteY68" fmla="*/ 1128713 h 3494654"/>
              <a:gd name="connsiteX69" fmla="*/ 7247315 w 7295484"/>
              <a:gd name="connsiteY69" fmla="*/ 1119188 h 3494654"/>
              <a:gd name="connsiteX70" fmla="*/ 7218740 w 7295484"/>
              <a:gd name="connsiteY70" fmla="*/ 1109663 h 3494654"/>
              <a:gd name="connsiteX71" fmla="*/ 7218740 w 7295484"/>
              <a:gd name="connsiteY71" fmla="*/ 1019175 h 3494654"/>
              <a:gd name="connsiteX72" fmla="*/ 7233028 w 7295484"/>
              <a:gd name="connsiteY72" fmla="*/ 985838 h 3494654"/>
              <a:gd name="connsiteX73" fmla="*/ 7252078 w 7295484"/>
              <a:gd name="connsiteY73" fmla="*/ 942975 h 3494654"/>
              <a:gd name="connsiteX74" fmla="*/ 7266365 w 7295484"/>
              <a:gd name="connsiteY74" fmla="*/ 909638 h 3494654"/>
              <a:gd name="connsiteX75" fmla="*/ 7275890 w 7295484"/>
              <a:gd name="connsiteY75" fmla="*/ 895350 h 3494654"/>
              <a:gd name="connsiteX76" fmla="*/ 7290178 w 7295484"/>
              <a:gd name="connsiteY76" fmla="*/ 885825 h 3494654"/>
              <a:gd name="connsiteX77" fmla="*/ 7294940 w 7295484"/>
              <a:gd name="connsiteY77" fmla="*/ 871538 h 3494654"/>
              <a:gd name="connsiteX78" fmla="*/ 7280653 w 7295484"/>
              <a:gd name="connsiteY78" fmla="*/ 866775 h 3494654"/>
              <a:gd name="connsiteX79" fmla="*/ 7261603 w 7295484"/>
              <a:gd name="connsiteY79" fmla="*/ 862013 h 3494654"/>
              <a:gd name="connsiteX80" fmla="*/ 7233028 w 7295484"/>
              <a:gd name="connsiteY80" fmla="*/ 852488 h 3494654"/>
              <a:gd name="connsiteX81" fmla="*/ 7213978 w 7295484"/>
              <a:gd name="connsiteY81" fmla="*/ 819150 h 3494654"/>
              <a:gd name="connsiteX82" fmla="*/ 7199690 w 7295484"/>
              <a:gd name="connsiteY82" fmla="*/ 790575 h 3494654"/>
              <a:gd name="connsiteX83" fmla="*/ 7233028 w 7295484"/>
              <a:gd name="connsiteY83" fmla="*/ 757238 h 3494654"/>
              <a:gd name="connsiteX84" fmla="*/ 7247315 w 7295484"/>
              <a:gd name="connsiteY84" fmla="*/ 747713 h 3494654"/>
              <a:gd name="connsiteX85" fmla="*/ 7261603 w 7295484"/>
              <a:gd name="connsiteY85" fmla="*/ 738188 h 3494654"/>
              <a:gd name="connsiteX86" fmla="*/ 7271128 w 7295484"/>
              <a:gd name="connsiteY86" fmla="*/ 723900 h 3494654"/>
              <a:gd name="connsiteX87" fmla="*/ 7233028 w 7295484"/>
              <a:gd name="connsiteY87" fmla="*/ 700088 h 3494654"/>
              <a:gd name="connsiteX88" fmla="*/ 7218740 w 7295484"/>
              <a:gd name="connsiteY88" fmla="*/ 695325 h 3494654"/>
              <a:gd name="connsiteX89" fmla="*/ 7194928 w 7295484"/>
              <a:gd name="connsiteY89" fmla="*/ 690563 h 3494654"/>
              <a:gd name="connsiteX90" fmla="*/ 7171115 w 7295484"/>
              <a:gd name="connsiteY90" fmla="*/ 681038 h 3494654"/>
              <a:gd name="connsiteX91" fmla="*/ 7152065 w 7295484"/>
              <a:gd name="connsiteY91" fmla="*/ 676275 h 3494654"/>
              <a:gd name="connsiteX92" fmla="*/ 7109203 w 7295484"/>
              <a:gd name="connsiteY92" fmla="*/ 652463 h 3494654"/>
              <a:gd name="connsiteX93" fmla="*/ 7094915 w 7295484"/>
              <a:gd name="connsiteY93" fmla="*/ 647700 h 3494654"/>
              <a:gd name="connsiteX94" fmla="*/ 7090153 w 7295484"/>
              <a:gd name="connsiteY94" fmla="*/ 633413 h 3494654"/>
              <a:gd name="connsiteX95" fmla="*/ 7094915 w 7295484"/>
              <a:gd name="connsiteY95" fmla="*/ 604838 h 3494654"/>
              <a:gd name="connsiteX96" fmla="*/ 7142540 w 7295484"/>
              <a:gd name="connsiteY96" fmla="*/ 561975 h 3494654"/>
              <a:gd name="connsiteX97" fmla="*/ 7156828 w 7295484"/>
              <a:gd name="connsiteY97" fmla="*/ 547688 h 3494654"/>
              <a:gd name="connsiteX98" fmla="*/ 7175878 w 7295484"/>
              <a:gd name="connsiteY98" fmla="*/ 514350 h 3494654"/>
              <a:gd name="connsiteX99" fmla="*/ 7180640 w 7295484"/>
              <a:gd name="connsiteY99" fmla="*/ 500063 h 3494654"/>
              <a:gd name="connsiteX100" fmla="*/ 7175878 w 7295484"/>
              <a:gd name="connsiteY100" fmla="*/ 457200 h 3494654"/>
              <a:gd name="connsiteX101" fmla="*/ 7147303 w 7295484"/>
              <a:gd name="connsiteY101" fmla="*/ 309563 h 3494654"/>
              <a:gd name="connsiteX102" fmla="*/ 7142540 w 7295484"/>
              <a:gd name="connsiteY102" fmla="*/ 290513 h 3494654"/>
              <a:gd name="connsiteX103" fmla="*/ 7166353 w 7295484"/>
              <a:gd name="connsiteY103" fmla="*/ 233363 h 3494654"/>
              <a:gd name="connsiteX104" fmla="*/ 7171115 w 7295484"/>
              <a:gd name="connsiteY104" fmla="*/ 219075 h 3494654"/>
              <a:gd name="connsiteX105" fmla="*/ 7180640 w 7295484"/>
              <a:gd name="connsiteY105" fmla="*/ 204788 h 3494654"/>
              <a:gd name="connsiteX106" fmla="*/ 7190165 w 7295484"/>
              <a:gd name="connsiteY106" fmla="*/ 166688 h 3494654"/>
              <a:gd name="connsiteX107" fmla="*/ 7218740 w 7295484"/>
              <a:gd name="connsiteY107" fmla="*/ 119063 h 3494654"/>
              <a:gd name="connsiteX108" fmla="*/ 7237790 w 7295484"/>
              <a:gd name="connsiteY108" fmla="*/ 90487 h 3494654"/>
              <a:gd name="connsiteX109" fmla="*/ 7247315 w 7295484"/>
              <a:gd name="connsiteY109" fmla="*/ 76200 h 3494654"/>
              <a:gd name="connsiteX110" fmla="*/ 6952040 w 7295484"/>
              <a:gd name="connsiteY110" fmla="*/ 76200 h 3494654"/>
              <a:gd name="connsiteX111" fmla="*/ 6899653 w 7295484"/>
              <a:gd name="connsiteY111" fmla="*/ 85725 h 3494654"/>
              <a:gd name="connsiteX112" fmla="*/ 6813928 w 7295484"/>
              <a:gd name="connsiteY112" fmla="*/ 90487 h 3494654"/>
              <a:gd name="connsiteX113" fmla="*/ 6732965 w 7295484"/>
              <a:gd name="connsiteY113" fmla="*/ 80962 h 3494654"/>
              <a:gd name="connsiteX114" fmla="*/ 6661528 w 7295484"/>
              <a:gd name="connsiteY114" fmla="*/ 66675 h 3494654"/>
              <a:gd name="connsiteX115" fmla="*/ 6356728 w 7295484"/>
              <a:gd name="connsiteY115" fmla="*/ 61912 h 3494654"/>
              <a:gd name="connsiteX116" fmla="*/ 5661403 w 7295484"/>
              <a:gd name="connsiteY116" fmla="*/ 47625 h 3494654"/>
              <a:gd name="connsiteX117" fmla="*/ 5632828 w 7295484"/>
              <a:gd name="connsiteY117" fmla="*/ 38100 h 3494654"/>
              <a:gd name="connsiteX118" fmla="*/ 2461003 w 7295484"/>
              <a:gd name="connsiteY118" fmla="*/ 28575 h 3494654"/>
              <a:gd name="connsiteX119" fmla="*/ 1579940 w 7295484"/>
              <a:gd name="connsiteY119" fmla="*/ 23812 h 3494654"/>
              <a:gd name="connsiteX120" fmla="*/ 1346578 w 7295484"/>
              <a:gd name="connsiteY120" fmla="*/ 9525 h 3494654"/>
              <a:gd name="connsiteX121" fmla="*/ 1303715 w 7295484"/>
              <a:gd name="connsiteY121" fmla="*/ 0 h 3494654"/>
              <a:gd name="connsiteX122" fmla="*/ 451228 w 7295484"/>
              <a:gd name="connsiteY122" fmla="*/ 4762 h 3494654"/>
              <a:gd name="connsiteX123" fmla="*/ 427415 w 7295484"/>
              <a:gd name="connsiteY123" fmla="*/ 14287 h 3494654"/>
              <a:gd name="connsiteX124" fmla="*/ 365503 w 7295484"/>
              <a:gd name="connsiteY124" fmla="*/ 19050 h 3494654"/>
              <a:gd name="connsiteX125" fmla="*/ 308353 w 7295484"/>
              <a:gd name="connsiteY125" fmla="*/ 28575 h 3494654"/>
              <a:gd name="connsiteX126" fmla="*/ 289303 w 7295484"/>
              <a:gd name="connsiteY126" fmla="*/ 33337 h 3494654"/>
              <a:gd name="connsiteX127" fmla="*/ 260728 w 7295484"/>
              <a:gd name="connsiteY127" fmla="*/ 38100 h 3494654"/>
              <a:gd name="connsiteX128" fmla="*/ 203577 w 7295484"/>
              <a:gd name="connsiteY128" fmla="*/ 52387 h 3494654"/>
              <a:gd name="connsiteX129" fmla="*/ 189290 w 7295484"/>
              <a:gd name="connsiteY129" fmla="*/ 57150 h 3494654"/>
              <a:gd name="connsiteX130" fmla="*/ 155952 w 7295484"/>
              <a:gd name="connsiteY130" fmla="*/ 66675 h 3494654"/>
              <a:gd name="connsiteX131" fmla="*/ 141665 w 7295484"/>
              <a:gd name="connsiteY131" fmla="*/ 119063 h 3494654"/>
              <a:gd name="connsiteX132" fmla="*/ 132140 w 7295484"/>
              <a:gd name="connsiteY132" fmla="*/ 147638 h 3494654"/>
              <a:gd name="connsiteX133" fmla="*/ 127377 w 7295484"/>
              <a:gd name="connsiteY133" fmla="*/ 180975 h 3494654"/>
              <a:gd name="connsiteX134" fmla="*/ 117852 w 7295484"/>
              <a:gd name="connsiteY134" fmla="*/ 304800 h 3494654"/>
              <a:gd name="connsiteX135" fmla="*/ 113090 w 7295484"/>
              <a:gd name="connsiteY135" fmla="*/ 342900 h 3494654"/>
              <a:gd name="connsiteX136" fmla="*/ 108327 w 7295484"/>
              <a:gd name="connsiteY136" fmla="*/ 361950 h 3494654"/>
              <a:gd name="connsiteX137" fmla="*/ 98802 w 7295484"/>
              <a:gd name="connsiteY137" fmla="*/ 461963 h 3494654"/>
              <a:gd name="connsiteX138" fmla="*/ 89277 w 7295484"/>
              <a:gd name="connsiteY138" fmla="*/ 1495425 h 3494654"/>
              <a:gd name="connsiteX139" fmla="*/ 84515 w 7295484"/>
              <a:gd name="connsiteY139" fmla="*/ 1557338 h 3494654"/>
              <a:gd name="connsiteX140" fmla="*/ 70227 w 7295484"/>
              <a:gd name="connsiteY140" fmla="*/ 1604963 h 3494654"/>
              <a:gd name="connsiteX141" fmla="*/ 65465 w 7295484"/>
              <a:gd name="connsiteY141" fmla="*/ 1647825 h 3494654"/>
              <a:gd name="connsiteX142" fmla="*/ 60702 w 7295484"/>
              <a:gd name="connsiteY142" fmla="*/ 1695450 h 3494654"/>
              <a:gd name="connsiteX143" fmla="*/ 51177 w 7295484"/>
              <a:gd name="connsiteY143" fmla="*/ 1747838 h 3494654"/>
              <a:gd name="connsiteX144" fmla="*/ 46415 w 7295484"/>
              <a:gd name="connsiteY144" fmla="*/ 1781175 h 3494654"/>
              <a:gd name="connsiteX145" fmla="*/ 36890 w 7295484"/>
              <a:gd name="connsiteY145" fmla="*/ 1838325 h 3494654"/>
              <a:gd name="connsiteX146" fmla="*/ 32127 w 7295484"/>
              <a:gd name="connsiteY146" fmla="*/ 1924050 h 3494654"/>
              <a:gd name="connsiteX147" fmla="*/ 22602 w 7295484"/>
              <a:gd name="connsiteY147" fmla="*/ 2190750 h 3494654"/>
              <a:gd name="connsiteX148" fmla="*/ 17840 w 7295484"/>
              <a:gd name="connsiteY148" fmla="*/ 2266950 h 3494654"/>
              <a:gd name="connsiteX149" fmla="*/ 13077 w 7295484"/>
              <a:gd name="connsiteY149" fmla="*/ 2281238 h 3494654"/>
              <a:gd name="connsiteX150" fmla="*/ 208340 w 7295484"/>
              <a:gd name="connsiteY150" fmla="*/ 3409950 h 3494654"/>
              <a:gd name="connsiteX151" fmla="*/ 222627 w 7295484"/>
              <a:gd name="connsiteY151" fmla="*/ 3414713 h 3494654"/>
              <a:gd name="connsiteX152" fmla="*/ 265490 w 7295484"/>
              <a:gd name="connsiteY152" fmla="*/ 3429000 h 3494654"/>
              <a:gd name="connsiteX153" fmla="*/ 417890 w 7295484"/>
              <a:gd name="connsiteY153" fmla="*/ 3433763 h 3494654"/>
              <a:gd name="connsiteX154" fmla="*/ 441703 w 7295484"/>
              <a:gd name="connsiteY154" fmla="*/ 3424238 h 3494654"/>
              <a:gd name="connsiteX155" fmla="*/ 455990 w 7295484"/>
              <a:gd name="connsiteY155" fmla="*/ 3419475 h 3494654"/>
              <a:gd name="connsiteX156" fmla="*/ 498853 w 7295484"/>
              <a:gd name="connsiteY156" fmla="*/ 3386138 h 3494654"/>
              <a:gd name="connsiteX157" fmla="*/ 517903 w 7295484"/>
              <a:gd name="connsiteY157" fmla="*/ 3362325 h 3494654"/>
              <a:gd name="connsiteX158" fmla="*/ 532190 w 7295484"/>
              <a:gd name="connsiteY158" fmla="*/ 3357563 h 3494654"/>
              <a:gd name="connsiteX159" fmla="*/ 541715 w 7295484"/>
              <a:gd name="connsiteY159" fmla="*/ 3324225 h 3494654"/>
              <a:gd name="connsiteX160" fmla="*/ 560765 w 7295484"/>
              <a:gd name="connsiteY160" fmla="*/ 3305175 h 3494654"/>
              <a:gd name="connsiteX161" fmla="*/ 575053 w 7295484"/>
              <a:gd name="connsiteY161" fmla="*/ 3286125 h 3494654"/>
              <a:gd name="connsiteX162" fmla="*/ 589340 w 7295484"/>
              <a:gd name="connsiteY162" fmla="*/ 3252788 h 3494654"/>
              <a:gd name="connsiteX163" fmla="*/ 613153 w 7295484"/>
              <a:gd name="connsiteY163" fmla="*/ 3233738 h 3494654"/>
              <a:gd name="connsiteX164" fmla="*/ 622678 w 7295484"/>
              <a:gd name="connsiteY164" fmla="*/ 3219450 h 3494654"/>
              <a:gd name="connsiteX165" fmla="*/ 646490 w 7295484"/>
              <a:gd name="connsiteY165" fmla="*/ 3200400 h 3494654"/>
              <a:gd name="connsiteX166" fmla="*/ 660778 w 7295484"/>
              <a:gd name="connsiteY166" fmla="*/ 3186113 h 3494654"/>
              <a:gd name="connsiteX167" fmla="*/ 679828 w 7295484"/>
              <a:gd name="connsiteY167" fmla="*/ 3176588 h 3494654"/>
              <a:gd name="connsiteX168" fmla="*/ 713165 w 7295484"/>
              <a:gd name="connsiteY168" fmla="*/ 3162300 h 3494654"/>
              <a:gd name="connsiteX169" fmla="*/ 751265 w 7295484"/>
              <a:gd name="connsiteY169" fmla="*/ 3133725 h 3494654"/>
              <a:gd name="connsiteX170" fmla="*/ 765553 w 7295484"/>
              <a:gd name="connsiteY170" fmla="*/ 3124200 h 3494654"/>
              <a:gd name="connsiteX171" fmla="*/ 808415 w 7295484"/>
              <a:gd name="connsiteY171" fmla="*/ 3081338 h 3494654"/>
              <a:gd name="connsiteX172" fmla="*/ 832228 w 7295484"/>
              <a:gd name="connsiteY172" fmla="*/ 3057525 h 3494654"/>
              <a:gd name="connsiteX173" fmla="*/ 875090 w 7295484"/>
              <a:gd name="connsiteY173" fmla="*/ 3005138 h 3494654"/>
              <a:gd name="connsiteX174" fmla="*/ 884615 w 7295484"/>
              <a:gd name="connsiteY174" fmla="*/ 2990850 h 3494654"/>
              <a:gd name="connsiteX175" fmla="*/ 927478 w 7295484"/>
              <a:gd name="connsiteY175" fmla="*/ 2967038 h 3494654"/>
              <a:gd name="connsiteX176" fmla="*/ 941765 w 7295484"/>
              <a:gd name="connsiteY176" fmla="*/ 2957513 h 3494654"/>
              <a:gd name="connsiteX177" fmla="*/ 975103 w 7295484"/>
              <a:gd name="connsiteY177" fmla="*/ 2938463 h 3494654"/>
              <a:gd name="connsiteX178" fmla="*/ 989390 w 7295484"/>
              <a:gd name="connsiteY178" fmla="*/ 2924175 h 3494654"/>
              <a:gd name="connsiteX179" fmla="*/ 1070353 w 7295484"/>
              <a:gd name="connsiteY179" fmla="*/ 2876550 h 3494654"/>
              <a:gd name="connsiteX180" fmla="*/ 1103690 w 7295484"/>
              <a:gd name="connsiteY180" fmla="*/ 2847975 h 3494654"/>
              <a:gd name="connsiteX181" fmla="*/ 1170365 w 7295484"/>
              <a:gd name="connsiteY181" fmla="*/ 2819400 h 3494654"/>
              <a:gd name="connsiteX182" fmla="*/ 1227515 w 7295484"/>
              <a:gd name="connsiteY182" fmla="*/ 2795588 h 3494654"/>
              <a:gd name="connsiteX183" fmla="*/ 1256090 w 7295484"/>
              <a:gd name="connsiteY183" fmla="*/ 2781300 h 3494654"/>
              <a:gd name="connsiteX184" fmla="*/ 1284665 w 7295484"/>
              <a:gd name="connsiteY184" fmla="*/ 2776538 h 3494654"/>
              <a:gd name="connsiteX185" fmla="*/ 1375153 w 7295484"/>
              <a:gd name="connsiteY185" fmla="*/ 2757488 h 3494654"/>
              <a:gd name="connsiteX186" fmla="*/ 1456115 w 7295484"/>
              <a:gd name="connsiteY186" fmla="*/ 2728913 h 3494654"/>
              <a:gd name="connsiteX187" fmla="*/ 1508503 w 7295484"/>
              <a:gd name="connsiteY187" fmla="*/ 2714625 h 3494654"/>
              <a:gd name="connsiteX188" fmla="*/ 1660903 w 7295484"/>
              <a:gd name="connsiteY188" fmla="*/ 2652713 h 3494654"/>
              <a:gd name="connsiteX189" fmla="*/ 1751390 w 7295484"/>
              <a:gd name="connsiteY189" fmla="*/ 2614613 h 3494654"/>
              <a:gd name="connsiteX190" fmla="*/ 1851403 w 7295484"/>
              <a:gd name="connsiteY190" fmla="*/ 2581275 h 3494654"/>
              <a:gd name="connsiteX191" fmla="*/ 1879978 w 7295484"/>
              <a:gd name="connsiteY191" fmla="*/ 2566988 h 3494654"/>
              <a:gd name="connsiteX192" fmla="*/ 1908553 w 7295484"/>
              <a:gd name="connsiteY192" fmla="*/ 2547938 h 3494654"/>
              <a:gd name="connsiteX193" fmla="*/ 1951415 w 7295484"/>
              <a:gd name="connsiteY193" fmla="*/ 2533650 h 3494654"/>
              <a:gd name="connsiteX194" fmla="*/ 2070478 w 7295484"/>
              <a:gd name="connsiteY194" fmla="*/ 2481263 h 3494654"/>
              <a:gd name="connsiteX195" fmla="*/ 2122865 w 7295484"/>
              <a:gd name="connsiteY195" fmla="*/ 2452688 h 3494654"/>
              <a:gd name="connsiteX196" fmla="*/ 2156203 w 7295484"/>
              <a:gd name="connsiteY196" fmla="*/ 2443163 h 3494654"/>
              <a:gd name="connsiteX197" fmla="*/ 2208590 w 7295484"/>
              <a:gd name="connsiteY197" fmla="*/ 2424113 h 3494654"/>
              <a:gd name="connsiteX198" fmla="*/ 2260978 w 7295484"/>
              <a:gd name="connsiteY198" fmla="*/ 2400300 h 3494654"/>
              <a:gd name="connsiteX199" fmla="*/ 2337178 w 7295484"/>
              <a:gd name="connsiteY199" fmla="*/ 2376488 h 3494654"/>
              <a:gd name="connsiteX200" fmla="*/ 2461003 w 7295484"/>
              <a:gd name="connsiteY200" fmla="*/ 2319338 h 3494654"/>
              <a:gd name="connsiteX201" fmla="*/ 2518153 w 7295484"/>
              <a:gd name="connsiteY201" fmla="*/ 2286000 h 3494654"/>
              <a:gd name="connsiteX202" fmla="*/ 2551490 w 7295484"/>
              <a:gd name="connsiteY202" fmla="*/ 2276475 h 3494654"/>
              <a:gd name="connsiteX203" fmla="*/ 2627690 w 7295484"/>
              <a:gd name="connsiteY203" fmla="*/ 2238375 h 3494654"/>
              <a:gd name="connsiteX204" fmla="*/ 2684840 w 7295484"/>
              <a:gd name="connsiteY204" fmla="*/ 2219325 h 3494654"/>
              <a:gd name="connsiteX205" fmla="*/ 2703890 w 7295484"/>
              <a:gd name="connsiteY205" fmla="*/ 2209800 h 3494654"/>
              <a:gd name="connsiteX206" fmla="*/ 2827715 w 7295484"/>
              <a:gd name="connsiteY206" fmla="*/ 2157413 h 3494654"/>
              <a:gd name="connsiteX207" fmla="*/ 2851528 w 7295484"/>
              <a:gd name="connsiteY207" fmla="*/ 2143125 h 3494654"/>
              <a:gd name="connsiteX208" fmla="*/ 2980115 w 7295484"/>
              <a:gd name="connsiteY208" fmla="*/ 2100263 h 3494654"/>
              <a:gd name="connsiteX209" fmla="*/ 3008690 w 7295484"/>
              <a:gd name="connsiteY209" fmla="*/ 2095500 h 3494654"/>
              <a:gd name="connsiteX210" fmla="*/ 3075365 w 7295484"/>
              <a:gd name="connsiteY210" fmla="*/ 2085975 h 3494654"/>
              <a:gd name="connsiteX211" fmla="*/ 3184903 w 7295484"/>
              <a:gd name="connsiteY211" fmla="*/ 2052638 h 3494654"/>
              <a:gd name="connsiteX212" fmla="*/ 3270628 w 7295484"/>
              <a:gd name="connsiteY212" fmla="*/ 2028825 h 3494654"/>
              <a:gd name="connsiteX213" fmla="*/ 3313490 w 7295484"/>
              <a:gd name="connsiteY213" fmla="*/ 2019300 h 3494654"/>
              <a:gd name="connsiteX214" fmla="*/ 3361115 w 7295484"/>
              <a:gd name="connsiteY214" fmla="*/ 2005013 h 3494654"/>
              <a:gd name="connsiteX215" fmla="*/ 3475415 w 7295484"/>
              <a:gd name="connsiteY215" fmla="*/ 1990725 h 3494654"/>
              <a:gd name="connsiteX216" fmla="*/ 3537328 w 7295484"/>
              <a:gd name="connsiteY216" fmla="*/ 1981200 h 3494654"/>
              <a:gd name="connsiteX217" fmla="*/ 3618290 w 7295484"/>
              <a:gd name="connsiteY217" fmla="*/ 1971675 h 3494654"/>
              <a:gd name="connsiteX218" fmla="*/ 3713540 w 7295484"/>
              <a:gd name="connsiteY218" fmla="*/ 1943100 h 3494654"/>
              <a:gd name="connsiteX219" fmla="*/ 3765928 w 7295484"/>
              <a:gd name="connsiteY219" fmla="*/ 1938338 h 3494654"/>
              <a:gd name="connsiteX220" fmla="*/ 3937378 w 7295484"/>
              <a:gd name="connsiteY220" fmla="*/ 1909763 h 3494654"/>
              <a:gd name="connsiteX221" fmla="*/ 4051678 w 7295484"/>
              <a:gd name="connsiteY221" fmla="*/ 1890713 h 3494654"/>
              <a:gd name="connsiteX222" fmla="*/ 4156453 w 7295484"/>
              <a:gd name="connsiteY222" fmla="*/ 1866900 h 3494654"/>
              <a:gd name="connsiteX223" fmla="*/ 4208840 w 7295484"/>
              <a:gd name="connsiteY223" fmla="*/ 1862138 h 3494654"/>
              <a:gd name="connsiteX224" fmla="*/ 4313615 w 7295484"/>
              <a:gd name="connsiteY224" fmla="*/ 1843088 h 3494654"/>
              <a:gd name="connsiteX225" fmla="*/ 4356478 w 7295484"/>
              <a:gd name="connsiteY225" fmla="*/ 1833563 h 3494654"/>
              <a:gd name="connsiteX226" fmla="*/ 4446965 w 7295484"/>
              <a:gd name="connsiteY226" fmla="*/ 1824038 h 3494654"/>
              <a:gd name="connsiteX227" fmla="*/ 4499353 w 7295484"/>
              <a:gd name="connsiteY227" fmla="*/ 1819275 h 3494654"/>
              <a:gd name="connsiteX228" fmla="*/ 4656515 w 7295484"/>
              <a:gd name="connsiteY228" fmla="*/ 1814513 h 3494654"/>
              <a:gd name="connsiteX229" fmla="*/ 4689853 w 7295484"/>
              <a:gd name="connsiteY229" fmla="*/ 1809750 h 3494654"/>
              <a:gd name="connsiteX230" fmla="*/ 4737478 w 7295484"/>
              <a:gd name="connsiteY230" fmla="*/ 1795463 h 3494654"/>
              <a:gd name="connsiteX231" fmla="*/ 4808915 w 7295484"/>
              <a:gd name="connsiteY231" fmla="*/ 1790700 h 3494654"/>
              <a:gd name="connsiteX232" fmla="*/ 4989890 w 7295484"/>
              <a:gd name="connsiteY232" fmla="*/ 1776413 h 3494654"/>
              <a:gd name="connsiteX233" fmla="*/ 5013703 w 7295484"/>
              <a:gd name="connsiteY233" fmla="*/ 1771650 h 3494654"/>
              <a:gd name="connsiteX234" fmla="*/ 5070853 w 7295484"/>
              <a:gd name="connsiteY234" fmla="*/ 1766888 h 3494654"/>
              <a:gd name="connsiteX235" fmla="*/ 5132765 w 7295484"/>
              <a:gd name="connsiteY235" fmla="*/ 1757363 h 3494654"/>
              <a:gd name="connsiteX236" fmla="*/ 5261353 w 7295484"/>
              <a:gd name="connsiteY236" fmla="*/ 1752600 h 3494654"/>
              <a:gd name="connsiteX237" fmla="*/ 5294690 w 7295484"/>
              <a:gd name="connsiteY237" fmla="*/ 1747838 h 3494654"/>
              <a:gd name="connsiteX238" fmla="*/ 5385178 w 7295484"/>
              <a:gd name="connsiteY238" fmla="*/ 1738313 h 3494654"/>
              <a:gd name="connsiteX239" fmla="*/ 5399465 w 7295484"/>
              <a:gd name="connsiteY239" fmla="*/ 1733550 h 3494654"/>
              <a:gd name="connsiteX240" fmla="*/ 5447090 w 7295484"/>
              <a:gd name="connsiteY240" fmla="*/ 1728788 h 3494654"/>
              <a:gd name="connsiteX241" fmla="*/ 5475665 w 7295484"/>
              <a:gd name="connsiteY241" fmla="*/ 1719263 h 3494654"/>
              <a:gd name="connsiteX242" fmla="*/ 5694740 w 7295484"/>
              <a:gd name="connsiteY242" fmla="*/ 1719263 h 3494654"/>
              <a:gd name="connsiteX243" fmla="*/ 5728078 w 7295484"/>
              <a:gd name="connsiteY243" fmla="*/ 1747838 h 3494654"/>
              <a:gd name="connsiteX244" fmla="*/ 5761415 w 7295484"/>
              <a:gd name="connsiteY244" fmla="*/ 1809750 h 3494654"/>
              <a:gd name="connsiteX245" fmla="*/ 5766178 w 7295484"/>
              <a:gd name="connsiteY245" fmla="*/ 1824038 h 3494654"/>
              <a:gd name="connsiteX246" fmla="*/ 5780465 w 7295484"/>
              <a:gd name="connsiteY246" fmla="*/ 1847850 h 3494654"/>
              <a:gd name="connsiteX0" fmla="*/ 5775559 w 7290578"/>
              <a:gd name="connsiteY0" fmla="*/ 1847850 h 3495711"/>
              <a:gd name="connsiteX1" fmla="*/ 5799372 w 7290578"/>
              <a:gd name="connsiteY1" fmla="*/ 1838325 h 3495711"/>
              <a:gd name="connsiteX2" fmla="*/ 5813659 w 7290578"/>
              <a:gd name="connsiteY2" fmla="*/ 1828800 h 3495711"/>
              <a:gd name="connsiteX3" fmla="*/ 5789847 w 7290578"/>
              <a:gd name="connsiteY3" fmla="*/ 1785938 h 3495711"/>
              <a:gd name="connsiteX4" fmla="*/ 5780322 w 7290578"/>
              <a:gd name="connsiteY4" fmla="*/ 1771650 h 3495711"/>
              <a:gd name="connsiteX5" fmla="*/ 5789847 w 7290578"/>
              <a:gd name="connsiteY5" fmla="*/ 1743075 h 3495711"/>
              <a:gd name="connsiteX6" fmla="*/ 5804134 w 7290578"/>
              <a:gd name="connsiteY6" fmla="*/ 1733550 h 3495711"/>
              <a:gd name="connsiteX7" fmla="*/ 5813659 w 7290578"/>
              <a:gd name="connsiteY7" fmla="*/ 1719263 h 3495711"/>
              <a:gd name="connsiteX8" fmla="*/ 5813659 w 7290578"/>
              <a:gd name="connsiteY8" fmla="*/ 1676400 h 3495711"/>
              <a:gd name="connsiteX9" fmla="*/ 5832709 w 7290578"/>
              <a:gd name="connsiteY9" fmla="*/ 1671638 h 3495711"/>
              <a:gd name="connsiteX10" fmla="*/ 5846997 w 7290578"/>
              <a:gd name="connsiteY10" fmla="*/ 1662113 h 3495711"/>
              <a:gd name="connsiteX11" fmla="*/ 5894622 w 7290578"/>
              <a:gd name="connsiteY11" fmla="*/ 1662113 h 3495711"/>
              <a:gd name="connsiteX12" fmla="*/ 5942247 w 7290578"/>
              <a:gd name="connsiteY12" fmla="*/ 1671638 h 3495711"/>
              <a:gd name="connsiteX13" fmla="*/ 5966059 w 7290578"/>
              <a:gd name="connsiteY13" fmla="*/ 1676400 h 3495711"/>
              <a:gd name="connsiteX14" fmla="*/ 5980347 w 7290578"/>
              <a:gd name="connsiteY14" fmla="*/ 1709738 h 3495711"/>
              <a:gd name="connsiteX15" fmla="*/ 5994634 w 7290578"/>
              <a:gd name="connsiteY15" fmla="*/ 1714500 h 3495711"/>
              <a:gd name="connsiteX16" fmla="*/ 6066072 w 7290578"/>
              <a:gd name="connsiteY16" fmla="*/ 1719263 h 3495711"/>
              <a:gd name="connsiteX17" fmla="*/ 6070834 w 7290578"/>
              <a:gd name="connsiteY17" fmla="*/ 1747838 h 3495711"/>
              <a:gd name="connsiteX18" fmla="*/ 6137509 w 7290578"/>
              <a:gd name="connsiteY18" fmla="*/ 1752600 h 3495711"/>
              <a:gd name="connsiteX19" fmla="*/ 6151797 w 7290578"/>
              <a:gd name="connsiteY19" fmla="*/ 1695450 h 3495711"/>
              <a:gd name="connsiteX20" fmla="*/ 6304197 w 7290578"/>
              <a:gd name="connsiteY20" fmla="*/ 1695450 h 3495711"/>
              <a:gd name="connsiteX21" fmla="*/ 6318484 w 7290578"/>
              <a:gd name="connsiteY21" fmla="*/ 1690688 h 3495711"/>
              <a:gd name="connsiteX22" fmla="*/ 6351822 w 7290578"/>
              <a:gd name="connsiteY22" fmla="*/ 1671638 h 3495711"/>
              <a:gd name="connsiteX23" fmla="*/ 6370872 w 7290578"/>
              <a:gd name="connsiteY23" fmla="*/ 1643063 h 3495711"/>
              <a:gd name="connsiteX24" fmla="*/ 6442309 w 7290578"/>
              <a:gd name="connsiteY24" fmla="*/ 1633538 h 3495711"/>
              <a:gd name="connsiteX25" fmla="*/ 6456597 w 7290578"/>
              <a:gd name="connsiteY25" fmla="*/ 1628775 h 3495711"/>
              <a:gd name="connsiteX26" fmla="*/ 6489934 w 7290578"/>
              <a:gd name="connsiteY26" fmla="*/ 1624013 h 3495711"/>
              <a:gd name="connsiteX27" fmla="*/ 6494697 w 7290578"/>
              <a:gd name="connsiteY27" fmla="*/ 1600200 h 3495711"/>
              <a:gd name="connsiteX28" fmla="*/ 6523272 w 7290578"/>
              <a:gd name="connsiteY28" fmla="*/ 1590675 h 3495711"/>
              <a:gd name="connsiteX29" fmla="*/ 6566134 w 7290578"/>
              <a:gd name="connsiteY29" fmla="*/ 1595438 h 3495711"/>
              <a:gd name="connsiteX30" fmla="*/ 6580422 w 7290578"/>
              <a:gd name="connsiteY30" fmla="*/ 1604963 h 3495711"/>
              <a:gd name="connsiteX31" fmla="*/ 6618522 w 7290578"/>
              <a:gd name="connsiteY31" fmla="*/ 1600200 h 3495711"/>
              <a:gd name="connsiteX32" fmla="*/ 6642334 w 7290578"/>
              <a:gd name="connsiteY32" fmla="*/ 1576388 h 3495711"/>
              <a:gd name="connsiteX33" fmla="*/ 6628047 w 7290578"/>
              <a:gd name="connsiteY33" fmla="*/ 1495425 h 3495711"/>
              <a:gd name="connsiteX34" fmla="*/ 6632809 w 7290578"/>
              <a:gd name="connsiteY34" fmla="*/ 1462088 h 3495711"/>
              <a:gd name="connsiteX35" fmla="*/ 6647097 w 7290578"/>
              <a:gd name="connsiteY35" fmla="*/ 1457325 h 3495711"/>
              <a:gd name="connsiteX36" fmla="*/ 6661384 w 7290578"/>
              <a:gd name="connsiteY36" fmla="*/ 1447800 h 3495711"/>
              <a:gd name="connsiteX37" fmla="*/ 6670909 w 7290578"/>
              <a:gd name="connsiteY37" fmla="*/ 1433513 h 3495711"/>
              <a:gd name="connsiteX38" fmla="*/ 6675672 w 7290578"/>
              <a:gd name="connsiteY38" fmla="*/ 1400175 h 3495711"/>
              <a:gd name="connsiteX39" fmla="*/ 6689959 w 7290578"/>
              <a:gd name="connsiteY39" fmla="*/ 1395413 h 3495711"/>
              <a:gd name="connsiteX40" fmla="*/ 6737584 w 7290578"/>
              <a:gd name="connsiteY40" fmla="*/ 1385888 h 3495711"/>
              <a:gd name="connsiteX41" fmla="*/ 6766159 w 7290578"/>
              <a:gd name="connsiteY41" fmla="*/ 1376363 h 3495711"/>
              <a:gd name="connsiteX42" fmla="*/ 6780447 w 7290578"/>
              <a:gd name="connsiteY42" fmla="*/ 1371600 h 3495711"/>
              <a:gd name="connsiteX43" fmla="*/ 6794734 w 7290578"/>
              <a:gd name="connsiteY43" fmla="*/ 1376363 h 3495711"/>
              <a:gd name="connsiteX44" fmla="*/ 6809022 w 7290578"/>
              <a:gd name="connsiteY44" fmla="*/ 1404938 h 3495711"/>
              <a:gd name="connsiteX45" fmla="*/ 6904272 w 7290578"/>
              <a:gd name="connsiteY45" fmla="*/ 1409700 h 3495711"/>
              <a:gd name="connsiteX46" fmla="*/ 6980472 w 7290578"/>
              <a:gd name="connsiteY46" fmla="*/ 1423988 h 3495711"/>
              <a:gd name="connsiteX47" fmla="*/ 6999522 w 7290578"/>
              <a:gd name="connsiteY47" fmla="*/ 1433513 h 3495711"/>
              <a:gd name="connsiteX48" fmla="*/ 7018572 w 7290578"/>
              <a:gd name="connsiteY48" fmla="*/ 1438275 h 3495711"/>
              <a:gd name="connsiteX49" fmla="*/ 7032859 w 7290578"/>
              <a:gd name="connsiteY49" fmla="*/ 1447800 h 3495711"/>
              <a:gd name="connsiteX50" fmla="*/ 7061434 w 7290578"/>
              <a:gd name="connsiteY50" fmla="*/ 1452563 h 3495711"/>
              <a:gd name="connsiteX51" fmla="*/ 7123347 w 7290578"/>
              <a:gd name="connsiteY51" fmla="*/ 1466850 h 3495711"/>
              <a:gd name="connsiteX52" fmla="*/ 7170972 w 7290578"/>
              <a:gd name="connsiteY52" fmla="*/ 1481138 h 3495711"/>
              <a:gd name="connsiteX53" fmla="*/ 7209072 w 7290578"/>
              <a:gd name="connsiteY53" fmla="*/ 1423988 h 3495711"/>
              <a:gd name="connsiteX54" fmla="*/ 7228122 w 7290578"/>
              <a:gd name="connsiteY54" fmla="*/ 1395413 h 3495711"/>
              <a:gd name="connsiteX55" fmla="*/ 7232884 w 7290578"/>
              <a:gd name="connsiteY55" fmla="*/ 1381125 h 3495711"/>
              <a:gd name="connsiteX56" fmla="*/ 7242409 w 7290578"/>
              <a:gd name="connsiteY56" fmla="*/ 1366838 h 3495711"/>
              <a:gd name="connsiteX57" fmla="*/ 7247172 w 7290578"/>
              <a:gd name="connsiteY57" fmla="*/ 1338263 h 3495711"/>
              <a:gd name="connsiteX58" fmla="*/ 7261459 w 7290578"/>
              <a:gd name="connsiteY58" fmla="*/ 1323975 h 3495711"/>
              <a:gd name="connsiteX59" fmla="*/ 7285272 w 7290578"/>
              <a:gd name="connsiteY59" fmla="*/ 1295400 h 3495711"/>
              <a:gd name="connsiteX60" fmla="*/ 7280509 w 7290578"/>
              <a:gd name="connsiteY60" fmla="*/ 1262063 h 3495711"/>
              <a:gd name="connsiteX61" fmla="*/ 7275747 w 7290578"/>
              <a:gd name="connsiteY61" fmla="*/ 1247775 h 3495711"/>
              <a:gd name="connsiteX62" fmla="*/ 7247172 w 7290578"/>
              <a:gd name="connsiteY62" fmla="*/ 1228725 h 3495711"/>
              <a:gd name="connsiteX63" fmla="*/ 7237647 w 7290578"/>
              <a:gd name="connsiteY63" fmla="*/ 1214438 h 3495711"/>
              <a:gd name="connsiteX64" fmla="*/ 7256697 w 7290578"/>
              <a:gd name="connsiteY64" fmla="*/ 1185863 h 3495711"/>
              <a:gd name="connsiteX65" fmla="*/ 7275747 w 7290578"/>
              <a:gd name="connsiteY65" fmla="*/ 1176338 h 3495711"/>
              <a:gd name="connsiteX66" fmla="*/ 7290034 w 7290578"/>
              <a:gd name="connsiteY66" fmla="*/ 1162050 h 3495711"/>
              <a:gd name="connsiteX67" fmla="*/ 7285272 w 7290578"/>
              <a:gd name="connsiteY67" fmla="*/ 1143000 h 3495711"/>
              <a:gd name="connsiteX68" fmla="*/ 7256697 w 7290578"/>
              <a:gd name="connsiteY68" fmla="*/ 1128713 h 3495711"/>
              <a:gd name="connsiteX69" fmla="*/ 7242409 w 7290578"/>
              <a:gd name="connsiteY69" fmla="*/ 1119188 h 3495711"/>
              <a:gd name="connsiteX70" fmla="*/ 7213834 w 7290578"/>
              <a:gd name="connsiteY70" fmla="*/ 1109663 h 3495711"/>
              <a:gd name="connsiteX71" fmla="*/ 7213834 w 7290578"/>
              <a:gd name="connsiteY71" fmla="*/ 1019175 h 3495711"/>
              <a:gd name="connsiteX72" fmla="*/ 7228122 w 7290578"/>
              <a:gd name="connsiteY72" fmla="*/ 985838 h 3495711"/>
              <a:gd name="connsiteX73" fmla="*/ 7247172 w 7290578"/>
              <a:gd name="connsiteY73" fmla="*/ 942975 h 3495711"/>
              <a:gd name="connsiteX74" fmla="*/ 7261459 w 7290578"/>
              <a:gd name="connsiteY74" fmla="*/ 909638 h 3495711"/>
              <a:gd name="connsiteX75" fmla="*/ 7270984 w 7290578"/>
              <a:gd name="connsiteY75" fmla="*/ 895350 h 3495711"/>
              <a:gd name="connsiteX76" fmla="*/ 7285272 w 7290578"/>
              <a:gd name="connsiteY76" fmla="*/ 885825 h 3495711"/>
              <a:gd name="connsiteX77" fmla="*/ 7290034 w 7290578"/>
              <a:gd name="connsiteY77" fmla="*/ 871538 h 3495711"/>
              <a:gd name="connsiteX78" fmla="*/ 7275747 w 7290578"/>
              <a:gd name="connsiteY78" fmla="*/ 866775 h 3495711"/>
              <a:gd name="connsiteX79" fmla="*/ 7256697 w 7290578"/>
              <a:gd name="connsiteY79" fmla="*/ 862013 h 3495711"/>
              <a:gd name="connsiteX80" fmla="*/ 7228122 w 7290578"/>
              <a:gd name="connsiteY80" fmla="*/ 852488 h 3495711"/>
              <a:gd name="connsiteX81" fmla="*/ 7209072 w 7290578"/>
              <a:gd name="connsiteY81" fmla="*/ 819150 h 3495711"/>
              <a:gd name="connsiteX82" fmla="*/ 7194784 w 7290578"/>
              <a:gd name="connsiteY82" fmla="*/ 790575 h 3495711"/>
              <a:gd name="connsiteX83" fmla="*/ 7228122 w 7290578"/>
              <a:gd name="connsiteY83" fmla="*/ 757238 h 3495711"/>
              <a:gd name="connsiteX84" fmla="*/ 7242409 w 7290578"/>
              <a:gd name="connsiteY84" fmla="*/ 747713 h 3495711"/>
              <a:gd name="connsiteX85" fmla="*/ 7256697 w 7290578"/>
              <a:gd name="connsiteY85" fmla="*/ 738188 h 3495711"/>
              <a:gd name="connsiteX86" fmla="*/ 7266222 w 7290578"/>
              <a:gd name="connsiteY86" fmla="*/ 723900 h 3495711"/>
              <a:gd name="connsiteX87" fmla="*/ 7228122 w 7290578"/>
              <a:gd name="connsiteY87" fmla="*/ 700088 h 3495711"/>
              <a:gd name="connsiteX88" fmla="*/ 7213834 w 7290578"/>
              <a:gd name="connsiteY88" fmla="*/ 695325 h 3495711"/>
              <a:gd name="connsiteX89" fmla="*/ 7190022 w 7290578"/>
              <a:gd name="connsiteY89" fmla="*/ 690563 h 3495711"/>
              <a:gd name="connsiteX90" fmla="*/ 7166209 w 7290578"/>
              <a:gd name="connsiteY90" fmla="*/ 681038 h 3495711"/>
              <a:gd name="connsiteX91" fmla="*/ 7147159 w 7290578"/>
              <a:gd name="connsiteY91" fmla="*/ 676275 h 3495711"/>
              <a:gd name="connsiteX92" fmla="*/ 7104297 w 7290578"/>
              <a:gd name="connsiteY92" fmla="*/ 652463 h 3495711"/>
              <a:gd name="connsiteX93" fmla="*/ 7090009 w 7290578"/>
              <a:gd name="connsiteY93" fmla="*/ 647700 h 3495711"/>
              <a:gd name="connsiteX94" fmla="*/ 7085247 w 7290578"/>
              <a:gd name="connsiteY94" fmla="*/ 633413 h 3495711"/>
              <a:gd name="connsiteX95" fmla="*/ 7090009 w 7290578"/>
              <a:gd name="connsiteY95" fmla="*/ 604838 h 3495711"/>
              <a:gd name="connsiteX96" fmla="*/ 7137634 w 7290578"/>
              <a:gd name="connsiteY96" fmla="*/ 561975 h 3495711"/>
              <a:gd name="connsiteX97" fmla="*/ 7151922 w 7290578"/>
              <a:gd name="connsiteY97" fmla="*/ 547688 h 3495711"/>
              <a:gd name="connsiteX98" fmla="*/ 7170972 w 7290578"/>
              <a:gd name="connsiteY98" fmla="*/ 514350 h 3495711"/>
              <a:gd name="connsiteX99" fmla="*/ 7175734 w 7290578"/>
              <a:gd name="connsiteY99" fmla="*/ 500063 h 3495711"/>
              <a:gd name="connsiteX100" fmla="*/ 7170972 w 7290578"/>
              <a:gd name="connsiteY100" fmla="*/ 457200 h 3495711"/>
              <a:gd name="connsiteX101" fmla="*/ 7142397 w 7290578"/>
              <a:gd name="connsiteY101" fmla="*/ 309563 h 3495711"/>
              <a:gd name="connsiteX102" fmla="*/ 7137634 w 7290578"/>
              <a:gd name="connsiteY102" fmla="*/ 290513 h 3495711"/>
              <a:gd name="connsiteX103" fmla="*/ 7161447 w 7290578"/>
              <a:gd name="connsiteY103" fmla="*/ 233363 h 3495711"/>
              <a:gd name="connsiteX104" fmla="*/ 7166209 w 7290578"/>
              <a:gd name="connsiteY104" fmla="*/ 219075 h 3495711"/>
              <a:gd name="connsiteX105" fmla="*/ 7175734 w 7290578"/>
              <a:gd name="connsiteY105" fmla="*/ 204788 h 3495711"/>
              <a:gd name="connsiteX106" fmla="*/ 7185259 w 7290578"/>
              <a:gd name="connsiteY106" fmla="*/ 166688 h 3495711"/>
              <a:gd name="connsiteX107" fmla="*/ 7213834 w 7290578"/>
              <a:gd name="connsiteY107" fmla="*/ 119063 h 3495711"/>
              <a:gd name="connsiteX108" fmla="*/ 7232884 w 7290578"/>
              <a:gd name="connsiteY108" fmla="*/ 90487 h 3495711"/>
              <a:gd name="connsiteX109" fmla="*/ 7242409 w 7290578"/>
              <a:gd name="connsiteY109" fmla="*/ 76200 h 3495711"/>
              <a:gd name="connsiteX110" fmla="*/ 6947134 w 7290578"/>
              <a:gd name="connsiteY110" fmla="*/ 76200 h 3495711"/>
              <a:gd name="connsiteX111" fmla="*/ 6894747 w 7290578"/>
              <a:gd name="connsiteY111" fmla="*/ 85725 h 3495711"/>
              <a:gd name="connsiteX112" fmla="*/ 6809022 w 7290578"/>
              <a:gd name="connsiteY112" fmla="*/ 90487 h 3495711"/>
              <a:gd name="connsiteX113" fmla="*/ 6728059 w 7290578"/>
              <a:gd name="connsiteY113" fmla="*/ 80962 h 3495711"/>
              <a:gd name="connsiteX114" fmla="*/ 6656622 w 7290578"/>
              <a:gd name="connsiteY114" fmla="*/ 66675 h 3495711"/>
              <a:gd name="connsiteX115" fmla="*/ 6351822 w 7290578"/>
              <a:gd name="connsiteY115" fmla="*/ 61912 h 3495711"/>
              <a:gd name="connsiteX116" fmla="*/ 5656497 w 7290578"/>
              <a:gd name="connsiteY116" fmla="*/ 47625 h 3495711"/>
              <a:gd name="connsiteX117" fmla="*/ 5627922 w 7290578"/>
              <a:gd name="connsiteY117" fmla="*/ 38100 h 3495711"/>
              <a:gd name="connsiteX118" fmla="*/ 2456097 w 7290578"/>
              <a:gd name="connsiteY118" fmla="*/ 28575 h 3495711"/>
              <a:gd name="connsiteX119" fmla="*/ 1575034 w 7290578"/>
              <a:gd name="connsiteY119" fmla="*/ 23812 h 3495711"/>
              <a:gd name="connsiteX120" fmla="*/ 1341672 w 7290578"/>
              <a:gd name="connsiteY120" fmla="*/ 9525 h 3495711"/>
              <a:gd name="connsiteX121" fmla="*/ 1298809 w 7290578"/>
              <a:gd name="connsiteY121" fmla="*/ 0 h 3495711"/>
              <a:gd name="connsiteX122" fmla="*/ 446322 w 7290578"/>
              <a:gd name="connsiteY122" fmla="*/ 4762 h 3495711"/>
              <a:gd name="connsiteX123" fmla="*/ 422509 w 7290578"/>
              <a:gd name="connsiteY123" fmla="*/ 14287 h 3495711"/>
              <a:gd name="connsiteX124" fmla="*/ 360597 w 7290578"/>
              <a:gd name="connsiteY124" fmla="*/ 19050 h 3495711"/>
              <a:gd name="connsiteX125" fmla="*/ 303447 w 7290578"/>
              <a:gd name="connsiteY125" fmla="*/ 28575 h 3495711"/>
              <a:gd name="connsiteX126" fmla="*/ 284397 w 7290578"/>
              <a:gd name="connsiteY126" fmla="*/ 33337 h 3495711"/>
              <a:gd name="connsiteX127" fmla="*/ 255822 w 7290578"/>
              <a:gd name="connsiteY127" fmla="*/ 38100 h 3495711"/>
              <a:gd name="connsiteX128" fmla="*/ 198671 w 7290578"/>
              <a:gd name="connsiteY128" fmla="*/ 52387 h 3495711"/>
              <a:gd name="connsiteX129" fmla="*/ 184384 w 7290578"/>
              <a:gd name="connsiteY129" fmla="*/ 57150 h 3495711"/>
              <a:gd name="connsiteX130" fmla="*/ 151046 w 7290578"/>
              <a:gd name="connsiteY130" fmla="*/ 66675 h 3495711"/>
              <a:gd name="connsiteX131" fmla="*/ 136759 w 7290578"/>
              <a:gd name="connsiteY131" fmla="*/ 119063 h 3495711"/>
              <a:gd name="connsiteX132" fmla="*/ 127234 w 7290578"/>
              <a:gd name="connsiteY132" fmla="*/ 147638 h 3495711"/>
              <a:gd name="connsiteX133" fmla="*/ 122471 w 7290578"/>
              <a:gd name="connsiteY133" fmla="*/ 180975 h 3495711"/>
              <a:gd name="connsiteX134" fmla="*/ 112946 w 7290578"/>
              <a:gd name="connsiteY134" fmla="*/ 304800 h 3495711"/>
              <a:gd name="connsiteX135" fmla="*/ 108184 w 7290578"/>
              <a:gd name="connsiteY135" fmla="*/ 342900 h 3495711"/>
              <a:gd name="connsiteX136" fmla="*/ 103421 w 7290578"/>
              <a:gd name="connsiteY136" fmla="*/ 361950 h 3495711"/>
              <a:gd name="connsiteX137" fmla="*/ 93896 w 7290578"/>
              <a:gd name="connsiteY137" fmla="*/ 461963 h 3495711"/>
              <a:gd name="connsiteX138" fmla="*/ 84371 w 7290578"/>
              <a:gd name="connsiteY138" fmla="*/ 1495425 h 3495711"/>
              <a:gd name="connsiteX139" fmla="*/ 79609 w 7290578"/>
              <a:gd name="connsiteY139" fmla="*/ 1557338 h 3495711"/>
              <a:gd name="connsiteX140" fmla="*/ 65321 w 7290578"/>
              <a:gd name="connsiteY140" fmla="*/ 1604963 h 3495711"/>
              <a:gd name="connsiteX141" fmla="*/ 60559 w 7290578"/>
              <a:gd name="connsiteY141" fmla="*/ 1647825 h 3495711"/>
              <a:gd name="connsiteX142" fmla="*/ 55796 w 7290578"/>
              <a:gd name="connsiteY142" fmla="*/ 1695450 h 3495711"/>
              <a:gd name="connsiteX143" fmla="*/ 46271 w 7290578"/>
              <a:gd name="connsiteY143" fmla="*/ 1747838 h 3495711"/>
              <a:gd name="connsiteX144" fmla="*/ 41509 w 7290578"/>
              <a:gd name="connsiteY144" fmla="*/ 1781175 h 3495711"/>
              <a:gd name="connsiteX145" fmla="*/ 31984 w 7290578"/>
              <a:gd name="connsiteY145" fmla="*/ 1838325 h 3495711"/>
              <a:gd name="connsiteX146" fmla="*/ 27221 w 7290578"/>
              <a:gd name="connsiteY146" fmla="*/ 1924050 h 3495711"/>
              <a:gd name="connsiteX147" fmla="*/ 17696 w 7290578"/>
              <a:gd name="connsiteY147" fmla="*/ 2190750 h 3495711"/>
              <a:gd name="connsiteX148" fmla="*/ 12934 w 7290578"/>
              <a:gd name="connsiteY148" fmla="*/ 2266950 h 3495711"/>
              <a:gd name="connsiteX149" fmla="*/ 203434 w 7290578"/>
              <a:gd name="connsiteY149" fmla="*/ 3409950 h 3495711"/>
              <a:gd name="connsiteX150" fmla="*/ 217721 w 7290578"/>
              <a:gd name="connsiteY150" fmla="*/ 3414713 h 3495711"/>
              <a:gd name="connsiteX151" fmla="*/ 260584 w 7290578"/>
              <a:gd name="connsiteY151" fmla="*/ 3429000 h 3495711"/>
              <a:gd name="connsiteX152" fmla="*/ 412984 w 7290578"/>
              <a:gd name="connsiteY152" fmla="*/ 3433763 h 3495711"/>
              <a:gd name="connsiteX153" fmla="*/ 436797 w 7290578"/>
              <a:gd name="connsiteY153" fmla="*/ 3424238 h 3495711"/>
              <a:gd name="connsiteX154" fmla="*/ 451084 w 7290578"/>
              <a:gd name="connsiteY154" fmla="*/ 3419475 h 3495711"/>
              <a:gd name="connsiteX155" fmla="*/ 493947 w 7290578"/>
              <a:gd name="connsiteY155" fmla="*/ 3386138 h 3495711"/>
              <a:gd name="connsiteX156" fmla="*/ 512997 w 7290578"/>
              <a:gd name="connsiteY156" fmla="*/ 3362325 h 3495711"/>
              <a:gd name="connsiteX157" fmla="*/ 527284 w 7290578"/>
              <a:gd name="connsiteY157" fmla="*/ 3357563 h 3495711"/>
              <a:gd name="connsiteX158" fmla="*/ 536809 w 7290578"/>
              <a:gd name="connsiteY158" fmla="*/ 3324225 h 3495711"/>
              <a:gd name="connsiteX159" fmla="*/ 555859 w 7290578"/>
              <a:gd name="connsiteY159" fmla="*/ 3305175 h 3495711"/>
              <a:gd name="connsiteX160" fmla="*/ 570147 w 7290578"/>
              <a:gd name="connsiteY160" fmla="*/ 3286125 h 3495711"/>
              <a:gd name="connsiteX161" fmla="*/ 584434 w 7290578"/>
              <a:gd name="connsiteY161" fmla="*/ 3252788 h 3495711"/>
              <a:gd name="connsiteX162" fmla="*/ 608247 w 7290578"/>
              <a:gd name="connsiteY162" fmla="*/ 3233738 h 3495711"/>
              <a:gd name="connsiteX163" fmla="*/ 617772 w 7290578"/>
              <a:gd name="connsiteY163" fmla="*/ 3219450 h 3495711"/>
              <a:gd name="connsiteX164" fmla="*/ 641584 w 7290578"/>
              <a:gd name="connsiteY164" fmla="*/ 3200400 h 3495711"/>
              <a:gd name="connsiteX165" fmla="*/ 655872 w 7290578"/>
              <a:gd name="connsiteY165" fmla="*/ 3186113 h 3495711"/>
              <a:gd name="connsiteX166" fmla="*/ 674922 w 7290578"/>
              <a:gd name="connsiteY166" fmla="*/ 3176588 h 3495711"/>
              <a:gd name="connsiteX167" fmla="*/ 708259 w 7290578"/>
              <a:gd name="connsiteY167" fmla="*/ 3162300 h 3495711"/>
              <a:gd name="connsiteX168" fmla="*/ 746359 w 7290578"/>
              <a:gd name="connsiteY168" fmla="*/ 3133725 h 3495711"/>
              <a:gd name="connsiteX169" fmla="*/ 760647 w 7290578"/>
              <a:gd name="connsiteY169" fmla="*/ 3124200 h 3495711"/>
              <a:gd name="connsiteX170" fmla="*/ 803509 w 7290578"/>
              <a:gd name="connsiteY170" fmla="*/ 3081338 h 3495711"/>
              <a:gd name="connsiteX171" fmla="*/ 827322 w 7290578"/>
              <a:gd name="connsiteY171" fmla="*/ 3057525 h 3495711"/>
              <a:gd name="connsiteX172" fmla="*/ 870184 w 7290578"/>
              <a:gd name="connsiteY172" fmla="*/ 3005138 h 3495711"/>
              <a:gd name="connsiteX173" fmla="*/ 879709 w 7290578"/>
              <a:gd name="connsiteY173" fmla="*/ 2990850 h 3495711"/>
              <a:gd name="connsiteX174" fmla="*/ 922572 w 7290578"/>
              <a:gd name="connsiteY174" fmla="*/ 2967038 h 3495711"/>
              <a:gd name="connsiteX175" fmla="*/ 936859 w 7290578"/>
              <a:gd name="connsiteY175" fmla="*/ 2957513 h 3495711"/>
              <a:gd name="connsiteX176" fmla="*/ 970197 w 7290578"/>
              <a:gd name="connsiteY176" fmla="*/ 2938463 h 3495711"/>
              <a:gd name="connsiteX177" fmla="*/ 984484 w 7290578"/>
              <a:gd name="connsiteY177" fmla="*/ 2924175 h 3495711"/>
              <a:gd name="connsiteX178" fmla="*/ 1065447 w 7290578"/>
              <a:gd name="connsiteY178" fmla="*/ 2876550 h 3495711"/>
              <a:gd name="connsiteX179" fmla="*/ 1098784 w 7290578"/>
              <a:gd name="connsiteY179" fmla="*/ 2847975 h 3495711"/>
              <a:gd name="connsiteX180" fmla="*/ 1165459 w 7290578"/>
              <a:gd name="connsiteY180" fmla="*/ 2819400 h 3495711"/>
              <a:gd name="connsiteX181" fmla="*/ 1222609 w 7290578"/>
              <a:gd name="connsiteY181" fmla="*/ 2795588 h 3495711"/>
              <a:gd name="connsiteX182" fmla="*/ 1251184 w 7290578"/>
              <a:gd name="connsiteY182" fmla="*/ 2781300 h 3495711"/>
              <a:gd name="connsiteX183" fmla="*/ 1279759 w 7290578"/>
              <a:gd name="connsiteY183" fmla="*/ 2776538 h 3495711"/>
              <a:gd name="connsiteX184" fmla="*/ 1370247 w 7290578"/>
              <a:gd name="connsiteY184" fmla="*/ 2757488 h 3495711"/>
              <a:gd name="connsiteX185" fmla="*/ 1451209 w 7290578"/>
              <a:gd name="connsiteY185" fmla="*/ 2728913 h 3495711"/>
              <a:gd name="connsiteX186" fmla="*/ 1503597 w 7290578"/>
              <a:gd name="connsiteY186" fmla="*/ 2714625 h 3495711"/>
              <a:gd name="connsiteX187" fmla="*/ 1655997 w 7290578"/>
              <a:gd name="connsiteY187" fmla="*/ 2652713 h 3495711"/>
              <a:gd name="connsiteX188" fmla="*/ 1746484 w 7290578"/>
              <a:gd name="connsiteY188" fmla="*/ 2614613 h 3495711"/>
              <a:gd name="connsiteX189" fmla="*/ 1846497 w 7290578"/>
              <a:gd name="connsiteY189" fmla="*/ 2581275 h 3495711"/>
              <a:gd name="connsiteX190" fmla="*/ 1875072 w 7290578"/>
              <a:gd name="connsiteY190" fmla="*/ 2566988 h 3495711"/>
              <a:gd name="connsiteX191" fmla="*/ 1903647 w 7290578"/>
              <a:gd name="connsiteY191" fmla="*/ 2547938 h 3495711"/>
              <a:gd name="connsiteX192" fmla="*/ 1946509 w 7290578"/>
              <a:gd name="connsiteY192" fmla="*/ 2533650 h 3495711"/>
              <a:gd name="connsiteX193" fmla="*/ 2065572 w 7290578"/>
              <a:gd name="connsiteY193" fmla="*/ 2481263 h 3495711"/>
              <a:gd name="connsiteX194" fmla="*/ 2117959 w 7290578"/>
              <a:gd name="connsiteY194" fmla="*/ 2452688 h 3495711"/>
              <a:gd name="connsiteX195" fmla="*/ 2151297 w 7290578"/>
              <a:gd name="connsiteY195" fmla="*/ 2443163 h 3495711"/>
              <a:gd name="connsiteX196" fmla="*/ 2203684 w 7290578"/>
              <a:gd name="connsiteY196" fmla="*/ 2424113 h 3495711"/>
              <a:gd name="connsiteX197" fmla="*/ 2256072 w 7290578"/>
              <a:gd name="connsiteY197" fmla="*/ 2400300 h 3495711"/>
              <a:gd name="connsiteX198" fmla="*/ 2332272 w 7290578"/>
              <a:gd name="connsiteY198" fmla="*/ 2376488 h 3495711"/>
              <a:gd name="connsiteX199" fmla="*/ 2456097 w 7290578"/>
              <a:gd name="connsiteY199" fmla="*/ 2319338 h 3495711"/>
              <a:gd name="connsiteX200" fmla="*/ 2513247 w 7290578"/>
              <a:gd name="connsiteY200" fmla="*/ 2286000 h 3495711"/>
              <a:gd name="connsiteX201" fmla="*/ 2546584 w 7290578"/>
              <a:gd name="connsiteY201" fmla="*/ 2276475 h 3495711"/>
              <a:gd name="connsiteX202" fmla="*/ 2622784 w 7290578"/>
              <a:gd name="connsiteY202" fmla="*/ 2238375 h 3495711"/>
              <a:gd name="connsiteX203" fmla="*/ 2679934 w 7290578"/>
              <a:gd name="connsiteY203" fmla="*/ 2219325 h 3495711"/>
              <a:gd name="connsiteX204" fmla="*/ 2698984 w 7290578"/>
              <a:gd name="connsiteY204" fmla="*/ 2209800 h 3495711"/>
              <a:gd name="connsiteX205" fmla="*/ 2822809 w 7290578"/>
              <a:gd name="connsiteY205" fmla="*/ 2157413 h 3495711"/>
              <a:gd name="connsiteX206" fmla="*/ 2846622 w 7290578"/>
              <a:gd name="connsiteY206" fmla="*/ 2143125 h 3495711"/>
              <a:gd name="connsiteX207" fmla="*/ 2975209 w 7290578"/>
              <a:gd name="connsiteY207" fmla="*/ 2100263 h 3495711"/>
              <a:gd name="connsiteX208" fmla="*/ 3003784 w 7290578"/>
              <a:gd name="connsiteY208" fmla="*/ 2095500 h 3495711"/>
              <a:gd name="connsiteX209" fmla="*/ 3070459 w 7290578"/>
              <a:gd name="connsiteY209" fmla="*/ 2085975 h 3495711"/>
              <a:gd name="connsiteX210" fmla="*/ 3179997 w 7290578"/>
              <a:gd name="connsiteY210" fmla="*/ 2052638 h 3495711"/>
              <a:gd name="connsiteX211" fmla="*/ 3265722 w 7290578"/>
              <a:gd name="connsiteY211" fmla="*/ 2028825 h 3495711"/>
              <a:gd name="connsiteX212" fmla="*/ 3308584 w 7290578"/>
              <a:gd name="connsiteY212" fmla="*/ 2019300 h 3495711"/>
              <a:gd name="connsiteX213" fmla="*/ 3356209 w 7290578"/>
              <a:gd name="connsiteY213" fmla="*/ 2005013 h 3495711"/>
              <a:gd name="connsiteX214" fmla="*/ 3470509 w 7290578"/>
              <a:gd name="connsiteY214" fmla="*/ 1990725 h 3495711"/>
              <a:gd name="connsiteX215" fmla="*/ 3532422 w 7290578"/>
              <a:gd name="connsiteY215" fmla="*/ 1981200 h 3495711"/>
              <a:gd name="connsiteX216" fmla="*/ 3613384 w 7290578"/>
              <a:gd name="connsiteY216" fmla="*/ 1971675 h 3495711"/>
              <a:gd name="connsiteX217" fmla="*/ 3708634 w 7290578"/>
              <a:gd name="connsiteY217" fmla="*/ 1943100 h 3495711"/>
              <a:gd name="connsiteX218" fmla="*/ 3761022 w 7290578"/>
              <a:gd name="connsiteY218" fmla="*/ 1938338 h 3495711"/>
              <a:gd name="connsiteX219" fmla="*/ 3932472 w 7290578"/>
              <a:gd name="connsiteY219" fmla="*/ 1909763 h 3495711"/>
              <a:gd name="connsiteX220" fmla="*/ 4046772 w 7290578"/>
              <a:gd name="connsiteY220" fmla="*/ 1890713 h 3495711"/>
              <a:gd name="connsiteX221" fmla="*/ 4151547 w 7290578"/>
              <a:gd name="connsiteY221" fmla="*/ 1866900 h 3495711"/>
              <a:gd name="connsiteX222" fmla="*/ 4203934 w 7290578"/>
              <a:gd name="connsiteY222" fmla="*/ 1862138 h 3495711"/>
              <a:gd name="connsiteX223" fmla="*/ 4308709 w 7290578"/>
              <a:gd name="connsiteY223" fmla="*/ 1843088 h 3495711"/>
              <a:gd name="connsiteX224" fmla="*/ 4351572 w 7290578"/>
              <a:gd name="connsiteY224" fmla="*/ 1833563 h 3495711"/>
              <a:gd name="connsiteX225" fmla="*/ 4442059 w 7290578"/>
              <a:gd name="connsiteY225" fmla="*/ 1824038 h 3495711"/>
              <a:gd name="connsiteX226" fmla="*/ 4494447 w 7290578"/>
              <a:gd name="connsiteY226" fmla="*/ 1819275 h 3495711"/>
              <a:gd name="connsiteX227" fmla="*/ 4651609 w 7290578"/>
              <a:gd name="connsiteY227" fmla="*/ 1814513 h 3495711"/>
              <a:gd name="connsiteX228" fmla="*/ 4684947 w 7290578"/>
              <a:gd name="connsiteY228" fmla="*/ 1809750 h 3495711"/>
              <a:gd name="connsiteX229" fmla="*/ 4732572 w 7290578"/>
              <a:gd name="connsiteY229" fmla="*/ 1795463 h 3495711"/>
              <a:gd name="connsiteX230" fmla="*/ 4804009 w 7290578"/>
              <a:gd name="connsiteY230" fmla="*/ 1790700 h 3495711"/>
              <a:gd name="connsiteX231" fmla="*/ 4984984 w 7290578"/>
              <a:gd name="connsiteY231" fmla="*/ 1776413 h 3495711"/>
              <a:gd name="connsiteX232" fmla="*/ 5008797 w 7290578"/>
              <a:gd name="connsiteY232" fmla="*/ 1771650 h 3495711"/>
              <a:gd name="connsiteX233" fmla="*/ 5065947 w 7290578"/>
              <a:gd name="connsiteY233" fmla="*/ 1766888 h 3495711"/>
              <a:gd name="connsiteX234" fmla="*/ 5127859 w 7290578"/>
              <a:gd name="connsiteY234" fmla="*/ 1757363 h 3495711"/>
              <a:gd name="connsiteX235" fmla="*/ 5256447 w 7290578"/>
              <a:gd name="connsiteY235" fmla="*/ 1752600 h 3495711"/>
              <a:gd name="connsiteX236" fmla="*/ 5289784 w 7290578"/>
              <a:gd name="connsiteY236" fmla="*/ 1747838 h 3495711"/>
              <a:gd name="connsiteX237" fmla="*/ 5380272 w 7290578"/>
              <a:gd name="connsiteY237" fmla="*/ 1738313 h 3495711"/>
              <a:gd name="connsiteX238" fmla="*/ 5394559 w 7290578"/>
              <a:gd name="connsiteY238" fmla="*/ 1733550 h 3495711"/>
              <a:gd name="connsiteX239" fmla="*/ 5442184 w 7290578"/>
              <a:gd name="connsiteY239" fmla="*/ 1728788 h 3495711"/>
              <a:gd name="connsiteX240" fmla="*/ 5470759 w 7290578"/>
              <a:gd name="connsiteY240" fmla="*/ 1719263 h 3495711"/>
              <a:gd name="connsiteX241" fmla="*/ 5689834 w 7290578"/>
              <a:gd name="connsiteY241" fmla="*/ 1719263 h 3495711"/>
              <a:gd name="connsiteX242" fmla="*/ 5723172 w 7290578"/>
              <a:gd name="connsiteY242" fmla="*/ 1747838 h 3495711"/>
              <a:gd name="connsiteX243" fmla="*/ 5756509 w 7290578"/>
              <a:gd name="connsiteY243" fmla="*/ 1809750 h 3495711"/>
              <a:gd name="connsiteX244" fmla="*/ 5761272 w 7290578"/>
              <a:gd name="connsiteY244" fmla="*/ 1824038 h 3495711"/>
              <a:gd name="connsiteX245" fmla="*/ 5775559 w 7290578"/>
              <a:gd name="connsiteY245" fmla="*/ 1847850 h 3495711"/>
              <a:gd name="connsiteX0" fmla="*/ 5757863 w 7272882"/>
              <a:gd name="connsiteY0" fmla="*/ 1847850 h 3501357"/>
              <a:gd name="connsiteX1" fmla="*/ 5781676 w 7272882"/>
              <a:gd name="connsiteY1" fmla="*/ 1838325 h 3501357"/>
              <a:gd name="connsiteX2" fmla="*/ 5795963 w 7272882"/>
              <a:gd name="connsiteY2" fmla="*/ 1828800 h 3501357"/>
              <a:gd name="connsiteX3" fmla="*/ 5772151 w 7272882"/>
              <a:gd name="connsiteY3" fmla="*/ 1785938 h 3501357"/>
              <a:gd name="connsiteX4" fmla="*/ 5762626 w 7272882"/>
              <a:gd name="connsiteY4" fmla="*/ 1771650 h 3501357"/>
              <a:gd name="connsiteX5" fmla="*/ 5772151 w 7272882"/>
              <a:gd name="connsiteY5" fmla="*/ 1743075 h 3501357"/>
              <a:gd name="connsiteX6" fmla="*/ 5786438 w 7272882"/>
              <a:gd name="connsiteY6" fmla="*/ 1733550 h 3501357"/>
              <a:gd name="connsiteX7" fmla="*/ 5795963 w 7272882"/>
              <a:gd name="connsiteY7" fmla="*/ 1719263 h 3501357"/>
              <a:gd name="connsiteX8" fmla="*/ 5795963 w 7272882"/>
              <a:gd name="connsiteY8" fmla="*/ 1676400 h 3501357"/>
              <a:gd name="connsiteX9" fmla="*/ 5815013 w 7272882"/>
              <a:gd name="connsiteY9" fmla="*/ 1671638 h 3501357"/>
              <a:gd name="connsiteX10" fmla="*/ 5829301 w 7272882"/>
              <a:gd name="connsiteY10" fmla="*/ 1662113 h 3501357"/>
              <a:gd name="connsiteX11" fmla="*/ 5876926 w 7272882"/>
              <a:gd name="connsiteY11" fmla="*/ 1662113 h 3501357"/>
              <a:gd name="connsiteX12" fmla="*/ 5924551 w 7272882"/>
              <a:gd name="connsiteY12" fmla="*/ 1671638 h 3501357"/>
              <a:gd name="connsiteX13" fmla="*/ 5948363 w 7272882"/>
              <a:gd name="connsiteY13" fmla="*/ 1676400 h 3501357"/>
              <a:gd name="connsiteX14" fmla="*/ 5962651 w 7272882"/>
              <a:gd name="connsiteY14" fmla="*/ 1709738 h 3501357"/>
              <a:gd name="connsiteX15" fmla="*/ 5976938 w 7272882"/>
              <a:gd name="connsiteY15" fmla="*/ 1714500 h 3501357"/>
              <a:gd name="connsiteX16" fmla="*/ 6048376 w 7272882"/>
              <a:gd name="connsiteY16" fmla="*/ 1719263 h 3501357"/>
              <a:gd name="connsiteX17" fmla="*/ 6053138 w 7272882"/>
              <a:gd name="connsiteY17" fmla="*/ 1747838 h 3501357"/>
              <a:gd name="connsiteX18" fmla="*/ 6119813 w 7272882"/>
              <a:gd name="connsiteY18" fmla="*/ 1752600 h 3501357"/>
              <a:gd name="connsiteX19" fmla="*/ 6134101 w 7272882"/>
              <a:gd name="connsiteY19" fmla="*/ 1695450 h 3501357"/>
              <a:gd name="connsiteX20" fmla="*/ 6286501 w 7272882"/>
              <a:gd name="connsiteY20" fmla="*/ 1695450 h 3501357"/>
              <a:gd name="connsiteX21" fmla="*/ 6300788 w 7272882"/>
              <a:gd name="connsiteY21" fmla="*/ 1690688 h 3501357"/>
              <a:gd name="connsiteX22" fmla="*/ 6334126 w 7272882"/>
              <a:gd name="connsiteY22" fmla="*/ 1671638 h 3501357"/>
              <a:gd name="connsiteX23" fmla="*/ 6353176 w 7272882"/>
              <a:gd name="connsiteY23" fmla="*/ 1643063 h 3501357"/>
              <a:gd name="connsiteX24" fmla="*/ 6424613 w 7272882"/>
              <a:gd name="connsiteY24" fmla="*/ 1633538 h 3501357"/>
              <a:gd name="connsiteX25" fmla="*/ 6438901 w 7272882"/>
              <a:gd name="connsiteY25" fmla="*/ 1628775 h 3501357"/>
              <a:gd name="connsiteX26" fmla="*/ 6472238 w 7272882"/>
              <a:gd name="connsiteY26" fmla="*/ 1624013 h 3501357"/>
              <a:gd name="connsiteX27" fmla="*/ 6477001 w 7272882"/>
              <a:gd name="connsiteY27" fmla="*/ 1600200 h 3501357"/>
              <a:gd name="connsiteX28" fmla="*/ 6505576 w 7272882"/>
              <a:gd name="connsiteY28" fmla="*/ 1590675 h 3501357"/>
              <a:gd name="connsiteX29" fmla="*/ 6548438 w 7272882"/>
              <a:gd name="connsiteY29" fmla="*/ 1595438 h 3501357"/>
              <a:gd name="connsiteX30" fmla="*/ 6562726 w 7272882"/>
              <a:gd name="connsiteY30" fmla="*/ 1604963 h 3501357"/>
              <a:gd name="connsiteX31" fmla="*/ 6600826 w 7272882"/>
              <a:gd name="connsiteY31" fmla="*/ 1600200 h 3501357"/>
              <a:gd name="connsiteX32" fmla="*/ 6624638 w 7272882"/>
              <a:gd name="connsiteY32" fmla="*/ 1576388 h 3501357"/>
              <a:gd name="connsiteX33" fmla="*/ 6610351 w 7272882"/>
              <a:gd name="connsiteY33" fmla="*/ 1495425 h 3501357"/>
              <a:gd name="connsiteX34" fmla="*/ 6615113 w 7272882"/>
              <a:gd name="connsiteY34" fmla="*/ 1462088 h 3501357"/>
              <a:gd name="connsiteX35" fmla="*/ 6629401 w 7272882"/>
              <a:gd name="connsiteY35" fmla="*/ 1457325 h 3501357"/>
              <a:gd name="connsiteX36" fmla="*/ 6643688 w 7272882"/>
              <a:gd name="connsiteY36" fmla="*/ 1447800 h 3501357"/>
              <a:gd name="connsiteX37" fmla="*/ 6653213 w 7272882"/>
              <a:gd name="connsiteY37" fmla="*/ 1433513 h 3501357"/>
              <a:gd name="connsiteX38" fmla="*/ 6657976 w 7272882"/>
              <a:gd name="connsiteY38" fmla="*/ 1400175 h 3501357"/>
              <a:gd name="connsiteX39" fmla="*/ 6672263 w 7272882"/>
              <a:gd name="connsiteY39" fmla="*/ 1395413 h 3501357"/>
              <a:gd name="connsiteX40" fmla="*/ 6719888 w 7272882"/>
              <a:gd name="connsiteY40" fmla="*/ 1385888 h 3501357"/>
              <a:gd name="connsiteX41" fmla="*/ 6748463 w 7272882"/>
              <a:gd name="connsiteY41" fmla="*/ 1376363 h 3501357"/>
              <a:gd name="connsiteX42" fmla="*/ 6762751 w 7272882"/>
              <a:gd name="connsiteY42" fmla="*/ 1371600 h 3501357"/>
              <a:gd name="connsiteX43" fmla="*/ 6777038 w 7272882"/>
              <a:gd name="connsiteY43" fmla="*/ 1376363 h 3501357"/>
              <a:gd name="connsiteX44" fmla="*/ 6791326 w 7272882"/>
              <a:gd name="connsiteY44" fmla="*/ 1404938 h 3501357"/>
              <a:gd name="connsiteX45" fmla="*/ 6886576 w 7272882"/>
              <a:gd name="connsiteY45" fmla="*/ 1409700 h 3501357"/>
              <a:gd name="connsiteX46" fmla="*/ 6962776 w 7272882"/>
              <a:gd name="connsiteY46" fmla="*/ 1423988 h 3501357"/>
              <a:gd name="connsiteX47" fmla="*/ 6981826 w 7272882"/>
              <a:gd name="connsiteY47" fmla="*/ 1433513 h 3501357"/>
              <a:gd name="connsiteX48" fmla="*/ 7000876 w 7272882"/>
              <a:gd name="connsiteY48" fmla="*/ 1438275 h 3501357"/>
              <a:gd name="connsiteX49" fmla="*/ 7015163 w 7272882"/>
              <a:gd name="connsiteY49" fmla="*/ 1447800 h 3501357"/>
              <a:gd name="connsiteX50" fmla="*/ 7043738 w 7272882"/>
              <a:gd name="connsiteY50" fmla="*/ 1452563 h 3501357"/>
              <a:gd name="connsiteX51" fmla="*/ 7105651 w 7272882"/>
              <a:gd name="connsiteY51" fmla="*/ 1466850 h 3501357"/>
              <a:gd name="connsiteX52" fmla="*/ 7153276 w 7272882"/>
              <a:gd name="connsiteY52" fmla="*/ 1481138 h 3501357"/>
              <a:gd name="connsiteX53" fmla="*/ 7191376 w 7272882"/>
              <a:gd name="connsiteY53" fmla="*/ 1423988 h 3501357"/>
              <a:gd name="connsiteX54" fmla="*/ 7210426 w 7272882"/>
              <a:gd name="connsiteY54" fmla="*/ 1395413 h 3501357"/>
              <a:gd name="connsiteX55" fmla="*/ 7215188 w 7272882"/>
              <a:gd name="connsiteY55" fmla="*/ 1381125 h 3501357"/>
              <a:gd name="connsiteX56" fmla="*/ 7224713 w 7272882"/>
              <a:gd name="connsiteY56" fmla="*/ 1366838 h 3501357"/>
              <a:gd name="connsiteX57" fmla="*/ 7229476 w 7272882"/>
              <a:gd name="connsiteY57" fmla="*/ 1338263 h 3501357"/>
              <a:gd name="connsiteX58" fmla="*/ 7243763 w 7272882"/>
              <a:gd name="connsiteY58" fmla="*/ 1323975 h 3501357"/>
              <a:gd name="connsiteX59" fmla="*/ 7267576 w 7272882"/>
              <a:gd name="connsiteY59" fmla="*/ 1295400 h 3501357"/>
              <a:gd name="connsiteX60" fmla="*/ 7262813 w 7272882"/>
              <a:gd name="connsiteY60" fmla="*/ 1262063 h 3501357"/>
              <a:gd name="connsiteX61" fmla="*/ 7258051 w 7272882"/>
              <a:gd name="connsiteY61" fmla="*/ 1247775 h 3501357"/>
              <a:gd name="connsiteX62" fmla="*/ 7229476 w 7272882"/>
              <a:gd name="connsiteY62" fmla="*/ 1228725 h 3501357"/>
              <a:gd name="connsiteX63" fmla="*/ 7219951 w 7272882"/>
              <a:gd name="connsiteY63" fmla="*/ 1214438 h 3501357"/>
              <a:gd name="connsiteX64" fmla="*/ 7239001 w 7272882"/>
              <a:gd name="connsiteY64" fmla="*/ 1185863 h 3501357"/>
              <a:gd name="connsiteX65" fmla="*/ 7258051 w 7272882"/>
              <a:gd name="connsiteY65" fmla="*/ 1176338 h 3501357"/>
              <a:gd name="connsiteX66" fmla="*/ 7272338 w 7272882"/>
              <a:gd name="connsiteY66" fmla="*/ 1162050 h 3501357"/>
              <a:gd name="connsiteX67" fmla="*/ 7267576 w 7272882"/>
              <a:gd name="connsiteY67" fmla="*/ 1143000 h 3501357"/>
              <a:gd name="connsiteX68" fmla="*/ 7239001 w 7272882"/>
              <a:gd name="connsiteY68" fmla="*/ 1128713 h 3501357"/>
              <a:gd name="connsiteX69" fmla="*/ 7224713 w 7272882"/>
              <a:gd name="connsiteY69" fmla="*/ 1119188 h 3501357"/>
              <a:gd name="connsiteX70" fmla="*/ 7196138 w 7272882"/>
              <a:gd name="connsiteY70" fmla="*/ 1109663 h 3501357"/>
              <a:gd name="connsiteX71" fmla="*/ 7196138 w 7272882"/>
              <a:gd name="connsiteY71" fmla="*/ 1019175 h 3501357"/>
              <a:gd name="connsiteX72" fmla="*/ 7210426 w 7272882"/>
              <a:gd name="connsiteY72" fmla="*/ 985838 h 3501357"/>
              <a:gd name="connsiteX73" fmla="*/ 7229476 w 7272882"/>
              <a:gd name="connsiteY73" fmla="*/ 942975 h 3501357"/>
              <a:gd name="connsiteX74" fmla="*/ 7243763 w 7272882"/>
              <a:gd name="connsiteY74" fmla="*/ 909638 h 3501357"/>
              <a:gd name="connsiteX75" fmla="*/ 7253288 w 7272882"/>
              <a:gd name="connsiteY75" fmla="*/ 895350 h 3501357"/>
              <a:gd name="connsiteX76" fmla="*/ 7267576 w 7272882"/>
              <a:gd name="connsiteY76" fmla="*/ 885825 h 3501357"/>
              <a:gd name="connsiteX77" fmla="*/ 7272338 w 7272882"/>
              <a:gd name="connsiteY77" fmla="*/ 871538 h 3501357"/>
              <a:gd name="connsiteX78" fmla="*/ 7258051 w 7272882"/>
              <a:gd name="connsiteY78" fmla="*/ 866775 h 3501357"/>
              <a:gd name="connsiteX79" fmla="*/ 7239001 w 7272882"/>
              <a:gd name="connsiteY79" fmla="*/ 862013 h 3501357"/>
              <a:gd name="connsiteX80" fmla="*/ 7210426 w 7272882"/>
              <a:gd name="connsiteY80" fmla="*/ 852488 h 3501357"/>
              <a:gd name="connsiteX81" fmla="*/ 7191376 w 7272882"/>
              <a:gd name="connsiteY81" fmla="*/ 819150 h 3501357"/>
              <a:gd name="connsiteX82" fmla="*/ 7177088 w 7272882"/>
              <a:gd name="connsiteY82" fmla="*/ 790575 h 3501357"/>
              <a:gd name="connsiteX83" fmla="*/ 7210426 w 7272882"/>
              <a:gd name="connsiteY83" fmla="*/ 757238 h 3501357"/>
              <a:gd name="connsiteX84" fmla="*/ 7224713 w 7272882"/>
              <a:gd name="connsiteY84" fmla="*/ 747713 h 3501357"/>
              <a:gd name="connsiteX85" fmla="*/ 7239001 w 7272882"/>
              <a:gd name="connsiteY85" fmla="*/ 738188 h 3501357"/>
              <a:gd name="connsiteX86" fmla="*/ 7248526 w 7272882"/>
              <a:gd name="connsiteY86" fmla="*/ 723900 h 3501357"/>
              <a:gd name="connsiteX87" fmla="*/ 7210426 w 7272882"/>
              <a:gd name="connsiteY87" fmla="*/ 700088 h 3501357"/>
              <a:gd name="connsiteX88" fmla="*/ 7196138 w 7272882"/>
              <a:gd name="connsiteY88" fmla="*/ 695325 h 3501357"/>
              <a:gd name="connsiteX89" fmla="*/ 7172326 w 7272882"/>
              <a:gd name="connsiteY89" fmla="*/ 690563 h 3501357"/>
              <a:gd name="connsiteX90" fmla="*/ 7148513 w 7272882"/>
              <a:gd name="connsiteY90" fmla="*/ 681038 h 3501357"/>
              <a:gd name="connsiteX91" fmla="*/ 7129463 w 7272882"/>
              <a:gd name="connsiteY91" fmla="*/ 676275 h 3501357"/>
              <a:gd name="connsiteX92" fmla="*/ 7086601 w 7272882"/>
              <a:gd name="connsiteY92" fmla="*/ 652463 h 3501357"/>
              <a:gd name="connsiteX93" fmla="*/ 7072313 w 7272882"/>
              <a:gd name="connsiteY93" fmla="*/ 647700 h 3501357"/>
              <a:gd name="connsiteX94" fmla="*/ 7067551 w 7272882"/>
              <a:gd name="connsiteY94" fmla="*/ 633413 h 3501357"/>
              <a:gd name="connsiteX95" fmla="*/ 7072313 w 7272882"/>
              <a:gd name="connsiteY95" fmla="*/ 604838 h 3501357"/>
              <a:gd name="connsiteX96" fmla="*/ 7119938 w 7272882"/>
              <a:gd name="connsiteY96" fmla="*/ 561975 h 3501357"/>
              <a:gd name="connsiteX97" fmla="*/ 7134226 w 7272882"/>
              <a:gd name="connsiteY97" fmla="*/ 547688 h 3501357"/>
              <a:gd name="connsiteX98" fmla="*/ 7153276 w 7272882"/>
              <a:gd name="connsiteY98" fmla="*/ 514350 h 3501357"/>
              <a:gd name="connsiteX99" fmla="*/ 7158038 w 7272882"/>
              <a:gd name="connsiteY99" fmla="*/ 500063 h 3501357"/>
              <a:gd name="connsiteX100" fmla="*/ 7153276 w 7272882"/>
              <a:gd name="connsiteY100" fmla="*/ 457200 h 3501357"/>
              <a:gd name="connsiteX101" fmla="*/ 7124701 w 7272882"/>
              <a:gd name="connsiteY101" fmla="*/ 309563 h 3501357"/>
              <a:gd name="connsiteX102" fmla="*/ 7119938 w 7272882"/>
              <a:gd name="connsiteY102" fmla="*/ 290513 h 3501357"/>
              <a:gd name="connsiteX103" fmla="*/ 7143751 w 7272882"/>
              <a:gd name="connsiteY103" fmla="*/ 233363 h 3501357"/>
              <a:gd name="connsiteX104" fmla="*/ 7148513 w 7272882"/>
              <a:gd name="connsiteY104" fmla="*/ 219075 h 3501357"/>
              <a:gd name="connsiteX105" fmla="*/ 7158038 w 7272882"/>
              <a:gd name="connsiteY105" fmla="*/ 204788 h 3501357"/>
              <a:gd name="connsiteX106" fmla="*/ 7167563 w 7272882"/>
              <a:gd name="connsiteY106" fmla="*/ 166688 h 3501357"/>
              <a:gd name="connsiteX107" fmla="*/ 7196138 w 7272882"/>
              <a:gd name="connsiteY107" fmla="*/ 119063 h 3501357"/>
              <a:gd name="connsiteX108" fmla="*/ 7215188 w 7272882"/>
              <a:gd name="connsiteY108" fmla="*/ 90487 h 3501357"/>
              <a:gd name="connsiteX109" fmla="*/ 7224713 w 7272882"/>
              <a:gd name="connsiteY109" fmla="*/ 76200 h 3501357"/>
              <a:gd name="connsiteX110" fmla="*/ 6929438 w 7272882"/>
              <a:gd name="connsiteY110" fmla="*/ 76200 h 3501357"/>
              <a:gd name="connsiteX111" fmla="*/ 6877051 w 7272882"/>
              <a:gd name="connsiteY111" fmla="*/ 85725 h 3501357"/>
              <a:gd name="connsiteX112" fmla="*/ 6791326 w 7272882"/>
              <a:gd name="connsiteY112" fmla="*/ 90487 h 3501357"/>
              <a:gd name="connsiteX113" fmla="*/ 6710363 w 7272882"/>
              <a:gd name="connsiteY113" fmla="*/ 80962 h 3501357"/>
              <a:gd name="connsiteX114" fmla="*/ 6638926 w 7272882"/>
              <a:gd name="connsiteY114" fmla="*/ 66675 h 3501357"/>
              <a:gd name="connsiteX115" fmla="*/ 6334126 w 7272882"/>
              <a:gd name="connsiteY115" fmla="*/ 61912 h 3501357"/>
              <a:gd name="connsiteX116" fmla="*/ 5638801 w 7272882"/>
              <a:gd name="connsiteY116" fmla="*/ 47625 h 3501357"/>
              <a:gd name="connsiteX117" fmla="*/ 5610226 w 7272882"/>
              <a:gd name="connsiteY117" fmla="*/ 38100 h 3501357"/>
              <a:gd name="connsiteX118" fmla="*/ 2438401 w 7272882"/>
              <a:gd name="connsiteY118" fmla="*/ 28575 h 3501357"/>
              <a:gd name="connsiteX119" fmla="*/ 1557338 w 7272882"/>
              <a:gd name="connsiteY119" fmla="*/ 23812 h 3501357"/>
              <a:gd name="connsiteX120" fmla="*/ 1323976 w 7272882"/>
              <a:gd name="connsiteY120" fmla="*/ 9525 h 3501357"/>
              <a:gd name="connsiteX121" fmla="*/ 1281113 w 7272882"/>
              <a:gd name="connsiteY121" fmla="*/ 0 h 3501357"/>
              <a:gd name="connsiteX122" fmla="*/ 428626 w 7272882"/>
              <a:gd name="connsiteY122" fmla="*/ 4762 h 3501357"/>
              <a:gd name="connsiteX123" fmla="*/ 404813 w 7272882"/>
              <a:gd name="connsiteY123" fmla="*/ 14287 h 3501357"/>
              <a:gd name="connsiteX124" fmla="*/ 342901 w 7272882"/>
              <a:gd name="connsiteY124" fmla="*/ 19050 h 3501357"/>
              <a:gd name="connsiteX125" fmla="*/ 285751 w 7272882"/>
              <a:gd name="connsiteY125" fmla="*/ 28575 h 3501357"/>
              <a:gd name="connsiteX126" fmla="*/ 266701 w 7272882"/>
              <a:gd name="connsiteY126" fmla="*/ 33337 h 3501357"/>
              <a:gd name="connsiteX127" fmla="*/ 238126 w 7272882"/>
              <a:gd name="connsiteY127" fmla="*/ 38100 h 3501357"/>
              <a:gd name="connsiteX128" fmla="*/ 180975 w 7272882"/>
              <a:gd name="connsiteY128" fmla="*/ 52387 h 3501357"/>
              <a:gd name="connsiteX129" fmla="*/ 166688 w 7272882"/>
              <a:gd name="connsiteY129" fmla="*/ 57150 h 3501357"/>
              <a:gd name="connsiteX130" fmla="*/ 133350 w 7272882"/>
              <a:gd name="connsiteY130" fmla="*/ 66675 h 3501357"/>
              <a:gd name="connsiteX131" fmla="*/ 119063 w 7272882"/>
              <a:gd name="connsiteY131" fmla="*/ 119063 h 3501357"/>
              <a:gd name="connsiteX132" fmla="*/ 109538 w 7272882"/>
              <a:gd name="connsiteY132" fmla="*/ 147638 h 3501357"/>
              <a:gd name="connsiteX133" fmla="*/ 104775 w 7272882"/>
              <a:gd name="connsiteY133" fmla="*/ 180975 h 3501357"/>
              <a:gd name="connsiteX134" fmla="*/ 95250 w 7272882"/>
              <a:gd name="connsiteY134" fmla="*/ 304800 h 3501357"/>
              <a:gd name="connsiteX135" fmla="*/ 90488 w 7272882"/>
              <a:gd name="connsiteY135" fmla="*/ 342900 h 3501357"/>
              <a:gd name="connsiteX136" fmla="*/ 85725 w 7272882"/>
              <a:gd name="connsiteY136" fmla="*/ 361950 h 3501357"/>
              <a:gd name="connsiteX137" fmla="*/ 76200 w 7272882"/>
              <a:gd name="connsiteY137" fmla="*/ 461963 h 3501357"/>
              <a:gd name="connsiteX138" fmla="*/ 66675 w 7272882"/>
              <a:gd name="connsiteY138" fmla="*/ 1495425 h 3501357"/>
              <a:gd name="connsiteX139" fmla="*/ 61913 w 7272882"/>
              <a:gd name="connsiteY139" fmla="*/ 1557338 h 3501357"/>
              <a:gd name="connsiteX140" fmla="*/ 47625 w 7272882"/>
              <a:gd name="connsiteY140" fmla="*/ 1604963 h 3501357"/>
              <a:gd name="connsiteX141" fmla="*/ 42863 w 7272882"/>
              <a:gd name="connsiteY141" fmla="*/ 1647825 h 3501357"/>
              <a:gd name="connsiteX142" fmla="*/ 38100 w 7272882"/>
              <a:gd name="connsiteY142" fmla="*/ 1695450 h 3501357"/>
              <a:gd name="connsiteX143" fmla="*/ 28575 w 7272882"/>
              <a:gd name="connsiteY143" fmla="*/ 1747838 h 3501357"/>
              <a:gd name="connsiteX144" fmla="*/ 23813 w 7272882"/>
              <a:gd name="connsiteY144" fmla="*/ 1781175 h 3501357"/>
              <a:gd name="connsiteX145" fmla="*/ 14288 w 7272882"/>
              <a:gd name="connsiteY145" fmla="*/ 1838325 h 3501357"/>
              <a:gd name="connsiteX146" fmla="*/ 9525 w 7272882"/>
              <a:gd name="connsiteY146" fmla="*/ 1924050 h 3501357"/>
              <a:gd name="connsiteX147" fmla="*/ 0 w 7272882"/>
              <a:gd name="connsiteY147" fmla="*/ 2190750 h 3501357"/>
              <a:gd name="connsiteX148" fmla="*/ 185738 w 7272882"/>
              <a:gd name="connsiteY148" fmla="*/ 3409950 h 3501357"/>
              <a:gd name="connsiteX149" fmla="*/ 200025 w 7272882"/>
              <a:gd name="connsiteY149" fmla="*/ 3414713 h 3501357"/>
              <a:gd name="connsiteX150" fmla="*/ 242888 w 7272882"/>
              <a:gd name="connsiteY150" fmla="*/ 3429000 h 3501357"/>
              <a:gd name="connsiteX151" fmla="*/ 395288 w 7272882"/>
              <a:gd name="connsiteY151" fmla="*/ 3433763 h 3501357"/>
              <a:gd name="connsiteX152" fmla="*/ 419101 w 7272882"/>
              <a:gd name="connsiteY152" fmla="*/ 3424238 h 3501357"/>
              <a:gd name="connsiteX153" fmla="*/ 433388 w 7272882"/>
              <a:gd name="connsiteY153" fmla="*/ 3419475 h 3501357"/>
              <a:gd name="connsiteX154" fmla="*/ 476251 w 7272882"/>
              <a:gd name="connsiteY154" fmla="*/ 3386138 h 3501357"/>
              <a:gd name="connsiteX155" fmla="*/ 495301 w 7272882"/>
              <a:gd name="connsiteY155" fmla="*/ 3362325 h 3501357"/>
              <a:gd name="connsiteX156" fmla="*/ 509588 w 7272882"/>
              <a:gd name="connsiteY156" fmla="*/ 3357563 h 3501357"/>
              <a:gd name="connsiteX157" fmla="*/ 519113 w 7272882"/>
              <a:gd name="connsiteY157" fmla="*/ 3324225 h 3501357"/>
              <a:gd name="connsiteX158" fmla="*/ 538163 w 7272882"/>
              <a:gd name="connsiteY158" fmla="*/ 3305175 h 3501357"/>
              <a:gd name="connsiteX159" fmla="*/ 552451 w 7272882"/>
              <a:gd name="connsiteY159" fmla="*/ 3286125 h 3501357"/>
              <a:gd name="connsiteX160" fmla="*/ 566738 w 7272882"/>
              <a:gd name="connsiteY160" fmla="*/ 3252788 h 3501357"/>
              <a:gd name="connsiteX161" fmla="*/ 590551 w 7272882"/>
              <a:gd name="connsiteY161" fmla="*/ 3233738 h 3501357"/>
              <a:gd name="connsiteX162" fmla="*/ 600076 w 7272882"/>
              <a:gd name="connsiteY162" fmla="*/ 3219450 h 3501357"/>
              <a:gd name="connsiteX163" fmla="*/ 623888 w 7272882"/>
              <a:gd name="connsiteY163" fmla="*/ 3200400 h 3501357"/>
              <a:gd name="connsiteX164" fmla="*/ 638176 w 7272882"/>
              <a:gd name="connsiteY164" fmla="*/ 3186113 h 3501357"/>
              <a:gd name="connsiteX165" fmla="*/ 657226 w 7272882"/>
              <a:gd name="connsiteY165" fmla="*/ 3176588 h 3501357"/>
              <a:gd name="connsiteX166" fmla="*/ 690563 w 7272882"/>
              <a:gd name="connsiteY166" fmla="*/ 3162300 h 3501357"/>
              <a:gd name="connsiteX167" fmla="*/ 728663 w 7272882"/>
              <a:gd name="connsiteY167" fmla="*/ 3133725 h 3501357"/>
              <a:gd name="connsiteX168" fmla="*/ 742951 w 7272882"/>
              <a:gd name="connsiteY168" fmla="*/ 3124200 h 3501357"/>
              <a:gd name="connsiteX169" fmla="*/ 785813 w 7272882"/>
              <a:gd name="connsiteY169" fmla="*/ 3081338 h 3501357"/>
              <a:gd name="connsiteX170" fmla="*/ 809626 w 7272882"/>
              <a:gd name="connsiteY170" fmla="*/ 3057525 h 3501357"/>
              <a:gd name="connsiteX171" fmla="*/ 852488 w 7272882"/>
              <a:gd name="connsiteY171" fmla="*/ 3005138 h 3501357"/>
              <a:gd name="connsiteX172" fmla="*/ 862013 w 7272882"/>
              <a:gd name="connsiteY172" fmla="*/ 2990850 h 3501357"/>
              <a:gd name="connsiteX173" fmla="*/ 904876 w 7272882"/>
              <a:gd name="connsiteY173" fmla="*/ 2967038 h 3501357"/>
              <a:gd name="connsiteX174" fmla="*/ 919163 w 7272882"/>
              <a:gd name="connsiteY174" fmla="*/ 2957513 h 3501357"/>
              <a:gd name="connsiteX175" fmla="*/ 952501 w 7272882"/>
              <a:gd name="connsiteY175" fmla="*/ 2938463 h 3501357"/>
              <a:gd name="connsiteX176" fmla="*/ 966788 w 7272882"/>
              <a:gd name="connsiteY176" fmla="*/ 2924175 h 3501357"/>
              <a:gd name="connsiteX177" fmla="*/ 1047751 w 7272882"/>
              <a:gd name="connsiteY177" fmla="*/ 2876550 h 3501357"/>
              <a:gd name="connsiteX178" fmla="*/ 1081088 w 7272882"/>
              <a:gd name="connsiteY178" fmla="*/ 2847975 h 3501357"/>
              <a:gd name="connsiteX179" fmla="*/ 1147763 w 7272882"/>
              <a:gd name="connsiteY179" fmla="*/ 2819400 h 3501357"/>
              <a:gd name="connsiteX180" fmla="*/ 1204913 w 7272882"/>
              <a:gd name="connsiteY180" fmla="*/ 2795588 h 3501357"/>
              <a:gd name="connsiteX181" fmla="*/ 1233488 w 7272882"/>
              <a:gd name="connsiteY181" fmla="*/ 2781300 h 3501357"/>
              <a:gd name="connsiteX182" fmla="*/ 1262063 w 7272882"/>
              <a:gd name="connsiteY182" fmla="*/ 2776538 h 3501357"/>
              <a:gd name="connsiteX183" fmla="*/ 1352551 w 7272882"/>
              <a:gd name="connsiteY183" fmla="*/ 2757488 h 3501357"/>
              <a:gd name="connsiteX184" fmla="*/ 1433513 w 7272882"/>
              <a:gd name="connsiteY184" fmla="*/ 2728913 h 3501357"/>
              <a:gd name="connsiteX185" fmla="*/ 1485901 w 7272882"/>
              <a:gd name="connsiteY185" fmla="*/ 2714625 h 3501357"/>
              <a:gd name="connsiteX186" fmla="*/ 1638301 w 7272882"/>
              <a:gd name="connsiteY186" fmla="*/ 2652713 h 3501357"/>
              <a:gd name="connsiteX187" fmla="*/ 1728788 w 7272882"/>
              <a:gd name="connsiteY187" fmla="*/ 2614613 h 3501357"/>
              <a:gd name="connsiteX188" fmla="*/ 1828801 w 7272882"/>
              <a:gd name="connsiteY188" fmla="*/ 2581275 h 3501357"/>
              <a:gd name="connsiteX189" fmla="*/ 1857376 w 7272882"/>
              <a:gd name="connsiteY189" fmla="*/ 2566988 h 3501357"/>
              <a:gd name="connsiteX190" fmla="*/ 1885951 w 7272882"/>
              <a:gd name="connsiteY190" fmla="*/ 2547938 h 3501357"/>
              <a:gd name="connsiteX191" fmla="*/ 1928813 w 7272882"/>
              <a:gd name="connsiteY191" fmla="*/ 2533650 h 3501357"/>
              <a:gd name="connsiteX192" fmla="*/ 2047876 w 7272882"/>
              <a:gd name="connsiteY192" fmla="*/ 2481263 h 3501357"/>
              <a:gd name="connsiteX193" fmla="*/ 2100263 w 7272882"/>
              <a:gd name="connsiteY193" fmla="*/ 2452688 h 3501357"/>
              <a:gd name="connsiteX194" fmla="*/ 2133601 w 7272882"/>
              <a:gd name="connsiteY194" fmla="*/ 2443163 h 3501357"/>
              <a:gd name="connsiteX195" fmla="*/ 2185988 w 7272882"/>
              <a:gd name="connsiteY195" fmla="*/ 2424113 h 3501357"/>
              <a:gd name="connsiteX196" fmla="*/ 2238376 w 7272882"/>
              <a:gd name="connsiteY196" fmla="*/ 2400300 h 3501357"/>
              <a:gd name="connsiteX197" fmla="*/ 2314576 w 7272882"/>
              <a:gd name="connsiteY197" fmla="*/ 2376488 h 3501357"/>
              <a:gd name="connsiteX198" fmla="*/ 2438401 w 7272882"/>
              <a:gd name="connsiteY198" fmla="*/ 2319338 h 3501357"/>
              <a:gd name="connsiteX199" fmla="*/ 2495551 w 7272882"/>
              <a:gd name="connsiteY199" fmla="*/ 2286000 h 3501357"/>
              <a:gd name="connsiteX200" fmla="*/ 2528888 w 7272882"/>
              <a:gd name="connsiteY200" fmla="*/ 2276475 h 3501357"/>
              <a:gd name="connsiteX201" fmla="*/ 2605088 w 7272882"/>
              <a:gd name="connsiteY201" fmla="*/ 2238375 h 3501357"/>
              <a:gd name="connsiteX202" fmla="*/ 2662238 w 7272882"/>
              <a:gd name="connsiteY202" fmla="*/ 2219325 h 3501357"/>
              <a:gd name="connsiteX203" fmla="*/ 2681288 w 7272882"/>
              <a:gd name="connsiteY203" fmla="*/ 2209800 h 3501357"/>
              <a:gd name="connsiteX204" fmla="*/ 2805113 w 7272882"/>
              <a:gd name="connsiteY204" fmla="*/ 2157413 h 3501357"/>
              <a:gd name="connsiteX205" fmla="*/ 2828926 w 7272882"/>
              <a:gd name="connsiteY205" fmla="*/ 2143125 h 3501357"/>
              <a:gd name="connsiteX206" fmla="*/ 2957513 w 7272882"/>
              <a:gd name="connsiteY206" fmla="*/ 2100263 h 3501357"/>
              <a:gd name="connsiteX207" fmla="*/ 2986088 w 7272882"/>
              <a:gd name="connsiteY207" fmla="*/ 2095500 h 3501357"/>
              <a:gd name="connsiteX208" fmla="*/ 3052763 w 7272882"/>
              <a:gd name="connsiteY208" fmla="*/ 2085975 h 3501357"/>
              <a:gd name="connsiteX209" fmla="*/ 3162301 w 7272882"/>
              <a:gd name="connsiteY209" fmla="*/ 2052638 h 3501357"/>
              <a:gd name="connsiteX210" fmla="*/ 3248026 w 7272882"/>
              <a:gd name="connsiteY210" fmla="*/ 2028825 h 3501357"/>
              <a:gd name="connsiteX211" fmla="*/ 3290888 w 7272882"/>
              <a:gd name="connsiteY211" fmla="*/ 2019300 h 3501357"/>
              <a:gd name="connsiteX212" fmla="*/ 3338513 w 7272882"/>
              <a:gd name="connsiteY212" fmla="*/ 2005013 h 3501357"/>
              <a:gd name="connsiteX213" fmla="*/ 3452813 w 7272882"/>
              <a:gd name="connsiteY213" fmla="*/ 1990725 h 3501357"/>
              <a:gd name="connsiteX214" fmla="*/ 3514726 w 7272882"/>
              <a:gd name="connsiteY214" fmla="*/ 1981200 h 3501357"/>
              <a:gd name="connsiteX215" fmla="*/ 3595688 w 7272882"/>
              <a:gd name="connsiteY215" fmla="*/ 1971675 h 3501357"/>
              <a:gd name="connsiteX216" fmla="*/ 3690938 w 7272882"/>
              <a:gd name="connsiteY216" fmla="*/ 1943100 h 3501357"/>
              <a:gd name="connsiteX217" fmla="*/ 3743326 w 7272882"/>
              <a:gd name="connsiteY217" fmla="*/ 1938338 h 3501357"/>
              <a:gd name="connsiteX218" fmla="*/ 3914776 w 7272882"/>
              <a:gd name="connsiteY218" fmla="*/ 1909763 h 3501357"/>
              <a:gd name="connsiteX219" fmla="*/ 4029076 w 7272882"/>
              <a:gd name="connsiteY219" fmla="*/ 1890713 h 3501357"/>
              <a:gd name="connsiteX220" fmla="*/ 4133851 w 7272882"/>
              <a:gd name="connsiteY220" fmla="*/ 1866900 h 3501357"/>
              <a:gd name="connsiteX221" fmla="*/ 4186238 w 7272882"/>
              <a:gd name="connsiteY221" fmla="*/ 1862138 h 3501357"/>
              <a:gd name="connsiteX222" fmla="*/ 4291013 w 7272882"/>
              <a:gd name="connsiteY222" fmla="*/ 1843088 h 3501357"/>
              <a:gd name="connsiteX223" fmla="*/ 4333876 w 7272882"/>
              <a:gd name="connsiteY223" fmla="*/ 1833563 h 3501357"/>
              <a:gd name="connsiteX224" fmla="*/ 4424363 w 7272882"/>
              <a:gd name="connsiteY224" fmla="*/ 1824038 h 3501357"/>
              <a:gd name="connsiteX225" fmla="*/ 4476751 w 7272882"/>
              <a:gd name="connsiteY225" fmla="*/ 1819275 h 3501357"/>
              <a:gd name="connsiteX226" fmla="*/ 4633913 w 7272882"/>
              <a:gd name="connsiteY226" fmla="*/ 1814513 h 3501357"/>
              <a:gd name="connsiteX227" fmla="*/ 4667251 w 7272882"/>
              <a:gd name="connsiteY227" fmla="*/ 1809750 h 3501357"/>
              <a:gd name="connsiteX228" fmla="*/ 4714876 w 7272882"/>
              <a:gd name="connsiteY228" fmla="*/ 1795463 h 3501357"/>
              <a:gd name="connsiteX229" fmla="*/ 4786313 w 7272882"/>
              <a:gd name="connsiteY229" fmla="*/ 1790700 h 3501357"/>
              <a:gd name="connsiteX230" fmla="*/ 4967288 w 7272882"/>
              <a:gd name="connsiteY230" fmla="*/ 1776413 h 3501357"/>
              <a:gd name="connsiteX231" fmla="*/ 4991101 w 7272882"/>
              <a:gd name="connsiteY231" fmla="*/ 1771650 h 3501357"/>
              <a:gd name="connsiteX232" fmla="*/ 5048251 w 7272882"/>
              <a:gd name="connsiteY232" fmla="*/ 1766888 h 3501357"/>
              <a:gd name="connsiteX233" fmla="*/ 5110163 w 7272882"/>
              <a:gd name="connsiteY233" fmla="*/ 1757363 h 3501357"/>
              <a:gd name="connsiteX234" fmla="*/ 5238751 w 7272882"/>
              <a:gd name="connsiteY234" fmla="*/ 1752600 h 3501357"/>
              <a:gd name="connsiteX235" fmla="*/ 5272088 w 7272882"/>
              <a:gd name="connsiteY235" fmla="*/ 1747838 h 3501357"/>
              <a:gd name="connsiteX236" fmla="*/ 5362576 w 7272882"/>
              <a:gd name="connsiteY236" fmla="*/ 1738313 h 3501357"/>
              <a:gd name="connsiteX237" fmla="*/ 5376863 w 7272882"/>
              <a:gd name="connsiteY237" fmla="*/ 1733550 h 3501357"/>
              <a:gd name="connsiteX238" fmla="*/ 5424488 w 7272882"/>
              <a:gd name="connsiteY238" fmla="*/ 1728788 h 3501357"/>
              <a:gd name="connsiteX239" fmla="*/ 5453063 w 7272882"/>
              <a:gd name="connsiteY239" fmla="*/ 1719263 h 3501357"/>
              <a:gd name="connsiteX240" fmla="*/ 5672138 w 7272882"/>
              <a:gd name="connsiteY240" fmla="*/ 1719263 h 3501357"/>
              <a:gd name="connsiteX241" fmla="*/ 5705476 w 7272882"/>
              <a:gd name="connsiteY241" fmla="*/ 1747838 h 3501357"/>
              <a:gd name="connsiteX242" fmla="*/ 5738813 w 7272882"/>
              <a:gd name="connsiteY242" fmla="*/ 1809750 h 3501357"/>
              <a:gd name="connsiteX243" fmla="*/ 5743576 w 7272882"/>
              <a:gd name="connsiteY243" fmla="*/ 1824038 h 3501357"/>
              <a:gd name="connsiteX244" fmla="*/ 5757863 w 7272882"/>
              <a:gd name="connsiteY244" fmla="*/ 1847850 h 3501357"/>
              <a:gd name="connsiteX0" fmla="*/ 5760217 w 7275236"/>
              <a:gd name="connsiteY0" fmla="*/ 1847850 h 3521111"/>
              <a:gd name="connsiteX1" fmla="*/ 5784030 w 7275236"/>
              <a:gd name="connsiteY1" fmla="*/ 1838325 h 3521111"/>
              <a:gd name="connsiteX2" fmla="*/ 5798317 w 7275236"/>
              <a:gd name="connsiteY2" fmla="*/ 1828800 h 3521111"/>
              <a:gd name="connsiteX3" fmla="*/ 5774505 w 7275236"/>
              <a:gd name="connsiteY3" fmla="*/ 1785938 h 3521111"/>
              <a:gd name="connsiteX4" fmla="*/ 5764980 w 7275236"/>
              <a:gd name="connsiteY4" fmla="*/ 1771650 h 3521111"/>
              <a:gd name="connsiteX5" fmla="*/ 5774505 w 7275236"/>
              <a:gd name="connsiteY5" fmla="*/ 1743075 h 3521111"/>
              <a:gd name="connsiteX6" fmla="*/ 5788792 w 7275236"/>
              <a:gd name="connsiteY6" fmla="*/ 1733550 h 3521111"/>
              <a:gd name="connsiteX7" fmla="*/ 5798317 w 7275236"/>
              <a:gd name="connsiteY7" fmla="*/ 1719263 h 3521111"/>
              <a:gd name="connsiteX8" fmla="*/ 5798317 w 7275236"/>
              <a:gd name="connsiteY8" fmla="*/ 1676400 h 3521111"/>
              <a:gd name="connsiteX9" fmla="*/ 5817367 w 7275236"/>
              <a:gd name="connsiteY9" fmla="*/ 1671638 h 3521111"/>
              <a:gd name="connsiteX10" fmla="*/ 5831655 w 7275236"/>
              <a:gd name="connsiteY10" fmla="*/ 1662113 h 3521111"/>
              <a:gd name="connsiteX11" fmla="*/ 5879280 w 7275236"/>
              <a:gd name="connsiteY11" fmla="*/ 1662113 h 3521111"/>
              <a:gd name="connsiteX12" fmla="*/ 5926905 w 7275236"/>
              <a:gd name="connsiteY12" fmla="*/ 1671638 h 3521111"/>
              <a:gd name="connsiteX13" fmla="*/ 5950717 w 7275236"/>
              <a:gd name="connsiteY13" fmla="*/ 1676400 h 3521111"/>
              <a:gd name="connsiteX14" fmla="*/ 5965005 w 7275236"/>
              <a:gd name="connsiteY14" fmla="*/ 1709738 h 3521111"/>
              <a:gd name="connsiteX15" fmla="*/ 5979292 w 7275236"/>
              <a:gd name="connsiteY15" fmla="*/ 1714500 h 3521111"/>
              <a:gd name="connsiteX16" fmla="*/ 6050730 w 7275236"/>
              <a:gd name="connsiteY16" fmla="*/ 1719263 h 3521111"/>
              <a:gd name="connsiteX17" fmla="*/ 6055492 w 7275236"/>
              <a:gd name="connsiteY17" fmla="*/ 1747838 h 3521111"/>
              <a:gd name="connsiteX18" fmla="*/ 6122167 w 7275236"/>
              <a:gd name="connsiteY18" fmla="*/ 1752600 h 3521111"/>
              <a:gd name="connsiteX19" fmla="*/ 6136455 w 7275236"/>
              <a:gd name="connsiteY19" fmla="*/ 1695450 h 3521111"/>
              <a:gd name="connsiteX20" fmla="*/ 6288855 w 7275236"/>
              <a:gd name="connsiteY20" fmla="*/ 1695450 h 3521111"/>
              <a:gd name="connsiteX21" fmla="*/ 6303142 w 7275236"/>
              <a:gd name="connsiteY21" fmla="*/ 1690688 h 3521111"/>
              <a:gd name="connsiteX22" fmla="*/ 6336480 w 7275236"/>
              <a:gd name="connsiteY22" fmla="*/ 1671638 h 3521111"/>
              <a:gd name="connsiteX23" fmla="*/ 6355530 w 7275236"/>
              <a:gd name="connsiteY23" fmla="*/ 1643063 h 3521111"/>
              <a:gd name="connsiteX24" fmla="*/ 6426967 w 7275236"/>
              <a:gd name="connsiteY24" fmla="*/ 1633538 h 3521111"/>
              <a:gd name="connsiteX25" fmla="*/ 6441255 w 7275236"/>
              <a:gd name="connsiteY25" fmla="*/ 1628775 h 3521111"/>
              <a:gd name="connsiteX26" fmla="*/ 6474592 w 7275236"/>
              <a:gd name="connsiteY26" fmla="*/ 1624013 h 3521111"/>
              <a:gd name="connsiteX27" fmla="*/ 6479355 w 7275236"/>
              <a:gd name="connsiteY27" fmla="*/ 1600200 h 3521111"/>
              <a:gd name="connsiteX28" fmla="*/ 6507930 w 7275236"/>
              <a:gd name="connsiteY28" fmla="*/ 1590675 h 3521111"/>
              <a:gd name="connsiteX29" fmla="*/ 6550792 w 7275236"/>
              <a:gd name="connsiteY29" fmla="*/ 1595438 h 3521111"/>
              <a:gd name="connsiteX30" fmla="*/ 6565080 w 7275236"/>
              <a:gd name="connsiteY30" fmla="*/ 1604963 h 3521111"/>
              <a:gd name="connsiteX31" fmla="*/ 6603180 w 7275236"/>
              <a:gd name="connsiteY31" fmla="*/ 1600200 h 3521111"/>
              <a:gd name="connsiteX32" fmla="*/ 6626992 w 7275236"/>
              <a:gd name="connsiteY32" fmla="*/ 1576388 h 3521111"/>
              <a:gd name="connsiteX33" fmla="*/ 6612705 w 7275236"/>
              <a:gd name="connsiteY33" fmla="*/ 1495425 h 3521111"/>
              <a:gd name="connsiteX34" fmla="*/ 6617467 w 7275236"/>
              <a:gd name="connsiteY34" fmla="*/ 1462088 h 3521111"/>
              <a:gd name="connsiteX35" fmla="*/ 6631755 w 7275236"/>
              <a:gd name="connsiteY35" fmla="*/ 1457325 h 3521111"/>
              <a:gd name="connsiteX36" fmla="*/ 6646042 w 7275236"/>
              <a:gd name="connsiteY36" fmla="*/ 1447800 h 3521111"/>
              <a:gd name="connsiteX37" fmla="*/ 6655567 w 7275236"/>
              <a:gd name="connsiteY37" fmla="*/ 1433513 h 3521111"/>
              <a:gd name="connsiteX38" fmla="*/ 6660330 w 7275236"/>
              <a:gd name="connsiteY38" fmla="*/ 1400175 h 3521111"/>
              <a:gd name="connsiteX39" fmla="*/ 6674617 w 7275236"/>
              <a:gd name="connsiteY39" fmla="*/ 1395413 h 3521111"/>
              <a:gd name="connsiteX40" fmla="*/ 6722242 w 7275236"/>
              <a:gd name="connsiteY40" fmla="*/ 1385888 h 3521111"/>
              <a:gd name="connsiteX41" fmla="*/ 6750817 w 7275236"/>
              <a:gd name="connsiteY41" fmla="*/ 1376363 h 3521111"/>
              <a:gd name="connsiteX42" fmla="*/ 6765105 w 7275236"/>
              <a:gd name="connsiteY42" fmla="*/ 1371600 h 3521111"/>
              <a:gd name="connsiteX43" fmla="*/ 6779392 w 7275236"/>
              <a:gd name="connsiteY43" fmla="*/ 1376363 h 3521111"/>
              <a:gd name="connsiteX44" fmla="*/ 6793680 w 7275236"/>
              <a:gd name="connsiteY44" fmla="*/ 1404938 h 3521111"/>
              <a:gd name="connsiteX45" fmla="*/ 6888930 w 7275236"/>
              <a:gd name="connsiteY45" fmla="*/ 1409700 h 3521111"/>
              <a:gd name="connsiteX46" fmla="*/ 6965130 w 7275236"/>
              <a:gd name="connsiteY46" fmla="*/ 1423988 h 3521111"/>
              <a:gd name="connsiteX47" fmla="*/ 6984180 w 7275236"/>
              <a:gd name="connsiteY47" fmla="*/ 1433513 h 3521111"/>
              <a:gd name="connsiteX48" fmla="*/ 7003230 w 7275236"/>
              <a:gd name="connsiteY48" fmla="*/ 1438275 h 3521111"/>
              <a:gd name="connsiteX49" fmla="*/ 7017517 w 7275236"/>
              <a:gd name="connsiteY49" fmla="*/ 1447800 h 3521111"/>
              <a:gd name="connsiteX50" fmla="*/ 7046092 w 7275236"/>
              <a:gd name="connsiteY50" fmla="*/ 1452563 h 3521111"/>
              <a:gd name="connsiteX51" fmla="*/ 7108005 w 7275236"/>
              <a:gd name="connsiteY51" fmla="*/ 1466850 h 3521111"/>
              <a:gd name="connsiteX52" fmla="*/ 7155630 w 7275236"/>
              <a:gd name="connsiteY52" fmla="*/ 1481138 h 3521111"/>
              <a:gd name="connsiteX53" fmla="*/ 7193730 w 7275236"/>
              <a:gd name="connsiteY53" fmla="*/ 1423988 h 3521111"/>
              <a:gd name="connsiteX54" fmla="*/ 7212780 w 7275236"/>
              <a:gd name="connsiteY54" fmla="*/ 1395413 h 3521111"/>
              <a:gd name="connsiteX55" fmla="*/ 7217542 w 7275236"/>
              <a:gd name="connsiteY55" fmla="*/ 1381125 h 3521111"/>
              <a:gd name="connsiteX56" fmla="*/ 7227067 w 7275236"/>
              <a:gd name="connsiteY56" fmla="*/ 1366838 h 3521111"/>
              <a:gd name="connsiteX57" fmla="*/ 7231830 w 7275236"/>
              <a:gd name="connsiteY57" fmla="*/ 1338263 h 3521111"/>
              <a:gd name="connsiteX58" fmla="*/ 7246117 w 7275236"/>
              <a:gd name="connsiteY58" fmla="*/ 1323975 h 3521111"/>
              <a:gd name="connsiteX59" fmla="*/ 7269930 w 7275236"/>
              <a:gd name="connsiteY59" fmla="*/ 1295400 h 3521111"/>
              <a:gd name="connsiteX60" fmla="*/ 7265167 w 7275236"/>
              <a:gd name="connsiteY60" fmla="*/ 1262063 h 3521111"/>
              <a:gd name="connsiteX61" fmla="*/ 7260405 w 7275236"/>
              <a:gd name="connsiteY61" fmla="*/ 1247775 h 3521111"/>
              <a:gd name="connsiteX62" fmla="*/ 7231830 w 7275236"/>
              <a:gd name="connsiteY62" fmla="*/ 1228725 h 3521111"/>
              <a:gd name="connsiteX63" fmla="*/ 7222305 w 7275236"/>
              <a:gd name="connsiteY63" fmla="*/ 1214438 h 3521111"/>
              <a:gd name="connsiteX64" fmla="*/ 7241355 w 7275236"/>
              <a:gd name="connsiteY64" fmla="*/ 1185863 h 3521111"/>
              <a:gd name="connsiteX65" fmla="*/ 7260405 w 7275236"/>
              <a:gd name="connsiteY65" fmla="*/ 1176338 h 3521111"/>
              <a:gd name="connsiteX66" fmla="*/ 7274692 w 7275236"/>
              <a:gd name="connsiteY66" fmla="*/ 1162050 h 3521111"/>
              <a:gd name="connsiteX67" fmla="*/ 7269930 w 7275236"/>
              <a:gd name="connsiteY67" fmla="*/ 1143000 h 3521111"/>
              <a:gd name="connsiteX68" fmla="*/ 7241355 w 7275236"/>
              <a:gd name="connsiteY68" fmla="*/ 1128713 h 3521111"/>
              <a:gd name="connsiteX69" fmla="*/ 7227067 w 7275236"/>
              <a:gd name="connsiteY69" fmla="*/ 1119188 h 3521111"/>
              <a:gd name="connsiteX70" fmla="*/ 7198492 w 7275236"/>
              <a:gd name="connsiteY70" fmla="*/ 1109663 h 3521111"/>
              <a:gd name="connsiteX71" fmla="*/ 7198492 w 7275236"/>
              <a:gd name="connsiteY71" fmla="*/ 1019175 h 3521111"/>
              <a:gd name="connsiteX72" fmla="*/ 7212780 w 7275236"/>
              <a:gd name="connsiteY72" fmla="*/ 985838 h 3521111"/>
              <a:gd name="connsiteX73" fmla="*/ 7231830 w 7275236"/>
              <a:gd name="connsiteY73" fmla="*/ 942975 h 3521111"/>
              <a:gd name="connsiteX74" fmla="*/ 7246117 w 7275236"/>
              <a:gd name="connsiteY74" fmla="*/ 909638 h 3521111"/>
              <a:gd name="connsiteX75" fmla="*/ 7255642 w 7275236"/>
              <a:gd name="connsiteY75" fmla="*/ 895350 h 3521111"/>
              <a:gd name="connsiteX76" fmla="*/ 7269930 w 7275236"/>
              <a:gd name="connsiteY76" fmla="*/ 885825 h 3521111"/>
              <a:gd name="connsiteX77" fmla="*/ 7274692 w 7275236"/>
              <a:gd name="connsiteY77" fmla="*/ 871538 h 3521111"/>
              <a:gd name="connsiteX78" fmla="*/ 7260405 w 7275236"/>
              <a:gd name="connsiteY78" fmla="*/ 866775 h 3521111"/>
              <a:gd name="connsiteX79" fmla="*/ 7241355 w 7275236"/>
              <a:gd name="connsiteY79" fmla="*/ 862013 h 3521111"/>
              <a:gd name="connsiteX80" fmla="*/ 7212780 w 7275236"/>
              <a:gd name="connsiteY80" fmla="*/ 852488 h 3521111"/>
              <a:gd name="connsiteX81" fmla="*/ 7193730 w 7275236"/>
              <a:gd name="connsiteY81" fmla="*/ 819150 h 3521111"/>
              <a:gd name="connsiteX82" fmla="*/ 7179442 w 7275236"/>
              <a:gd name="connsiteY82" fmla="*/ 790575 h 3521111"/>
              <a:gd name="connsiteX83" fmla="*/ 7212780 w 7275236"/>
              <a:gd name="connsiteY83" fmla="*/ 757238 h 3521111"/>
              <a:gd name="connsiteX84" fmla="*/ 7227067 w 7275236"/>
              <a:gd name="connsiteY84" fmla="*/ 747713 h 3521111"/>
              <a:gd name="connsiteX85" fmla="*/ 7241355 w 7275236"/>
              <a:gd name="connsiteY85" fmla="*/ 738188 h 3521111"/>
              <a:gd name="connsiteX86" fmla="*/ 7250880 w 7275236"/>
              <a:gd name="connsiteY86" fmla="*/ 723900 h 3521111"/>
              <a:gd name="connsiteX87" fmla="*/ 7212780 w 7275236"/>
              <a:gd name="connsiteY87" fmla="*/ 700088 h 3521111"/>
              <a:gd name="connsiteX88" fmla="*/ 7198492 w 7275236"/>
              <a:gd name="connsiteY88" fmla="*/ 695325 h 3521111"/>
              <a:gd name="connsiteX89" fmla="*/ 7174680 w 7275236"/>
              <a:gd name="connsiteY89" fmla="*/ 690563 h 3521111"/>
              <a:gd name="connsiteX90" fmla="*/ 7150867 w 7275236"/>
              <a:gd name="connsiteY90" fmla="*/ 681038 h 3521111"/>
              <a:gd name="connsiteX91" fmla="*/ 7131817 w 7275236"/>
              <a:gd name="connsiteY91" fmla="*/ 676275 h 3521111"/>
              <a:gd name="connsiteX92" fmla="*/ 7088955 w 7275236"/>
              <a:gd name="connsiteY92" fmla="*/ 652463 h 3521111"/>
              <a:gd name="connsiteX93" fmla="*/ 7074667 w 7275236"/>
              <a:gd name="connsiteY93" fmla="*/ 647700 h 3521111"/>
              <a:gd name="connsiteX94" fmla="*/ 7069905 w 7275236"/>
              <a:gd name="connsiteY94" fmla="*/ 633413 h 3521111"/>
              <a:gd name="connsiteX95" fmla="*/ 7074667 w 7275236"/>
              <a:gd name="connsiteY95" fmla="*/ 604838 h 3521111"/>
              <a:gd name="connsiteX96" fmla="*/ 7122292 w 7275236"/>
              <a:gd name="connsiteY96" fmla="*/ 561975 h 3521111"/>
              <a:gd name="connsiteX97" fmla="*/ 7136580 w 7275236"/>
              <a:gd name="connsiteY97" fmla="*/ 547688 h 3521111"/>
              <a:gd name="connsiteX98" fmla="*/ 7155630 w 7275236"/>
              <a:gd name="connsiteY98" fmla="*/ 514350 h 3521111"/>
              <a:gd name="connsiteX99" fmla="*/ 7160392 w 7275236"/>
              <a:gd name="connsiteY99" fmla="*/ 500063 h 3521111"/>
              <a:gd name="connsiteX100" fmla="*/ 7155630 w 7275236"/>
              <a:gd name="connsiteY100" fmla="*/ 457200 h 3521111"/>
              <a:gd name="connsiteX101" fmla="*/ 7127055 w 7275236"/>
              <a:gd name="connsiteY101" fmla="*/ 309563 h 3521111"/>
              <a:gd name="connsiteX102" fmla="*/ 7122292 w 7275236"/>
              <a:gd name="connsiteY102" fmla="*/ 290513 h 3521111"/>
              <a:gd name="connsiteX103" fmla="*/ 7146105 w 7275236"/>
              <a:gd name="connsiteY103" fmla="*/ 233363 h 3521111"/>
              <a:gd name="connsiteX104" fmla="*/ 7150867 w 7275236"/>
              <a:gd name="connsiteY104" fmla="*/ 219075 h 3521111"/>
              <a:gd name="connsiteX105" fmla="*/ 7160392 w 7275236"/>
              <a:gd name="connsiteY105" fmla="*/ 204788 h 3521111"/>
              <a:gd name="connsiteX106" fmla="*/ 7169917 w 7275236"/>
              <a:gd name="connsiteY106" fmla="*/ 166688 h 3521111"/>
              <a:gd name="connsiteX107" fmla="*/ 7198492 w 7275236"/>
              <a:gd name="connsiteY107" fmla="*/ 119063 h 3521111"/>
              <a:gd name="connsiteX108" fmla="*/ 7217542 w 7275236"/>
              <a:gd name="connsiteY108" fmla="*/ 90487 h 3521111"/>
              <a:gd name="connsiteX109" fmla="*/ 7227067 w 7275236"/>
              <a:gd name="connsiteY109" fmla="*/ 76200 h 3521111"/>
              <a:gd name="connsiteX110" fmla="*/ 6931792 w 7275236"/>
              <a:gd name="connsiteY110" fmla="*/ 76200 h 3521111"/>
              <a:gd name="connsiteX111" fmla="*/ 6879405 w 7275236"/>
              <a:gd name="connsiteY111" fmla="*/ 85725 h 3521111"/>
              <a:gd name="connsiteX112" fmla="*/ 6793680 w 7275236"/>
              <a:gd name="connsiteY112" fmla="*/ 90487 h 3521111"/>
              <a:gd name="connsiteX113" fmla="*/ 6712717 w 7275236"/>
              <a:gd name="connsiteY113" fmla="*/ 80962 h 3521111"/>
              <a:gd name="connsiteX114" fmla="*/ 6641280 w 7275236"/>
              <a:gd name="connsiteY114" fmla="*/ 66675 h 3521111"/>
              <a:gd name="connsiteX115" fmla="*/ 6336480 w 7275236"/>
              <a:gd name="connsiteY115" fmla="*/ 61912 h 3521111"/>
              <a:gd name="connsiteX116" fmla="*/ 5641155 w 7275236"/>
              <a:gd name="connsiteY116" fmla="*/ 47625 h 3521111"/>
              <a:gd name="connsiteX117" fmla="*/ 5612580 w 7275236"/>
              <a:gd name="connsiteY117" fmla="*/ 38100 h 3521111"/>
              <a:gd name="connsiteX118" fmla="*/ 2440755 w 7275236"/>
              <a:gd name="connsiteY118" fmla="*/ 28575 h 3521111"/>
              <a:gd name="connsiteX119" fmla="*/ 1559692 w 7275236"/>
              <a:gd name="connsiteY119" fmla="*/ 23812 h 3521111"/>
              <a:gd name="connsiteX120" fmla="*/ 1326330 w 7275236"/>
              <a:gd name="connsiteY120" fmla="*/ 9525 h 3521111"/>
              <a:gd name="connsiteX121" fmla="*/ 1283467 w 7275236"/>
              <a:gd name="connsiteY121" fmla="*/ 0 h 3521111"/>
              <a:gd name="connsiteX122" fmla="*/ 430980 w 7275236"/>
              <a:gd name="connsiteY122" fmla="*/ 4762 h 3521111"/>
              <a:gd name="connsiteX123" fmla="*/ 407167 w 7275236"/>
              <a:gd name="connsiteY123" fmla="*/ 14287 h 3521111"/>
              <a:gd name="connsiteX124" fmla="*/ 345255 w 7275236"/>
              <a:gd name="connsiteY124" fmla="*/ 19050 h 3521111"/>
              <a:gd name="connsiteX125" fmla="*/ 288105 w 7275236"/>
              <a:gd name="connsiteY125" fmla="*/ 28575 h 3521111"/>
              <a:gd name="connsiteX126" fmla="*/ 269055 w 7275236"/>
              <a:gd name="connsiteY126" fmla="*/ 33337 h 3521111"/>
              <a:gd name="connsiteX127" fmla="*/ 240480 w 7275236"/>
              <a:gd name="connsiteY127" fmla="*/ 38100 h 3521111"/>
              <a:gd name="connsiteX128" fmla="*/ 183329 w 7275236"/>
              <a:gd name="connsiteY128" fmla="*/ 52387 h 3521111"/>
              <a:gd name="connsiteX129" fmla="*/ 169042 w 7275236"/>
              <a:gd name="connsiteY129" fmla="*/ 57150 h 3521111"/>
              <a:gd name="connsiteX130" fmla="*/ 135704 w 7275236"/>
              <a:gd name="connsiteY130" fmla="*/ 66675 h 3521111"/>
              <a:gd name="connsiteX131" fmla="*/ 121417 w 7275236"/>
              <a:gd name="connsiteY131" fmla="*/ 119063 h 3521111"/>
              <a:gd name="connsiteX132" fmla="*/ 111892 w 7275236"/>
              <a:gd name="connsiteY132" fmla="*/ 147638 h 3521111"/>
              <a:gd name="connsiteX133" fmla="*/ 107129 w 7275236"/>
              <a:gd name="connsiteY133" fmla="*/ 180975 h 3521111"/>
              <a:gd name="connsiteX134" fmla="*/ 97604 w 7275236"/>
              <a:gd name="connsiteY134" fmla="*/ 304800 h 3521111"/>
              <a:gd name="connsiteX135" fmla="*/ 92842 w 7275236"/>
              <a:gd name="connsiteY135" fmla="*/ 342900 h 3521111"/>
              <a:gd name="connsiteX136" fmla="*/ 88079 w 7275236"/>
              <a:gd name="connsiteY136" fmla="*/ 361950 h 3521111"/>
              <a:gd name="connsiteX137" fmla="*/ 78554 w 7275236"/>
              <a:gd name="connsiteY137" fmla="*/ 461963 h 3521111"/>
              <a:gd name="connsiteX138" fmla="*/ 69029 w 7275236"/>
              <a:gd name="connsiteY138" fmla="*/ 1495425 h 3521111"/>
              <a:gd name="connsiteX139" fmla="*/ 64267 w 7275236"/>
              <a:gd name="connsiteY139" fmla="*/ 1557338 h 3521111"/>
              <a:gd name="connsiteX140" fmla="*/ 49979 w 7275236"/>
              <a:gd name="connsiteY140" fmla="*/ 1604963 h 3521111"/>
              <a:gd name="connsiteX141" fmla="*/ 45217 w 7275236"/>
              <a:gd name="connsiteY141" fmla="*/ 1647825 h 3521111"/>
              <a:gd name="connsiteX142" fmla="*/ 40454 w 7275236"/>
              <a:gd name="connsiteY142" fmla="*/ 1695450 h 3521111"/>
              <a:gd name="connsiteX143" fmla="*/ 30929 w 7275236"/>
              <a:gd name="connsiteY143" fmla="*/ 1747838 h 3521111"/>
              <a:gd name="connsiteX144" fmla="*/ 26167 w 7275236"/>
              <a:gd name="connsiteY144" fmla="*/ 1781175 h 3521111"/>
              <a:gd name="connsiteX145" fmla="*/ 16642 w 7275236"/>
              <a:gd name="connsiteY145" fmla="*/ 1838325 h 3521111"/>
              <a:gd name="connsiteX146" fmla="*/ 11879 w 7275236"/>
              <a:gd name="connsiteY146" fmla="*/ 1924050 h 3521111"/>
              <a:gd name="connsiteX147" fmla="*/ 188092 w 7275236"/>
              <a:gd name="connsiteY147" fmla="*/ 3409950 h 3521111"/>
              <a:gd name="connsiteX148" fmla="*/ 202379 w 7275236"/>
              <a:gd name="connsiteY148" fmla="*/ 3414713 h 3521111"/>
              <a:gd name="connsiteX149" fmla="*/ 245242 w 7275236"/>
              <a:gd name="connsiteY149" fmla="*/ 3429000 h 3521111"/>
              <a:gd name="connsiteX150" fmla="*/ 397642 w 7275236"/>
              <a:gd name="connsiteY150" fmla="*/ 3433763 h 3521111"/>
              <a:gd name="connsiteX151" fmla="*/ 421455 w 7275236"/>
              <a:gd name="connsiteY151" fmla="*/ 3424238 h 3521111"/>
              <a:gd name="connsiteX152" fmla="*/ 435742 w 7275236"/>
              <a:gd name="connsiteY152" fmla="*/ 3419475 h 3521111"/>
              <a:gd name="connsiteX153" fmla="*/ 478605 w 7275236"/>
              <a:gd name="connsiteY153" fmla="*/ 3386138 h 3521111"/>
              <a:gd name="connsiteX154" fmla="*/ 497655 w 7275236"/>
              <a:gd name="connsiteY154" fmla="*/ 3362325 h 3521111"/>
              <a:gd name="connsiteX155" fmla="*/ 511942 w 7275236"/>
              <a:gd name="connsiteY155" fmla="*/ 3357563 h 3521111"/>
              <a:gd name="connsiteX156" fmla="*/ 521467 w 7275236"/>
              <a:gd name="connsiteY156" fmla="*/ 3324225 h 3521111"/>
              <a:gd name="connsiteX157" fmla="*/ 540517 w 7275236"/>
              <a:gd name="connsiteY157" fmla="*/ 3305175 h 3521111"/>
              <a:gd name="connsiteX158" fmla="*/ 554805 w 7275236"/>
              <a:gd name="connsiteY158" fmla="*/ 3286125 h 3521111"/>
              <a:gd name="connsiteX159" fmla="*/ 569092 w 7275236"/>
              <a:gd name="connsiteY159" fmla="*/ 3252788 h 3521111"/>
              <a:gd name="connsiteX160" fmla="*/ 592905 w 7275236"/>
              <a:gd name="connsiteY160" fmla="*/ 3233738 h 3521111"/>
              <a:gd name="connsiteX161" fmla="*/ 602430 w 7275236"/>
              <a:gd name="connsiteY161" fmla="*/ 3219450 h 3521111"/>
              <a:gd name="connsiteX162" fmla="*/ 626242 w 7275236"/>
              <a:gd name="connsiteY162" fmla="*/ 3200400 h 3521111"/>
              <a:gd name="connsiteX163" fmla="*/ 640530 w 7275236"/>
              <a:gd name="connsiteY163" fmla="*/ 3186113 h 3521111"/>
              <a:gd name="connsiteX164" fmla="*/ 659580 w 7275236"/>
              <a:gd name="connsiteY164" fmla="*/ 3176588 h 3521111"/>
              <a:gd name="connsiteX165" fmla="*/ 692917 w 7275236"/>
              <a:gd name="connsiteY165" fmla="*/ 3162300 h 3521111"/>
              <a:gd name="connsiteX166" fmla="*/ 731017 w 7275236"/>
              <a:gd name="connsiteY166" fmla="*/ 3133725 h 3521111"/>
              <a:gd name="connsiteX167" fmla="*/ 745305 w 7275236"/>
              <a:gd name="connsiteY167" fmla="*/ 3124200 h 3521111"/>
              <a:gd name="connsiteX168" fmla="*/ 788167 w 7275236"/>
              <a:gd name="connsiteY168" fmla="*/ 3081338 h 3521111"/>
              <a:gd name="connsiteX169" fmla="*/ 811980 w 7275236"/>
              <a:gd name="connsiteY169" fmla="*/ 3057525 h 3521111"/>
              <a:gd name="connsiteX170" fmla="*/ 854842 w 7275236"/>
              <a:gd name="connsiteY170" fmla="*/ 3005138 h 3521111"/>
              <a:gd name="connsiteX171" fmla="*/ 864367 w 7275236"/>
              <a:gd name="connsiteY171" fmla="*/ 2990850 h 3521111"/>
              <a:gd name="connsiteX172" fmla="*/ 907230 w 7275236"/>
              <a:gd name="connsiteY172" fmla="*/ 2967038 h 3521111"/>
              <a:gd name="connsiteX173" fmla="*/ 921517 w 7275236"/>
              <a:gd name="connsiteY173" fmla="*/ 2957513 h 3521111"/>
              <a:gd name="connsiteX174" fmla="*/ 954855 w 7275236"/>
              <a:gd name="connsiteY174" fmla="*/ 2938463 h 3521111"/>
              <a:gd name="connsiteX175" fmla="*/ 969142 w 7275236"/>
              <a:gd name="connsiteY175" fmla="*/ 2924175 h 3521111"/>
              <a:gd name="connsiteX176" fmla="*/ 1050105 w 7275236"/>
              <a:gd name="connsiteY176" fmla="*/ 2876550 h 3521111"/>
              <a:gd name="connsiteX177" fmla="*/ 1083442 w 7275236"/>
              <a:gd name="connsiteY177" fmla="*/ 2847975 h 3521111"/>
              <a:gd name="connsiteX178" fmla="*/ 1150117 w 7275236"/>
              <a:gd name="connsiteY178" fmla="*/ 2819400 h 3521111"/>
              <a:gd name="connsiteX179" fmla="*/ 1207267 w 7275236"/>
              <a:gd name="connsiteY179" fmla="*/ 2795588 h 3521111"/>
              <a:gd name="connsiteX180" fmla="*/ 1235842 w 7275236"/>
              <a:gd name="connsiteY180" fmla="*/ 2781300 h 3521111"/>
              <a:gd name="connsiteX181" fmla="*/ 1264417 w 7275236"/>
              <a:gd name="connsiteY181" fmla="*/ 2776538 h 3521111"/>
              <a:gd name="connsiteX182" fmla="*/ 1354905 w 7275236"/>
              <a:gd name="connsiteY182" fmla="*/ 2757488 h 3521111"/>
              <a:gd name="connsiteX183" fmla="*/ 1435867 w 7275236"/>
              <a:gd name="connsiteY183" fmla="*/ 2728913 h 3521111"/>
              <a:gd name="connsiteX184" fmla="*/ 1488255 w 7275236"/>
              <a:gd name="connsiteY184" fmla="*/ 2714625 h 3521111"/>
              <a:gd name="connsiteX185" fmla="*/ 1640655 w 7275236"/>
              <a:gd name="connsiteY185" fmla="*/ 2652713 h 3521111"/>
              <a:gd name="connsiteX186" fmla="*/ 1731142 w 7275236"/>
              <a:gd name="connsiteY186" fmla="*/ 2614613 h 3521111"/>
              <a:gd name="connsiteX187" fmla="*/ 1831155 w 7275236"/>
              <a:gd name="connsiteY187" fmla="*/ 2581275 h 3521111"/>
              <a:gd name="connsiteX188" fmla="*/ 1859730 w 7275236"/>
              <a:gd name="connsiteY188" fmla="*/ 2566988 h 3521111"/>
              <a:gd name="connsiteX189" fmla="*/ 1888305 w 7275236"/>
              <a:gd name="connsiteY189" fmla="*/ 2547938 h 3521111"/>
              <a:gd name="connsiteX190" fmla="*/ 1931167 w 7275236"/>
              <a:gd name="connsiteY190" fmla="*/ 2533650 h 3521111"/>
              <a:gd name="connsiteX191" fmla="*/ 2050230 w 7275236"/>
              <a:gd name="connsiteY191" fmla="*/ 2481263 h 3521111"/>
              <a:gd name="connsiteX192" fmla="*/ 2102617 w 7275236"/>
              <a:gd name="connsiteY192" fmla="*/ 2452688 h 3521111"/>
              <a:gd name="connsiteX193" fmla="*/ 2135955 w 7275236"/>
              <a:gd name="connsiteY193" fmla="*/ 2443163 h 3521111"/>
              <a:gd name="connsiteX194" fmla="*/ 2188342 w 7275236"/>
              <a:gd name="connsiteY194" fmla="*/ 2424113 h 3521111"/>
              <a:gd name="connsiteX195" fmla="*/ 2240730 w 7275236"/>
              <a:gd name="connsiteY195" fmla="*/ 2400300 h 3521111"/>
              <a:gd name="connsiteX196" fmla="*/ 2316930 w 7275236"/>
              <a:gd name="connsiteY196" fmla="*/ 2376488 h 3521111"/>
              <a:gd name="connsiteX197" fmla="*/ 2440755 w 7275236"/>
              <a:gd name="connsiteY197" fmla="*/ 2319338 h 3521111"/>
              <a:gd name="connsiteX198" fmla="*/ 2497905 w 7275236"/>
              <a:gd name="connsiteY198" fmla="*/ 2286000 h 3521111"/>
              <a:gd name="connsiteX199" fmla="*/ 2531242 w 7275236"/>
              <a:gd name="connsiteY199" fmla="*/ 2276475 h 3521111"/>
              <a:gd name="connsiteX200" fmla="*/ 2607442 w 7275236"/>
              <a:gd name="connsiteY200" fmla="*/ 2238375 h 3521111"/>
              <a:gd name="connsiteX201" fmla="*/ 2664592 w 7275236"/>
              <a:gd name="connsiteY201" fmla="*/ 2219325 h 3521111"/>
              <a:gd name="connsiteX202" fmla="*/ 2683642 w 7275236"/>
              <a:gd name="connsiteY202" fmla="*/ 2209800 h 3521111"/>
              <a:gd name="connsiteX203" fmla="*/ 2807467 w 7275236"/>
              <a:gd name="connsiteY203" fmla="*/ 2157413 h 3521111"/>
              <a:gd name="connsiteX204" fmla="*/ 2831280 w 7275236"/>
              <a:gd name="connsiteY204" fmla="*/ 2143125 h 3521111"/>
              <a:gd name="connsiteX205" fmla="*/ 2959867 w 7275236"/>
              <a:gd name="connsiteY205" fmla="*/ 2100263 h 3521111"/>
              <a:gd name="connsiteX206" fmla="*/ 2988442 w 7275236"/>
              <a:gd name="connsiteY206" fmla="*/ 2095500 h 3521111"/>
              <a:gd name="connsiteX207" fmla="*/ 3055117 w 7275236"/>
              <a:gd name="connsiteY207" fmla="*/ 2085975 h 3521111"/>
              <a:gd name="connsiteX208" fmla="*/ 3164655 w 7275236"/>
              <a:gd name="connsiteY208" fmla="*/ 2052638 h 3521111"/>
              <a:gd name="connsiteX209" fmla="*/ 3250380 w 7275236"/>
              <a:gd name="connsiteY209" fmla="*/ 2028825 h 3521111"/>
              <a:gd name="connsiteX210" fmla="*/ 3293242 w 7275236"/>
              <a:gd name="connsiteY210" fmla="*/ 2019300 h 3521111"/>
              <a:gd name="connsiteX211" fmla="*/ 3340867 w 7275236"/>
              <a:gd name="connsiteY211" fmla="*/ 2005013 h 3521111"/>
              <a:gd name="connsiteX212" fmla="*/ 3455167 w 7275236"/>
              <a:gd name="connsiteY212" fmla="*/ 1990725 h 3521111"/>
              <a:gd name="connsiteX213" fmla="*/ 3517080 w 7275236"/>
              <a:gd name="connsiteY213" fmla="*/ 1981200 h 3521111"/>
              <a:gd name="connsiteX214" fmla="*/ 3598042 w 7275236"/>
              <a:gd name="connsiteY214" fmla="*/ 1971675 h 3521111"/>
              <a:gd name="connsiteX215" fmla="*/ 3693292 w 7275236"/>
              <a:gd name="connsiteY215" fmla="*/ 1943100 h 3521111"/>
              <a:gd name="connsiteX216" fmla="*/ 3745680 w 7275236"/>
              <a:gd name="connsiteY216" fmla="*/ 1938338 h 3521111"/>
              <a:gd name="connsiteX217" fmla="*/ 3917130 w 7275236"/>
              <a:gd name="connsiteY217" fmla="*/ 1909763 h 3521111"/>
              <a:gd name="connsiteX218" fmla="*/ 4031430 w 7275236"/>
              <a:gd name="connsiteY218" fmla="*/ 1890713 h 3521111"/>
              <a:gd name="connsiteX219" fmla="*/ 4136205 w 7275236"/>
              <a:gd name="connsiteY219" fmla="*/ 1866900 h 3521111"/>
              <a:gd name="connsiteX220" fmla="*/ 4188592 w 7275236"/>
              <a:gd name="connsiteY220" fmla="*/ 1862138 h 3521111"/>
              <a:gd name="connsiteX221" fmla="*/ 4293367 w 7275236"/>
              <a:gd name="connsiteY221" fmla="*/ 1843088 h 3521111"/>
              <a:gd name="connsiteX222" fmla="*/ 4336230 w 7275236"/>
              <a:gd name="connsiteY222" fmla="*/ 1833563 h 3521111"/>
              <a:gd name="connsiteX223" fmla="*/ 4426717 w 7275236"/>
              <a:gd name="connsiteY223" fmla="*/ 1824038 h 3521111"/>
              <a:gd name="connsiteX224" fmla="*/ 4479105 w 7275236"/>
              <a:gd name="connsiteY224" fmla="*/ 1819275 h 3521111"/>
              <a:gd name="connsiteX225" fmla="*/ 4636267 w 7275236"/>
              <a:gd name="connsiteY225" fmla="*/ 1814513 h 3521111"/>
              <a:gd name="connsiteX226" fmla="*/ 4669605 w 7275236"/>
              <a:gd name="connsiteY226" fmla="*/ 1809750 h 3521111"/>
              <a:gd name="connsiteX227" fmla="*/ 4717230 w 7275236"/>
              <a:gd name="connsiteY227" fmla="*/ 1795463 h 3521111"/>
              <a:gd name="connsiteX228" fmla="*/ 4788667 w 7275236"/>
              <a:gd name="connsiteY228" fmla="*/ 1790700 h 3521111"/>
              <a:gd name="connsiteX229" fmla="*/ 4969642 w 7275236"/>
              <a:gd name="connsiteY229" fmla="*/ 1776413 h 3521111"/>
              <a:gd name="connsiteX230" fmla="*/ 4993455 w 7275236"/>
              <a:gd name="connsiteY230" fmla="*/ 1771650 h 3521111"/>
              <a:gd name="connsiteX231" fmla="*/ 5050605 w 7275236"/>
              <a:gd name="connsiteY231" fmla="*/ 1766888 h 3521111"/>
              <a:gd name="connsiteX232" fmla="*/ 5112517 w 7275236"/>
              <a:gd name="connsiteY232" fmla="*/ 1757363 h 3521111"/>
              <a:gd name="connsiteX233" fmla="*/ 5241105 w 7275236"/>
              <a:gd name="connsiteY233" fmla="*/ 1752600 h 3521111"/>
              <a:gd name="connsiteX234" fmla="*/ 5274442 w 7275236"/>
              <a:gd name="connsiteY234" fmla="*/ 1747838 h 3521111"/>
              <a:gd name="connsiteX235" fmla="*/ 5364930 w 7275236"/>
              <a:gd name="connsiteY235" fmla="*/ 1738313 h 3521111"/>
              <a:gd name="connsiteX236" fmla="*/ 5379217 w 7275236"/>
              <a:gd name="connsiteY236" fmla="*/ 1733550 h 3521111"/>
              <a:gd name="connsiteX237" fmla="*/ 5426842 w 7275236"/>
              <a:gd name="connsiteY237" fmla="*/ 1728788 h 3521111"/>
              <a:gd name="connsiteX238" fmla="*/ 5455417 w 7275236"/>
              <a:gd name="connsiteY238" fmla="*/ 1719263 h 3521111"/>
              <a:gd name="connsiteX239" fmla="*/ 5674492 w 7275236"/>
              <a:gd name="connsiteY239" fmla="*/ 1719263 h 3521111"/>
              <a:gd name="connsiteX240" fmla="*/ 5707830 w 7275236"/>
              <a:gd name="connsiteY240" fmla="*/ 1747838 h 3521111"/>
              <a:gd name="connsiteX241" fmla="*/ 5741167 w 7275236"/>
              <a:gd name="connsiteY241" fmla="*/ 1809750 h 3521111"/>
              <a:gd name="connsiteX242" fmla="*/ 5745930 w 7275236"/>
              <a:gd name="connsiteY242" fmla="*/ 1824038 h 3521111"/>
              <a:gd name="connsiteX243" fmla="*/ 5760217 w 7275236"/>
              <a:gd name="connsiteY243" fmla="*/ 1847850 h 3521111"/>
              <a:gd name="connsiteX0" fmla="*/ 5743575 w 7258594"/>
              <a:gd name="connsiteY0" fmla="*/ 1847850 h 3527461"/>
              <a:gd name="connsiteX1" fmla="*/ 5767388 w 7258594"/>
              <a:gd name="connsiteY1" fmla="*/ 1838325 h 3527461"/>
              <a:gd name="connsiteX2" fmla="*/ 5781675 w 7258594"/>
              <a:gd name="connsiteY2" fmla="*/ 1828800 h 3527461"/>
              <a:gd name="connsiteX3" fmla="*/ 5757863 w 7258594"/>
              <a:gd name="connsiteY3" fmla="*/ 1785938 h 3527461"/>
              <a:gd name="connsiteX4" fmla="*/ 5748338 w 7258594"/>
              <a:gd name="connsiteY4" fmla="*/ 1771650 h 3527461"/>
              <a:gd name="connsiteX5" fmla="*/ 5757863 w 7258594"/>
              <a:gd name="connsiteY5" fmla="*/ 1743075 h 3527461"/>
              <a:gd name="connsiteX6" fmla="*/ 5772150 w 7258594"/>
              <a:gd name="connsiteY6" fmla="*/ 1733550 h 3527461"/>
              <a:gd name="connsiteX7" fmla="*/ 5781675 w 7258594"/>
              <a:gd name="connsiteY7" fmla="*/ 1719263 h 3527461"/>
              <a:gd name="connsiteX8" fmla="*/ 5781675 w 7258594"/>
              <a:gd name="connsiteY8" fmla="*/ 1676400 h 3527461"/>
              <a:gd name="connsiteX9" fmla="*/ 5800725 w 7258594"/>
              <a:gd name="connsiteY9" fmla="*/ 1671638 h 3527461"/>
              <a:gd name="connsiteX10" fmla="*/ 5815013 w 7258594"/>
              <a:gd name="connsiteY10" fmla="*/ 1662113 h 3527461"/>
              <a:gd name="connsiteX11" fmla="*/ 5862638 w 7258594"/>
              <a:gd name="connsiteY11" fmla="*/ 1662113 h 3527461"/>
              <a:gd name="connsiteX12" fmla="*/ 5910263 w 7258594"/>
              <a:gd name="connsiteY12" fmla="*/ 1671638 h 3527461"/>
              <a:gd name="connsiteX13" fmla="*/ 5934075 w 7258594"/>
              <a:gd name="connsiteY13" fmla="*/ 1676400 h 3527461"/>
              <a:gd name="connsiteX14" fmla="*/ 5948363 w 7258594"/>
              <a:gd name="connsiteY14" fmla="*/ 1709738 h 3527461"/>
              <a:gd name="connsiteX15" fmla="*/ 5962650 w 7258594"/>
              <a:gd name="connsiteY15" fmla="*/ 1714500 h 3527461"/>
              <a:gd name="connsiteX16" fmla="*/ 6034088 w 7258594"/>
              <a:gd name="connsiteY16" fmla="*/ 1719263 h 3527461"/>
              <a:gd name="connsiteX17" fmla="*/ 6038850 w 7258594"/>
              <a:gd name="connsiteY17" fmla="*/ 1747838 h 3527461"/>
              <a:gd name="connsiteX18" fmla="*/ 6105525 w 7258594"/>
              <a:gd name="connsiteY18" fmla="*/ 1752600 h 3527461"/>
              <a:gd name="connsiteX19" fmla="*/ 6119813 w 7258594"/>
              <a:gd name="connsiteY19" fmla="*/ 1695450 h 3527461"/>
              <a:gd name="connsiteX20" fmla="*/ 6272213 w 7258594"/>
              <a:gd name="connsiteY20" fmla="*/ 1695450 h 3527461"/>
              <a:gd name="connsiteX21" fmla="*/ 6286500 w 7258594"/>
              <a:gd name="connsiteY21" fmla="*/ 1690688 h 3527461"/>
              <a:gd name="connsiteX22" fmla="*/ 6319838 w 7258594"/>
              <a:gd name="connsiteY22" fmla="*/ 1671638 h 3527461"/>
              <a:gd name="connsiteX23" fmla="*/ 6338888 w 7258594"/>
              <a:gd name="connsiteY23" fmla="*/ 1643063 h 3527461"/>
              <a:gd name="connsiteX24" fmla="*/ 6410325 w 7258594"/>
              <a:gd name="connsiteY24" fmla="*/ 1633538 h 3527461"/>
              <a:gd name="connsiteX25" fmla="*/ 6424613 w 7258594"/>
              <a:gd name="connsiteY25" fmla="*/ 1628775 h 3527461"/>
              <a:gd name="connsiteX26" fmla="*/ 6457950 w 7258594"/>
              <a:gd name="connsiteY26" fmla="*/ 1624013 h 3527461"/>
              <a:gd name="connsiteX27" fmla="*/ 6462713 w 7258594"/>
              <a:gd name="connsiteY27" fmla="*/ 1600200 h 3527461"/>
              <a:gd name="connsiteX28" fmla="*/ 6491288 w 7258594"/>
              <a:gd name="connsiteY28" fmla="*/ 1590675 h 3527461"/>
              <a:gd name="connsiteX29" fmla="*/ 6534150 w 7258594"/>
              <a:gd name="connsiteY29" fmla="*/ 1595438 h 3527461"/>
              <a:gd name="connsiteX30" fmla="*/ 6548438 w 7258594"/>
              <a:gd name="connsiteY30" fmla="*/ 1604963 h 3527461"/>
              <a:gd name="connsiteX31" fmla="*/ 6586538 w 7258594"/>
              <a:gd name="connsiteY31" fmla="*/ 1600200 h 3527461"/>
              <a:gd name="connsiteX32" fmla="*/ 6610350 w 7258594"/>
              <a:gd name="connsiteY32" fmla="*/ 1576388 h 3527461"/>
              <a:gd name="connsiteX33" fmla="*/ 6596063 w 7258594"/>
              <a:gd name="connsiteY33" fmla="*/ 1495425 h 3527461"/>
              <a:gd name="connsiteX34" fmla="*/ 6600825 w 7258594"/>
              <a:gd name="connsiteY34" fmla="*/ 1462088 h 3527461"/>
              <a:gd name="connsiteX35" fmla="*/ 6615113 w 7258594"/>
              <a:gd name="connsiteY35" fmla="*/ 1457325 h 3527461"/>
              <a:gd name="connsiteX36" fmla="*/ 6629400 w 7258594"/>
              <a:gd name="connsiteY36" fmla="*/ 1447800 h 3527461"/>
              <a:gd name="connsiteX37" fmla="*/ 6638925 w 7258594"/>
              <a:gd name="connsiteY37" fmla="*/ 1433513 h 3527461"/>
              <a:gd name="connsiteX38" fmla="*/ 6643688 w 7258594"/>
              <a:gd name="connsiteY38" fmla="*/ 1400175 h 3527461"/>
              <a:gd name="connsiteX39" fmla="*/ 6657975 w 7258594"/>
              <a:gd name="connsiteY39" fmla="*/ 1395413 h 3527461"/>
              <a:gd name="connsiteX40" fmla="*/ 6705600 w 7258594"/>
              <a:gd name="connsiteY40" fmla="*/ 1385888 h 3527461"/>
              <a:gd name="connsiteX41" fmla="*/ 6734175 w 7258594"/>
              <a:gd name="connsiteY41" fmla="*/ 1376363 h 3527461"/>
              <a:gd name="connsiteX42" fmla="*/ 6748463 w 7258594"/>
              <a:gd name="connsiteY42" fmla="*/ 1371600 h 3527461"/>
              <a:gd name="connsiteX43" fmla="*/ 6762750 w 7258594"/>
              <a:gd name="connsiteY43" fmla="*/ 1376363 h 3527461"/>
              <a:gd name="connsiteX44" fmla="*/ 6777038 w 7258594"/>
              <a:gd name="connsiteY44" fmla="*/ 1404938 h 3527461"/>
              <a:gd name="connsiteX45" fmla="*/ 6872288 w 7258594"/>
              <a:gd name="connsiteY45" fmla="*/ 1409700 h 3527461"/>
              <a:gd name="connsiteX46" fmla="*/ 6948488 w 7258594"/>
              <a:gd name="connsiteY46" fmla="*/ 1423988 h 3527461"/>
              <a:gd name="connsiteX47" fmla="*/ 6967538 w 7258594"/>
              <a:gd name="connsiteY47" fmla="*/ 1433513 h 3527461"/>
              <a:gd name="connsiteX48" fmla="*/ 6986588 w 7258594"/>
              <a:gd name="connsiteY48" fmla="*/ 1438275 h 3527461"/>
              <a:gd name="connsiteX49" fmla="*/ 7000875 w 7258594"/>
              <a:gd name="connsiteY49" fmla="*/ 1447800 h 3527461"/>
              <a:gd name="connsiteX50" fmla="*/ 7029450 w 7258594"/>
              <a:gd name="connsiteY50" fmla="*/ 1452563 h 3527461"/>
              <a:gd name="connsiteX51" fmla="*/ 7091363 w 7258594"/>
              <a:gd name="connsiteY51" fmla="*/ 1466850 h 3527461"/>
              <a:gd name="connsiteX52" fmla="*/ 7138988 w 7258594"/>
              <a:gd name="connsiteY52" fmla="*/ 1481138 h 3527461"/>
              <a:gd name="connsiteX53" fmla="*/ 7177088 w 7258594"/>
              <a:gd name="connsiteY53" fmla="*/ 1423988 h 3527461"/>
              <a:gd name="connsiteX54" fmla="*/ 7196138 w 7258594"/>
              <a:gd name="connsiteY54" fmla="*/ 1395413 h 3527461"/>
              <a:gd name="connsiteX55" fmla="*/ 7200900 w 7258594"/>
              <a:gd name="connsiteY55" fmla="*/ 1381125 h 3527461"/>
              <a:gd name="connsiteX56" fmla="*/ 7210425 w 7258594"/>
              <a:gd name="connsiteY56" fmla="*/ 1366838 h 3527461"/>
              <a:gd name="connsiteX57" fmla="*/ 7215188 w 7258594"/>
              <a:gd name="connsiteY57" fmla="*/ 1338263 h 3527461"/>
              <a:gd name="connsiteX58" fmla="*/ 7229475 w 7258594"/>
              <a:gd name="connsiteY58" fmla="*/ 1323975 h 3527461"/>
              <a:gd name="connsiteX59" fmla="*/ 7253288 w 7258594"/>
              <a:gd name="connsiteY59" fmla="*/ 1295400 h 3527461"/>
              <a:gd name="connsiteX60" fmla="*/ 7248525 w 7258594"/>
              <a:gd name="connsiteY60" fmla="*/ 1262063 h 3527461"/>
              <a:gd name="connsiteX61" fmla="*/ 7243763 w 7258594"/>
              <a:gd name="connsiteY61" fmla="*/ 1247775 h 3527461"/>
              <a:gd name="connsiteX62" fmla="*/ 7215188 w 7258594"/>
              <a:gd name="connsiteY62" fmla="*/ 1228725 h 3527461"/>
              <a:gd name="connsiteX63" fmla="*/ 7205663 w 7258594"/>
              <a:gd name="connsiteY63" fmla="*/ 1214438 h 3527461"/>
              <a:gd name="connsiteX64" fmla="*/ 7224713 w 7258594"/>
              <a:gd name="connsiteY64" fmla="*/ 1185863 h 3527461"/>
              <a:gd name="connsiteX65" fmla="*/ 7243763 w 7258594"/>
              <a:gd name="connsiteY65" fmla="*/ 1176338 h 3527461"/>
              <a:gd name="connsiteX66" fmla="*/ 7258050 w 7258594"/>
              <a:gd name="connsiteY66" fmla="*/ 1162050 h 3527461"/>
              <a:gd name="connsiteX67" fmla="*/ 7253288 w 7258594"/>
              <a:gd name="connsiteY67" fmla="*/ 1143000 h 3527461"/>
              <a:gd name="connsiteX68" fmla="*/ 7224713 w 7258594"/>
              <a:gd name="connsiteY68" fmla="*/ 1128713 h 3527461"/>
              <a:gd name="connsiteX69" fmla="*/ 7210425 w 7258594"/>
              <a:gd name="connsiteY69" fmla="*/ 1119188 h 3527461"/>
              <a:gd name="connsiteX70" fmla="*/ 7181850 w 7258594"/>
              <a:gd name="connsiteY70" fmla="*/ 1109663 h 3527461"/>
              <a:gd name="connsiteX71" fmla="*/ 7181850 w 7258594"/>
              <a:gd name="connsiteY71" fmla="*/ 1019175 h 3527461"/>
              <a:gd name="connsiteX72" fmla="*/ 7196138 w 7258594"/>
              <a:gd name="connsiteY72" fmla="*/ 985838 h 3527461"/>
              <a:gd name="connsiteX73" fmla="*/ 7215188 w 7258594"/>
              <a:gd name="connsiteY73" fmla="*/ 942975 h 3527461"/>
              <a:gd name="connsiteX74" fmla="*/ 7229475 w 7258594"/>
              <a:gd name="connsiteY74" fmla="*/ 909638 h 3527461"/>
              <a:gd name="connsiteX75" fmla="*/ 7239000 w 7258594"/>
              <a:gd name="connsiteY75" fmla="*/ 895350 h 3527461"/>
              <a:gd name="connsiteX76" fmla="*/ 7253288 w 7258594"/>
              <a:gd name="connsiteY76" fmla="*/ 885825 h 3527461"/>
              <a:gd name="connsiteX77" fmla="*/ 7258050 w 7258594"/>
              <a:gd name="connsiteY77" fmla="*/ 871538 h 3527461"/>
              <a:gd name="connsiteX78" fmla="*/ 7243763 w 7258594"/>
              <a:gd name="connsiteY78" fmla="*/ 866775 h 3527461"/>
              <a:gd name="connsiteX79" fmla="*/ 7224713 w 7258594"/>
              <a:gd name="connsiteY79" fmla="*/ 862013 h 3527461"/>
              <a:gd name="connsiteX80" fmla="*/ 7196138 w 7258594"/>
              <a:gd name="connsiteY80" fmla="*/ 852488 h 3527461"/>
              <a:gd name="connsiteX81" fmla="*/ 7177088 w 7258594"/>
              <a:gd name="connsiteY81" fmla="*/ 819150 h 3527461"/>
              <a:gd name="connsiteX82" fmla="*/ 7162800 w 7258594"/>
              <a:gd name="connsiteY82" fmla="*/ 790575 h 3527461"/>
              <a:gd name="connsiteX83" fmla="*/ 7196138 w 7258594"/>
              <a:gd name="connsiteY83" fmla="*/ 757238 h 3527461"/>
              <a:gd name="connsiteX84" fmla="*/ 7210425 w 7258594"/>
              <a:gd name="connsiteY84" fmla="*/ 747713 h 3527461"/>
              <a:gd name="connsiteX85" fmla="*/ 7224713 w 7258594"/>
              <a:gd name="connsiteY85" fmla="*/ 738188 h 3527461"/>
              <a:gd name="connsiteX86" fmla="*/ 7234238 w 7258594"/>
              <a:gd name="connsiteY86" fmla="*/ 723900 h 3527461"/>
              <a:gd name="connsiteX87" fmla="*/ 7196138 w 7258594"/>
              <a:gd name="connsiteY87" fmla="*/ 700088 h 3527461"/>
              <a:gd name="connsiteX88" fmla="*/ 7181850 w 7258594"/>
              <a:gd name="connsiteY88" fmla="*/ 695325 h 3527461"/>
              <a:gd name="connsiteX89" fmla="*/ 7158038 w 7258594"/>
              <a:gd name="connsiteY89" fmla="*/ 690563 h 3527461"/>
              <a:gd name="connsiteX90" fmla="*/ 7134225 w 7258594"/>
              <a:gd name="connsiteY90" fmla="*/ 681038 h 3527461"/>
              <a:gd name="connsiteX91" fmla="*/ 7115175 w 7258594"/>
              <a:gd name="connsiteY91" fmla="*/ 676275 h 3527461"/>
              <a:gd name="connsiteX92" fmla="*/ 7072313 w 7258594"/>
              <a:gd name="connsiteY92" fmla="*/ 652463 h 3527461"/>
              <a:gd name="connsiteX93" fmla="*/ 7058025 w 7258594"/>
              <a:gd name="connsiteY93" fmla="*/ 647700 h 3527461"/>
              <a:gd name="connsiteX94" fmla="*/ 7053263 w 7258594"/>
              <a:gd name="connsiteY94" fmla="*/ 633413 h 3527461"/>
              <a:gd name="connsiteX95" fmla="*/ 7058025 w 7258594"/>
              <a:gd name="connsiteY95" fmla="*/ 604838 h 3527461"/>
              <a:gd name="connsiteX96" fmla="*/ 7105650 w 7258594"/>
              <a:gd name="connsiteY96" fmla="*/ 561975 h 3527461"/>
              <a:gd name="connsiteX97" fmla="*/ 7119938 w 7258594"/>
              <a:gd name="connsiteY97" fmla="*/ 547688 h 3527461"/>
              <a:gd name="connsiteX98" fmla="*/ 7138988 w 7258594"/>
              <a:gd name="connsiteY98" fmla="*/ 514350 h 3527461"/>
              <a:gd name="connsiteX99" fmla="*/ 7143750 w 7258594"/>
              <a:gd name="connsiteY99" fmla="*/ 500063 h 3527461"/>
              <a:gd name="connsiteX100" fmla="*/ 7138988 w 7258594"/>
              <a:gd name="connsiteY100" fmla="*/ 457200 h 3527461"/>
              <a:gd name="connsiteX101" fmla="*/ 7110413 w 7258594"/>
              <a:gd name="connsiteY101" fmla="*/ 309563 h 3527461"/>
              <a:gd name="connsiteX102" fmla="*/ 7105650 w 7258594"/>
              <a:gd name="connsiteY102" fmla="*/ 290513 h 3527461"/>
              <a:gd name="connsiteX103" fmla="*/ 7129463 w 7258594"/>
              <a:gd name="connsiteY103" fmla="*/ 233363 h 3527461"/>
              <a:gd name="connsiteX104" fmla="*/ 7134225 w 7258594"/>
              <a:gd name="connsiteY104" fmla="*/ 219075 h 3527461"/>
              <a:gd name="connsiteX105" fmla="*/ 7143750 w 7258594"/>
              <a:gd name="connsiteY105" fmla="*/ 204788 h 3527461"/>
              <a:gd name="connsiteX106" fmla="*/ 7153275 w 7258594"/>
              <a:gd name="connsiteY106" fmla="*/ 166688 h 3527461"/>
              <a:gd name="connsiteX107" fmla="*/ 7181850 w 7258594"/>
              <a:gd name="connsiteY107" fmla="*/ 119063 h 3527461"/>
              <a:gd name="connsiteX108" fmla="*/ 7200900 w 7258594"/>
              <a:gd name="connsiteY108" fmla="*/ 90487 h 3527461"/>
              <a:gd name="connsiteX109" fmla="*/ 7210425 w 7258594"/>
              <a:gd name="connsiteY109" fmla="*/ 76200 h 3527461"/>
              <a:gd name="connsiteX110" fmla="*/ 6915150 w 7258594"/>
              <a:gd name="connsiteY110" fmla="*/ 76200 h 3527461"/>
              <a:gd name="connsiteX111" fmla="*/ 6862763 w 7258594"/>
              <a:gd name="connsiteY111" fmla="*/ 85725 h 3527461"/>
              <a:gd name="connsiteX112" fmla="*/ 6777038 w 7258594"/>
              <a:gd name="connsiteY112" fmla="*/ 90487 h 3527461"/>
              <a:gd name="connsiteX113" fmla="*/ 6696075 w 7258594"/>
              <a:gd name="connsiteY113" fmla="*/ 80962 h 3527461"/>
              <a:gd name="connsiteX114" fmla="*/ 6624638 w 7258594"/>
              <a:gd name="connsiteY114" fmla="*/ 66675 h 3527461"/>
              <a:gd name="connsiteX115" fmla="*/ 6319838 w 7258594"/>
              <a:gd name="connsiteY115" fmla="*/ 61912 h 3527461"/>
              <a:gd name="connsiteX116" fmla="*/ 5624513 w 7258594"/>
              <a:gd name="connsiteY116" fmla="*/ 47625 h 3527461"/>
              <a:gd name="connsiteX117" fmla="*/ 5595938 w 7258594"/>
              <a:gd name="connsiteY117" fmla="*/ 38100 h 3527461"/>
              <a:gd name="connsiteX118" fmla="*/ 2424113 w 7258594"/>
              <a:gd name="connsiteY118" fmla="*/ 28575 h 3527461"/>
              <a:gd name="connsiteX119" fmla="*/ 1543050 w 7258594"/>
              <a:gd name="connsiteY119" fmla="*/ 23812 h 3527461"/>
              <a:gd name="connsiteX120" fmla="*/ 1309688 w 7258594"/>
              <a:gd name="connsiteY120" fmla="*/ 9525 h 3527461"/>
              <a:gd name="connsiteX121" fmla="*/ 1266825 w 7258594"/>
              <a:gd name="connsiteY121" fmla="*/ 0 h 3527461"/>
              <a:gd name="connsiteX122" fmla="*/ 414338 w 7258594"/>
              <a:gd name="connsiteY122" fmla="*/ 4762 h 3527461"/>
              <a:gd name="connsiteX123" fmla="*/ 390525 w 7258594"/>
              <a:gd name="connsiteY123" fmla="*/ 14287 h 3527461"/>
              <a:gd name="connsiteX124" fmla="*/ 328613 w 7258594"/>
              <a:gd name="connsiteY124" fmla="*/ 19050 h 3527461"/>
              <a:gd name="connsiteX125" fmla="*/ 271463 w 7258594"/>
              <a:gd name="connsiteY125" fmla="*/ 28575 h 3527461"/>
              <a:gd name="connsiteX126" fmla="*/ 252413 w 7258594"/>
              <a:gd name="connsiteY126" fmla="*/ 33337 h 3527461"/>
              <a:gd name="connsiteX127" fmla="*/ 223838 w 7258594"/>
              <a:gd name="connsiteY127" fmla="*/ 38100 h 3527461"/>
              <a:gd name="connsiteX128" fmla="*/ 166687 w 7258594"/>
              <a:gd name="connsiteY128" fmla="*/ 52387 h 3527461"/>
              <a:gd name="connsiteX129" fmla="*/ 152400 w 7258594"/>
              <a:gd name="connsiteY129" fmla="*/ 57150 h 3527461"/>
              <a:gd name="connsiteX130" fmla="*/ 119062 w 7258594"/>
              <a:gd name="connsiteY130" fmla="*/ 66675 h 3527461"/>
              <a:gd name="connsiteX131" fmla="*/ 104775 w 7258594"/>
              <a:gd name="connsiteY131" fmla="*/ 119063 h 3527461"/>
              <a:gd name="connsiteX132" fmla="*/ 95250 w 7258594"/>
              <a:gd name="connsiteY132" fmla="*/ 147638 h 3527461"/>
              <a:gd name="connsiteX133" fmla="*/ 90487 w 7258594"/>
              <a:gd name="connsiteY133" fmla="*/ 180975 h 3527461"/>
              <a:gd name="connsiteX134" fmla="*/ 80962 w 7258594"/>
              <a:gd name="connsiteY134" fmla="*/ 304800 h 3527461"/>
              <a:gd name="connsiteX135" fmla="*/ 76200 w 7258594"/>
              <a:gd name="connsiteY135" fmla="*/ 342900 h 3527461"/>
              <a:gd name="connsiteX136" fmla="*/ 71437 w 7258594"/>
              <a:gd name="connsiteY136" fmla="*/ 361950 h 3527461"/>
              <a:gd name="connsiteX137" fmla="*/ 61912 w 7258594"/>
              <a:gd name="connsiteY137" fmla="*/ 461963 h 3527461"/>
              <a:gd name="connsiteX138" fmla="*/ 52387 w 7258594"/>
              <a:gd name="connsiteY138" fmla="*/ 1495425 h 3527461"/>
              <a:gd name="connsiteX139" fmla="*/ 47625 w 7258594"/>
              <a:gd name="connsiteY139" fmla="*/ 1557338 h 3527461"/>
              <a:gd name="connsiteX140" fmla="*/ 33337 w 7258594"/>
              <a:gd name="connsiteY140" fmla="*/ 1604963 h 3527461"/>
              <a:gd name="connsiteX141" fmla="*/ 28575 w 7258594"/>
              <a:gd name="connsiteY141" fmla="*/ 1647825 h 3527461"/>
              <a:gd name="connsiteX142" fmla="*/ 23812 w 7258594"/>
              <a:gd name="connsiteY142" fmla="*/ 1695450 h 3527461"/>
              <a:gd name="connsiteX143" fmla="*/ 14287 w 7258594"/>
              <a:gd name="connsiteY143" fmla="*/ 1747838 h 3527461"/>
              <a:gd name="connsiteX144" fmla="*/ 9525 w 7258594"/>
              <a:gd name="connsiteY144" fmla="*/ 1781175 h 3527461"/>
              <a:gd name="connsiteX145" fmla="*/ 0 w 7258594"/>
              <a:gd name="connsiteY145" fmla="*/ 1838325 h 3527461"/>
              <a:gd name="connsiteX146" fmla="*/ 171450 w 7258594"/>
              <a:gd name="connsiteY146" fmla="*/ 3409950 h 3527461"/>
              <a:gd name="connsiteX147" fmla="*/ 185737 w 7258594"/>
              <a:gd name="connsiteY147" fmla="*/ 3414713 h 3527461"/>
              <a:gd name="connsiteX148" fmla="*/ 228600 w 7258594"/>
              <a:gd name="connsiteY148" fmla="*/ 3429000 h 3527461"/>
              <a:gd name="connsiteX149" fmla="*/ 381000 w 7258594"/>
              <a:gd name="connsiteY149" fmla="*/ 3433763 h 3527461"/>
              <a:gd name="connsiteX150" fmla="*/ 404813 w 7258594"/>
              <a:gd name="connsiteY150" fmla="*/ 3424238 h 3527461"/>
              <a:gd name="connsiteX151" fmla="*/ 419100 w 7258594"/>
              <a:gd name="connsiteY151" fmla="*/ 3419475 h 3527461"/>
              <a:gd name="connsiteX152" fmla="*/ 461963 w 7258594"/>
              <a:gd name="connsiteY152" fmla="*/ 3386138 h 3527461"/>
              <a:gd name="connsiteX153" fmla="*/ 481013 w 7258594"/>
              <a:gd name="connsiteY153" fmla="*/ 3362325 h 3527461"/>
              <a:gd name="connsiteX154" fmla="*/ 495300 w 7258594"/>
              <a:gd name="connsiteY154" fmla="*/ 3357563 h 3527461"/>
              <a:gd name="connsiteX155" fmla="*/ 504825 w 7258594"/>
              <a:gd name="connsiteY155" fmla="*/ 3324225 h 3527461"/>
              <a:gd name="connsiteX156" fmla="*/ 523875 w 7258594"/>
              <a:gd name="connsiteY156" fmla="*/ 3305175 h 3527461"/>
              <a:gd name="connsiteX157" fmla="*/ 538163 w 7258594"/>
              <a:gd name="connsiteY157" fmla="*/ 3286125 h 3527461"/>
              <a:gd name="connsiteX158" fmla="*/ 552450 w 7258594"/>
              <a:gd name="connsiteY158" fmla="*/ 3252788 h 3527461"/>
              <a:gd name="connsiteX159" fmla="*/ 576263 w 7258594"/>
              <a:gd name="connsiteY159" fmla="*/ 3233738 h 3527461"/>
              <a:gd name="connsiteX160" fmla="*/ 585788 w 7258594"/>
              <a:gd name="connsiteY160" fmla="*/ 3219450 h 3527461"/>
              <a:gd name="connsiteX161" fmla="*/ 609600 w 7258594"/>
              <a:gd name="connsiteY161" fmla="*/ 3200400 h 3527461"/>
              <a:gd name="connsiteX162" fmla="*/ 623888 w 7258594"/>
              <a:gd name="connsiteY162" fmla="*/ 3186113 h 3527461"/>
              <a:gd name="connsiteX163" fmla="*/ 642938 w 7258594"/>
              <a:gd name="connsiteY163" fmla="*/ 3176588 h 3527461"/>
              <a:gd name="connsiteX164" fmla="*/ 676275 w 7258594"/>
              <a:gd name="connsiteY164" fmla="*/ 3162300 h 3527461"/>
              <a:gd name="connsiteX165" fmla="*/ 714375 w 7258594"/>
              <a:gd name="connsiteY165" fmla="*/ 3133725 h 3527461"/>
              <a:gd name="connsiteX166" fmla="*/ 728663 w 7258594"/>
              <a:gd name="connsiteY166" fmla="*/ 3124200 h 3527461"/>
              <a:gd name="connsiteX167" fmla="*/ 771525 w 7258594"/>
              <a:gd name="connsiteY167" fmla="*/ 3081338 h 3527461"/>
              <a:gd name="connsiteX168" fmla="*/ 795338 w 7258594"/>
              <a:gd name="connsiteY168" fmla="*/ 3057525 h 3527461"/>
              <a:gd name="connsiteX169" fmla="*/ 838200 w 7258594"/>
              <a:gd name="connsiteY169" fmla="*/ 3005138 h 3527461"/>
              <a:gd name="connsiteX170" fmla="*/ 847725 w 7258594"/>
              <a:gd name="connsiteY170" fmla="*/ 2990850 h 3527461"/>
              <a:gd name="connsiteX171" fmla="*/ 890588 w 7258594"/>
              <a:gd name="connsiteY171" fmla="*/ 2967038 h 3527461"/>
              <a:gd name="connsiteX172" fmla="*/ 904875 w 7258594"/>
              <a:gd name="connsiteY172" fmla="*/ 2957513 h 3527461"/>
              <a:gd name="connsiteX173" fmla="*/ 938213 w 7258594"/>
              <a:gd name="connsiteY173" fmla="*/ 2938463 h 3527461"/>
              <a:gd name="connsiteX174" fmla="*/ 952500 w 7258594"/>
              <a:gd name="connsiteY174" fmla="*/ 2924175 h 3527461"/>
              <a:gd name="connsiteX175" fmla="*/ 1033463 w 7258594"/>
              <a:gd name="connsiteY175" fmla="*/ 2876550 h 3527461"/>
              <a:gd name="connsiteX176" fmla="*/ 1066800 w 7258594"/>
              <a:gd name="connsiteY176" fmla="*/ 2847975 h 3527461"/>
              <a:gd name="connsiteX177" fmla="*/ 1133475 w 7258594"/>
              <a:gd name="connsiteY177" fmla="*/ 2819400 h 3527461"/>
              <a:gd name="connsiteX178" fmla="*/ 1190625 w 7258594"/>
              <a:gd name="connsiteY178" fmla="*/ 2795588 h 3527461"/>
              <a:gd name="connsiteX179" fmla="*/ 1219200 w 7258594"/>
              <a:gd name="connsiteY179" fmla="*/ 2781300 h 3527461"/>
              <a:gd name="connsiteX180" fmla="*/ 1247775 w 7258594"/>
              <a:gd name="connsiteY180" fmla="*/ 2776538 h 3527461"/>
              <a:gd name="connsiteX181" fmla="*/ 1338263 w 7258594"/>
              <a:gd name="connsiteY181" fmla="*/ 2757488 h 3527461"/>
              <a:gd name="connsiteX182" fmla="*/ 1419225 w 7258594"/>
              <a:gd name="connsiteY182" fmla="*/ 2728913 h 3527461"/>
              <a:gd name="connsiteX183" fmla="*/ 1471613 w 7258594"/>
              <a:gd name="connsiteY183" fmla="*/ 2714625 h 3527461"/>
              <a:gd name="connsiteX184" fmla="*/ 1624013 w 7258594"/>
              <a:gd name="connsiteY184" fmla="*/ 2652713 h 3527461"/>
              <a:gd name="connsiteX185" fmla="*/ 1714500 w 7258594"/>
              <a:gd name="connsiteY185" fmla="*/ 2614613 h 3527461"/>
              <a:gd name="connsiteX186" fmla="*/ 1814513 w 7258594"/>
              <a:gd name="connsiteY186" fmla="*/ 2581275 h 3527461"/>
              <a:gd name="connsiteX187" fmla="*/ 1843088 w 7258594"/>
              <a:gd name="connsiteY187" fmla="*/ 2566988 h 3527461"/>
              <a:gd name="connsiteX188" fmla="*/ 1871663 w 7258594"/>
              <a:gd name="connsiteY188" fmla="*/ 2547938 h 3527461"/>
              <a:gd name="connsiteX189" fmla="*/ 1914525 w 7258594"/>
              <a:gd name="connsiteY189" fmla="*/ 2533650 h 3527461"/>
              <a:gd name="connsiteX190" fmla="*/ 2033588 w 7258594"/>
              <a:gd name="connsiteY190" fmla="*/ 2481263 h 3527461"/>
              <a:gd name="connsiteX191" fmla="*/ 2085975 w 7258594"/>
              <a:gd name="connsiteY191" fmla="*/ 2452688 h 3527461"/>
              <a:gd name="connsiteX192" fmla="*/ 2119313 w 7258594"/>
              <a:gd name="connsiteY192" fmla="*/ 2443163 h 3527461"/>
              <a:gd name="connsiteX193" fmla="*/ 2171700 w 7258594"/>
              <a:gd name="connsiteY193" fmla="*/ 2424113 h 3527461"/>
              <a:gd name="connsiteX194" fmla="*/ 2224088 w 7258594"/>
              <a:gd name="connsiteY194" fmla="*/ 2400300 h 3527461"/>
              <a:gd name="connsiteX195" fmla="*/ 2300288 w 7258594"/>
              <a:gd name="connsiteY195" fmla="*/ 2376488 h 3527461"/>
              <a:gd name="connsiteX196" fmla="*/ 2424113 w 7258594"/>
              <a:gd name="connsiteY196" fmla="*/ 2319338 h 3527461"/>
              <a:gd name="connsiteX197" fmla="*/ 2481263 w 7258594"/>
              <a:gd name="connsiteY197" fmla="*/ 2286000 h 3527461"/>
              <a:gd name="connsiteX198" fmla="*/ 2514600 w 7258594"/>
              <a:gd name="connsiteY198" fmla="*/ 2276475 h 3527461"/>
              <a:gd name="connsiteX199" fmla="*/ 2590800 w 7258594"/>
              <a:gd name="connsiteY199" fmla="*/ 2238375 h 3527461"/>
              <a:gd name="connsiteX200" fmla="*/ 2647950 w 7258594"/>
              <a:gd name="connsiteY200" fmla="*/ 2219325 h 3527461"/>
              <a:gd name="connsiteX201" fmla="*/ 2667000 w 7258594"/>
              <a:gd name="connsiteY201" fmla="*/ 2209800 h 3527461"/>
              <a:gd name="connsiteX202" fmla="*/ 2790825 w 7258594"/>
              <a:gd name="connsiteY202" fmla="*/ 2157413 h 3527461"/>
              <a:gd name="connsiteX203" fmla="*/ 2814638 w 7258594"/>
              <a:gd name="connsiteY203" fmla="*/ 2143125 h 3527461"/>
              <a:gd name="connsiteX204" fmla="*/ 2943225 w 7258594"/>
              <a:gd name="connsiteY204" fmla="*/ 2100263 h 3527461"/>
              <a:gd name="connsiteX205" fmla="*/ 2971800 w 7258594"/>
              <a:gd name="connsiteY205" fmla="*/ 2095500 h 3527461"/>
              <a:gd name="connsiteX206" fmla="*/ 3038475 w 7258594"/>
              <a:gd name="connsiteY206" fmla="*/ 2085975 h 3527461"/>
              <a:gd name="connsiteX207" fmla="*/ 3148013 w 7258594"/>
              <a:gd name="connsiteY207" fmla="*/ 2052638 h 3527461"/>
              <a:gd name="connsiteX208" fmla="*/ 3233738 w 7258594"/>
              <a:gd name="connsiteY208" fmla="*/ 2028825 h 3527461"/>
              <a:gd name="connsiteX209" fmla="*/ 3276600 w 7258594"/>
              <a:gd name="connsiteY209" fmla="*/ 2019300 h 3527461"/>
              <a:gd name="connsiteX210" fmla="*/ 3324225 w 7258594"/>
              <a:gd name="connsiteY210" fmla="*/ 2005013 h 3527461"/>
              <a:gd name="connsiteX211" fmla="*/ 3438525 w 7258594"/>
              <a:gd name="connsiteY211" fmla="*/ 1990725 h 3527461"/>
              <a:gd name="connsiteX212" fmla="*/ 3500438 w 7258594"/>
              <a:gd name="connsiteY212" fmla="*/ 1981200 h 3527461"/>
              <a:gd name="connsiteX213" fmla="*/ 3581400 w 7258594"/>
              <a:gd name="connsiteY213" fmla="*/ 1971675 h 3527461"/>
              <a:gd name="connsiteX214" fmla="*/ 3676650 w 7258594"/>
              <a:gd name="connsiteY214" fmla="*/ 1943100 h 3527461"/>
              <a:gd name="connsiteX215" fmla="*/ 3729038 w 7258594"/>
              <a:gd name="connsiteY215" fmla="*/ 1938338 h 3527461"/>
              <a:gd name="connsiteX216" fmla="*/ 3900488 w 7258594"/>
              <a:gd name="connsiteY216" fmla="*/ 1909763 h 3527461"/>
              <a:gd name="connsiteX217" fmla="*/ 4014788 w 7258594"/>
              <a:gd name="connsiteY217" fmla="*/ 1890713 h 3527461"/>
              <a:gd name="connsiteX218" fmla="*/ 4119563 w 7258594"/>
              <a:gd name="connsiteY218" fmla="*/ 1866900 h 3527461"/>
              <a:gd name="connsiteX219" fmla="*/ 4171950 w 7258594"/>
              <a:gd name="connsiteY219" fmla="*/ 1862138 h 3527461"/>
              <a:gd name="connsiteX220" fmla="*/ 4276725 w 7258594"/>
              <a:gd name="connsiteY220" fmla="*/ 1843088 h 3527461"/>
              <a:gd name="connsiteX221" fmla="*/ 4319588 w 7258594"/>
              <a:gd name="connsiteY221" fmla="*/ 1833563 h 3527461"/>
              <a:gd name="connsiteX222" fmla="*/ 4410075 w 7258594"/>
              <a:gd name="connsiteY222" fmla="*/ 1824038 h 3527461"/>
              <a:gd name="connsiteX223" fmla="*/ 4462463 w 7258594"/>
              <a:gd name="connsiteY223" fmla="*/ 1819275 h 3527461"/>
              <a:gd name="connsiteX224" fmla="*/ 4619625 w 7258594"/>
              <a:gd name="connsiteY224" fmla="*/ 1814513 h 3527461"/>
              <a:gd name="connsiteX225" fmla="*/ 4652963 w 7258594"/>
              <a:gd name="connsiteY225" fmla="*/ 1809750 h 3527461"/>
              <a:gd name="connsiteX226" fmla="*/ 4700588 w 7258594"/>
              <a:gd name="connsiteY226" fmla="*/ 1795463 h 3527461"/>
              <a:gd name="connsiteX227" fmla="*/ 4772025 w 7258594"/>
              <a:gd name="connsiteY227" fmla="*/ 1790700 h 3527461"/>
              <a:gd name="connsiteX228" fmla="*/ 4953000 w 7258594"/>
              <a:gd name="connsiteY228" fmla="*/ 1776413 h 3527461"/>
              <a:gd name="connsiteX229" fmla="*/ 4976813 w 7258594"/>
              <a:gd name="connsiteY229" fmla="*/ 1771650 h 3527461"/>
              <a:gd name="connsiteX230" fmla="*/ 5033963 w 7258594"/>
              <a:gd name="connsiteY230" fmla="*/ 1766888 h 3527461"/>
              <a:gd name="connsiteX231" fmla="*/ 5095875 w 7258594"/>
              <a:gd name="connsiteY231" fmla="*/ 1757363 h 3527461"/>
              <a:gd name="connsiteX232" fmla="*/ 5224463 w 7258594"/>
              <a:gd name="connsiteY232" fmla="*/ 1752600 h 3527461"/>
              <a:gd name="connsiteX233" fmla="*/ 5257800 w 7258594"/>
              <a:gd name="connsiteY233" fmla="*/ 1747838 h 3527461"/>
              <a:gd name="connsiteX234" fmla="*/ 5348288 w 7258594"/>
              <a:gd name="connsiteY234" fmla="*/ 1738313 h 3527461"/>
              <a:gd name="connsiteX235" fmla="*/ 5362575 w 7258594"/>
              <a:gd name="connsiteY235" fmla="*/ 1733550 h 3527461"/>
              <a:gd name="connsiteX236" fmla="*/ 5410200 w 7258594"/>
              <a:gd name="connsiteY236" fmla="*/ 1728788 h 3527461"/>
              <a:gd name="connsiteX237" fmla="*/ 5438775 w 7258594"/>
              <a:gd name="connsiteY237" fmla="*/ 1719263 h 3527461"/>
              <a:gd name="connsiteX238" fmla="*/ 5657850 w 7258594"/>
              <a:gd name="connsiteY238" fmla="*/ 1719263 h 3527461"/>
              <a:gd name="connsiteX239" fmla="*/ 5691188 w 7258594"/>
              <a:gd name="connsiteY239" fmla="*/ 1747838 h 3527461"/>
              <a:gd name="connsiteX240" fmla="*/ 5724525 w 7258594"/>
              <a:gd name="connsiteY240" fmla="*/ 1809750 h 3527461"/>
              <a:gd name="connsiteX241" fmla="*/ 5729288 w 7258594"/>
              <a:gd name="connsiteY241" fmla="*/ 1824038 h 3527461"/>
              <a:gd name="connsiteX242" fmla="*/ 5743575 w 7258594"/>
              <a:gd name="connsiteY242" fmla="*/ 1847850 h 3527461"/>
              <a:gd name="connsiteX0" fmla="*/ 5744925 w 7259944"/>
              <a:gd name="connsiteY0" fmla="*/ 1847850 h 3531693"/>
              <a:gd name="connsiteX1" fmla="*/ 5768738 w 7259944"/>
              <a:gd name="connsiteY1" fmla="*/ 1838325 h 3531693"/>
              <a:gd name="connsiteX2" fmla="*/ 5783025 w 7259944"/>
              <a:gd name="connsiteY2" fmla="*/ 1828800 h 3531693"/>
              <a:gd name="connsiteX3" fmla="*/ 5759213 w 7259944"/>
              <a:gd name="connsiteY3" fmla="*/ 1785938 h 3531693"/>
              <a:gd name="connsiteX4" fmla="*/ 5749688 w 7259944"/>
              <a:gd name="connsiteY4" fmla="*/ 1771650 h 3531693"/>
              <a:gd name="connsiteX5" fmla="*/ 5759213 w 7259944"/>
              <a:gd name="connsiteY5" fmla="*/ 1743075 h 3531693"/>
              <a:gd name="connsiteX6" fmla="*/ 5773500 w 7259944"/>
              <a:gd name="connsiteY6" fmla="*/ 1733550 h 3531693"/>
              <a:gd name="connsiteX7" fmla="*/ 5783025 w 7259944"/>
              <a:gd name="connsiteY7" fmla="*/ 1719263 h 3531693"/>
              <a:gd name="connsiteX8" fmla="*/ 5783025 w 7259944"/>
              <a:gd name="connsiteY8" fmla="*/ 1676400 h 3531693"/>
              <a:gd name="connsiteX9" fmla="*/ 5802075 w 7259944"/>
              <a:gd name="connsiteY9" fmla="*/ 1671638 h 3531693"/>
              <a:gd name="connsiteX10" fmla="*/ 5816363 w 7259944"/>
              <a:gd name="connsiteY10" fmla="*/ 1662113 h 3531693"/>
              <a:gd name="connsiteX11" fmla="*/ 5863988 w 7259944"/>
              <a:gd name="connsiteY11" fmla="*/ 1662113 h 3531693"/>
              <a:gd name="connsiteX12" fmla="*/ 5911613 w 7259944"/>
              <a:gd name="connsiteY12" fmla="*/ 1671638 h 3531693"/>
              <a:gd name="connsiteX13" fmla="*/ 5935425 w 7259944"/>
              <a:gd name="connsiteY13" fmla="*/ 1676400 h 3531693"/>
              <a:gd name="connsiteX14" fmla="*/ 5949713 w 7259944"/>
              <a:gd name="connsiteY14" fmla="*/ 1709738 h 3531693"/>
              <a:gd name="connsiteX15" fmla="*/ 5964000 w 7259944"/>
              <a:gd name="connsiteY15" fmla="*/ 1714500 h 3531693"/>
              <a:gd name="connsiteX16" fmla="*/ 6035438 w 7259944"/>
              <a:gd name="connsiteY16" fmla="*/ 1719263 h 3531693"/>
              <a:gd name="connsiteX17" fmla="*/ 6040200 w 7259944"/>
              <a:gd name="connsiteY17" fmla="*/ 1747838 h 3531693"/>
              <a:gd name="connsiteX18" fmla="*/ 6106875 w 7259944"/>
              <a:gd name="connsiteY18" fmla="*/ 1752600 h 3531693"/>
              <a:gd name="connsiteX19" fmla="*/ 6121163 w 7259944"/>
              <a:gd name="connsiteY19" fmla="*/ 1695450 h 3531693"/>
              <a:gd name="connsiteX20" fmla="*/ 6273563 w 7259944"/>
              <a:gd name="connsiteY20" fmla="*/ 1695450 h 3531693"/>
              <a:gd name="connsiteX21" fmla="*/ 6287850 w 7259944"/>
              <a:gd name="connsiteY21" fmla="*/ 1690688 h 3531693"/>
              <a:gd name="connsiteX22" fmla="*/ 6321188 w 7259944"/>
              <a:gd name="connsiteY22" fmla="*/ 1671638 h 3531693"/>
              <a:gd name="connsiteX23" fmla="*/ 6340238 w 7259944"/>
              <a:gd name="connsiteY23" fmla="*/ 1643063 h 3531693"/>
              <a:gd name="connsiteX24" fmla="*/ 6411675 w 7259944"/>
              <a:gd name="connsiteY24" fmla="*/ 1633538 h 3531693"/>
              <a:gd name="connsiteX25" fmla="*/ 6425963 w 7259944"/>
              <a:gd name="connsiteY25" fmla="*/ 1628775 h 3531693"/>
              <a:gd name="connsiteX26" fmla="*/ 6459300 w 7259944"/>
              <a:gd name="connsiteY26" fmla="*/ 1624013 h 3531693"/>
              <a:gd name="connsiteX27" fmla="*/ 6464063 w 7259944"/>
              <a:gd name="connsiteY27" fmla="*/ 1600200 h 3531693"/>
              <a:gd name="connsiteX28" fmla="*/ 6492638 w 7259944"/>
              <a:gd name="connsiteY28" fmla="*/ 1590675 h 3531693"/>
              <a:gd name="connsiteX29" fmla="*/ 6535500 w 7259944"/>
              <a:gd name="connsiteY29" fmla="*/ 1595438 h 3531693"/>
              <a:gd name="connsiteX30" fmla="*/ 6549788 w 7259944"/>
              <a:gd name="connsiteY30" fmla="*/ 1604963 h 3531693"/>
              <a:gd name="connsiteX31" fmla="*/ 6587888 w 7259944"/>
              <a:gd name="connsiteY31" fmla="*/ 1600200 h 3531693"/>
              <a:gd name="connsiteX32" fmla="*/ 6611700 w 7259944"/>
              <a:gd name="connsiteY32" fmla="*/ 1576388 h 3531693"/>
              <a:gd name="connsiteX33" fmla="*/ 6597413 w 7259944"/>
              <a:gd name="connsiteY33" fmla="*/ 1495425 h 3531693"/>
              <a:gd name="connsiteX34" fmla="*/ 6602175 w 7259944"/>
              <a:gd name="connsiteY34" fmla="*/ 1462088 h 3531693"/>
              <a:gd name="connsiteX35" fmla="*/ 6616463 w 7259944"/>
              <a:gd name="connsiteY35" fmla="*/ 1457325 h 3531693"/>
              <a:gd name="connsiteX36" fmla="*/ 6630750 w 7259944"/>
              <a:gd name="connsiteY36" fmla="*/ 1447800 h 3531693"/>
              <a:gd name="connsiteX37" fmla="*/ 6640275 w 7259944"/>
              <a:gd name="connsiteY37" fmla="*/ 1433513 h 3531693"/>
              <a:gd name="connsiteX38" fmla="*/ 6645038 w 7259944"/>
              <a:gd name="connsiteY38" fmla="*/ 1400175 h 3531693"/>
              <a:gd name="connsiteX39" fmla="*/ 6659325 w 7259944"/>
              <a:gd name="connsiteY39" fmla="*/ 1395413 h 3531693"/>
              <a:gd name="connsiteX40" fmla="*/ 6706950 w 7259944"/>
              <a:gd name="connsiteY40" fmla="*/ 1385888 h 3531693"/>
              <a:gd name="connsiteX41" fmla="*/ 6735525 w 7259944"/>
              <a:gd name="connsiteY41" fmla="*/ 1376363 h 3531693"/>
              <a:gd name="connsiteX42" fmla="*/ 6749813 w 7259944"/>
              <a:gd name="connsiteY42" fmla="*/ 1371600 h 3531693"/>
              <a:gd name="connsiteX43" fmla="*/ 6764100 w 7259944"/>
              <a:gd name="connsiteY43" fmla="*/ 1376363 h 3531693"/>
              <a:gd name="connsiteX44" fmla="*/ 6778388 w 7259944"/>
              <a:gd name="connsiteY44" fmla="*/ 1404938 h 3531693"/>
              <a:gd name="connsiteX45" fmla="*/ 6873638 w 7259944"/>
              <a:gd name="connsiteY45" fmla="*/ 1409700 h 3531693"/>
              <a:gd name="connsiteX46" fmla="*/ 6949838 w 7259944"/>
              <a:gd name="connsiteY46" fmla="*/ 1423988 h 3531693"/>
              <a:gd name="connsiteX47" fmla="*/ 6968888 w 7259944"/>
              <a:gd name="connsiteY47" fmla="*/ 1433513 h 3531693"/>
              <a:gd name="connsiteX48" fmla="*/ 6987938 w 7259944"/>
              <a:gd name="connsiteY48" fmla="*/ 1438275 h 3531693"/>
              <a:gd name="connsiteX49" fmla="*/ 7002225 w 7259944"/>
              <a:gd name="connsiteY49" fmla="*/ 1447800 h 3531693"/>
              <a:gd name="connsiteX50" fmla="*/ 7030800 w 7259944"/>
              <a:gd name="connsiteY50" fmla="*/ 1452563 h 3531693"/>
              <a:gd name="connsiteX51" fmla="*/ 7092713 w 7259944"/>
              <a:gd name="connsiteY51" fmla="*/ 1466850 h 3531693"/>
              <a:gd name="connsiteX52" fmla="*/ 7140338 w 7259944"/>
              <a:gd name="connsiteY52" fmla="*/ 1481138 h 3531693"/>
              <a:gd name="connsiteX53" fmla="*/ 7178438 w 7259944"/>
              <a:gd name="connsiteY53" fmla="*/ 1423988 h 3531693"/>
              <a:gd name="connsiteX54" fmla="*/ 7197488 w 7259944"/>
              <a:gd name="connsiteY54" fmla="*/ 1395413 h 3531693"/>
              <a:gd name="connsiteX55" fmla="*/ 7202250 w 7259944"/>
              <a:gd name="connsiteY55" fmla="*/ 1381125 h 3531693"/>
              <a:gd name="connsiteX56" fmla="*/ 7211775 w 7259944"/>
              <a:gd name="connsiteY56" fmla="*/ 1366838 h 3531693"/>
              <a:gd name="connsiteX57" fmla="*/ 7216538 w 7259944"/>
              <a:gd name="connsiteY57" fmla="*/ 1338263 h 3531693"/>
              <a:gd name="connsiteX58" fmla="*/ 7230825 w 7259944"/>
              <a:gd name="connsiteY58" fmla="*/ 1323975 h 3531693"/>
              <a:gd name="connsiteX59" fmla="*/ 7254638 w 7259944"/>
              <a:gd name="connsiteY59" fmla="*/ 1295400 h 3531693"/>
              <a:gd name="connsiteX60" fmla="*/ 7249875 w 7259944"/>
              <a:gd name="connsiteY60" fmla="*/ 1262063 h 3531693"/>
              <a:gd name="connsiteX61" fmla="*/ 7245113 w 7259944"/>
              <a:gd name="connsiteY61" fmla="*/ 1247775 h 3531693"/>
              <a:gd name="connsiteX62" fmla="*/ 7216538 w 7259944"/>
              <a:gd name="connsiteY62" fmla="*/ 1228725 h 3531693"/>
              <a:gd name="connsiteX63" fmla="*/ 7207013 w 7259944"/>
              <a:gd name="connsiteY63" fmla="*/ 1214438 h 3531693"/>
              <a:gd name="connsiteX64" fmla="*/ 7226063 w 7259944"/>
              <a:gd name="connsiteY64" fmla="*/ 1185863 h 3531693"/>
              <a:gd name="connsiteX65" fmla="*/ 7245113 w 7259944"/>
              <a:gd name="connsiteY65" fmla="*/ 1176338 h 3531693"/>
              <a:gd name="connsiteX66" fmla="*/ 7259400 w 7259944"/>
              <a:gd name="connsiteY66" fmla="*/ 1162050 h 3531693"/>
              <a:gd name="connsiteX67" fmla="*/ 7254638 w 7259944"/>
              <a:gd name="connsiteY67" fmla="*/ 1143000 h 3531693"/>
              <a:gd name="connsiteX68" fmla="*/ 7226063 w 7259944"/>
              <a:gd name="connsiteY68" fmla="*/ 1128713 h 3531693"/>
              <a:gd name="connsiteX69" fmla="*/ 7211775 w 7259944"/>
              <a:gd name="connsiteY69" fmla="*/ 1119188 h 3531693"/>
              <a:gd name="connsiteX70" fmla="*/ 7183200 w 7259944"/>
              <a:gd name="connsiteY70" fmla="*/ 1109663 h 3531693"/>
              <a:gd name="connsiteX71" fmla="*/ 7183200 w 7259944"/>
              <a:gd name="connsiteY71" fmla="*/ 1019175 h 3531693"/>
              <a:gd name="connsiteX72" fmla="*/ 7197488 w 7259944"/>
              <a:gd name="connsiteY72" fmla="*/ 985838 h 3531693"/>
              <a:gd name="connsiteX73" fmla="*/ 7216538 w 7259944"/>
              <a:gd name="connsiteY73" fmla="*/ 942975 h 3531693"/>
              <a:gd name="connsiteX74" fmla="*/ 7230825 w 7259944"/>
              <a:gd name="connsiteY74" fmla="*/ 909638 h 3531693"/>
              <a:gd name="connsiteX75" fmla="*/ 7240350 w 7259944"/>
              <a:gd name="connsiteY75" fmla="*/ 895350 h 3531693"/>
              <a:gd name="connsiteX76" fmla="*/ 7254638 w 7259944"/>
              <a:gd name="connsiteY76" fmla="*/ 885825 h 3531693"/>
              <a:gd name="connsiteX77" fmla="*/ 7259400 w 7259944"/>
              <a:gd name="connsiteY77" fmla="*/ 871538 h 3531693"/>
              <a:gd name="connsiteX78" fmla="*/ 7245113 w 7259944"/>
              <a:gd name="connsiteY78" fmla="*/ 866775 h 3531693"/>
              <a:gd name="connsiteX79" fmla="*/ 7226063 w 7259944"/>
              <a:gd name="connsiteY79" fmla="*/ 862013 h 3531693"/>
              <a:gd name="connsiteX80" fmla="*/ 7197488 w 7259944"/>
              <a:gd name="connsiteY80" fmla="*/ 852488 h 3531693"/>
              <a:gd name="connsiteX81" fmla="*/ 7178438 w 7259944"/>
              <a:gd name="connsiteY81" fmla="*/ 819150 h 3531693"/>
              <a:gd name="connsiteX82" fmla="*/ 7164150 w 7259944"/>
              <a:gd name="connsiteY82" fmla="*/ 790575 h 3531693"/>
              <a:gd name="connsiteX83" fmla="*/ 7197488 w 7259944"/>
              <a:gd name="connsiteY83" fmla="*/ 757238 h 3531693"/>
              <a:gd name="connsiteX84" fmla="*/ 7211775 w 7259944"/>
              <a:gd name="connsiteY84" fmla="*/ 747713 h 3531693"/>
              <a:gd name="connsiteX85" fmla="*/ 7226063 w 7259944"/>
              <a:gd name="connsiteY85" fmla="*/ 738188 h 3531693"/>
              <a:gd name="connsiteX86" fmla="*/ 7235588 w 7259944"/>
              <a:gd name="connsiteY86" fmla="*/ 723900 h 3531693"/>
              <a:gd name="connsiteX87" fmla="*/ 7197488 w 7259944"/>
              <a:gd name="connsiteY87" fmla="*/ 700088 h 3531693"/>
              <a:gd name="connsiteX88" fmla="*/ 7183200 w 7259944"/>
              <a:gd name="connsiteY88" fmla="*/ 695325 h 3531693"/>
              <a:gd name="connsiteX89" fmla="*/ 7159388 w 7259944"/>
              <a:gd name="connsiteY89" fmla="*/ 690563 h 3531693"/>
              <a:gd name="connsiteX90" fmla="*/ 7135575 w 7259944"/>
              <a:gd name="connsiteY90" fmla="*/ 681038 h 3531693"/>
              <a:gd name="connsiteX91" fmla="*/ 7116525 w 7259944"/>
              <a:gd name="connsiteY91" fmla="*/ 676275 h 3531693"/>
              <a:gd name="connsiteX92" fmla="*/ 7073663 w 7259944"/>
              <a:gd name="connsiteY92" fmla="*/ 652463 h 3531693"/>
              <a:gd name="connsiteX93" fmla="*/ 7059375 w 7259944"/>
              <a:gd name="connsiteY93" fmla="*/ 647700 h 3531693"/>
              <a:gd name="connsiteX94" fmla="*/ 7054613 w 7259944"/>
              <a:gd name="connsiteY94" fmla="*/ 633413 h 3531693"/>
              <a:gd name="connsiteX95" fmla="*/ 7059375 w 7259944"/>
              <a:gd name="connsiteY95" fmla="*/ 604838 h 3531693"/>
              <a:gd name="connsiteX96" fmla="*/ 7107000 w 7259944"/>
              <a:gd name="connsiteY96" fmla="*/ 561975 h 3531693"/>
              <a:gd name="connsiteX97" fmla="*/ 7121288 w 7259944"/>
              <a:gd name="connsiteY97" fmla="*/ 547688 h 3531693"/>
              <a:gd name="connsiteX98" fmla="*/ 7140338 w 7259944"/>
              <a:gd name="connsiteY98" fmla="*/ 514350 h 3531693"/>
              <a:gd name="connsiteX99" fmla="*/ 7145100 w 7259944"/>
              <a:gd name="connsiteY99" fmla="*/ 500063 h 3531693"/>
              <a:gd name="connsiteX100" fmla="*/ 7140338 w 7259944"/>
              <a:gd name="connsiteY100" fmla="*/ 457200 h 3531693"/>
              <a:gd name="connsiteX101" fmla="*/ 7111763 w 7259944"/>
              <a:gd name="connsiteY101" fmla="*/ 309563 h 3531693"/>
              <a:gd name="connsiteX102" fmla="*/ 7107000 w 7259944"/>
              <a:gd name="connsiteY102" fmla="*/ 290513 h 3531693"/>
              <a:gd name="connsiteX103" fmla="*/ 7130813 w 7259944"/>
              <a:gd name="connsiteY103" fmla="*/ 233363 h 3531693"/>
              <a:gd name="connsiteX104" fmla="*/ 7135575 w 7259944"/>
              <a:gd name="connsiteY104" fmla="*/ 219075 h 3531693"/>
              <a:gd name="connsiteX105" fmla="*/ 7145100 w 7259944"/>
              <a:gd name="connsiteY105" fmla="*/ 204788 h 3531693"/>
              <a:gd name="connsiteX106" fmla="*/ 7154625 w 7259944"/>
              <a:gd name="connsiteY106" fmla="*/ 166688 h 3531693"/>
              <a:gd name="connsiteX107" fmla="*/ 7183200 w 7259944"/>
              <a:gd name="connsiteY107" fmla="*/ 119063 h 3531693"/>
              <a:gd name="connsiteX108" fmla="*/ 7202250 w 7259944"/>
              <a:gd name="connsiteY108" fmla="*/ 90487 h 3531693"/>
              <a:gd name="connsiteX109" fmla="*/ 7211775 w 7259944"/>
              <a:gd name="connsiteY109" fmla="*/ 76200 h 3531693"/>
              <a:gd name="connsiteX110" fmla="*/ 6916500 w 7259944"/>
              <a:gd name="connsiteY110" fmla="*/ 76200 h 3531693"/>
              <a:gd name="connsiteX111" fmla="*/ 6864113 w 7259944"/>
              <a:gd name="connsiteY111" fmla="*/ 85725 h 3531693"/>
              <a:gd name="connsiteX112" fmla="*/ 6778388 w 7259944"/>
              <a:gd name="connsiteY112" fmla="*/ 90487 h 3531693"/>
              <a:gd name="connsiteX113" fmla="*/ 6697425 w 7259944"/>
              <a:gd name="connsiteY113" fmla="*/ 80962 h 3531693"/>
              <a:gd name="connsiteX114" fmla="*/ 6625988 w 7259944"/>
              <a:gd name="connsiteY114" fmla="*/ 66675 h 3531693"/>
              <a:gd name="connsiteX115" fmla="*/ 6321188 w 7259944"/>
              <a:gd name="connsiteY115" fmla="*/ 61912 h 3531693"/>
              <a:gd name="connsiteX116" fmla="*/ 5625863 w 7259944"/>
              <a:gd name="connsiteY116" fmla="*/ 47625 h 3531693"/>
              <a:gd name="connsiteX117" fmla="*/ 5597288 w 7259944"/>
              <a:gd name="connsiteY117" fmla="*/ 38100 h 3531693"/>
              <a:gd name="connsiteX118" fmla="*/ 2425463 w 7259944"/>
              <a:gd name="connsiteY118" fmla="*/ 28575 h 3531693"/>
              <a:gd name="connsiteX119" fmla="*/ 1544400 w 7259944"/>
              <a:gd name="connsiteY119" fmla="*/ 23812 h 3531693"/>
              <a:gd name="connsiteX120" fmla="*/ 1311038 w 7259944"/>
              <a:gd name="connsiteY120" fmla="*/ 9525 h 3531693"/>
              <a:gd name="connsiteX121" fmla="*/ 1268175 w 7259944"/>
              <a:gd name="connsiteY121" fmla="*/ 0 h 3531693"/>
              <a:gd name="connsiteX122" fmla="*/ 415688 w 7259944"/>
              <a:gd name="connsiteY122" fmla="*/ 4762 h 3531693"/>
              <a:gd name="connsiteX123" fmla="*/ 391875 w 7259944"/>
              <a:gd name="connsiteY123" fmla="*/ 14287 h 3531693"/>
              <a:gd name="connsiteX124" fmla="*/ 329963 w 7259944"/>
              <a:gd name="connsiteY124" fmla="*/ 19050 h 3531693"/>
              <a:gd name="connsiteX125" fmla="*/ 272813 w 7259944"/>
              <a:gd name="connsiteY125" fmla="*/ 28575 h 3531693"/>
              <a:gd name="connsiteX126" fmla="*/ 253763 w 7259944"/>
              <a:gd name="connsiteY126" fmla="*/ 33337 h 3531693"/>
              <a:gd name="connsiteX127" fmla="*/ 225188 w 7259944"/>
              <a:gd name="connsiteY127" fmla="*/ 38100 h 3531693"/>
              <a:gd name="connsiteX128" fmla="*/ 168037 w 7259944"/>
              <a:gd name="connsiteY128" fmla="*/ 52387 h 3531693"/>
              <a:gd name="connsiteX129" fmla="*/ 153750 w 7259944"/>
              <a:gd name="connsiteY129" fmla="*/ 57150 h 3531693"/>
              <a:gd name="connsiteX130" fmla="*/ 120412 w 7259944"/>
              <a:gd name="connsiteY130" fmla="*/ 66675 h 3531693"/>
              <a:gd name="connsiteX131" fmla="*/ 106125 w 7259944"/>
              <a:gd name="connsiteY131" fmla="*/ 119063 h 3531693"/>
              <a:gd name="connsiteX132" fmla="*/ 96600 w 7259944"/>
              <a:gd name="connsiteY132" fmla="*/ 147638 h 3531693"/>
              <a:gd name="connsiteX133" fmla="*/ 91837 w 7259944"/>
              <a:gd name="connsiteY133" fmla="*/ 180975 h 3531693"/>
              <a:gd name="connsiteX134" fmla="*/ 82312 w 7259944"/>
              <a:gd name="connsiteY134" fmla="*/ 304800 h 3531693"/>
              <a:gd name="connsiteX135" fmla="*/ 77550 w 7259944"/>
              <a:gd name="connsiteY135" fmla="*/ 342900 h 3531693"/>
              <a:gd name="connsiteX136" fmla="*/ 72787 w 7259944"/>
              <a:gd name="connsiteY136" fmla="*/ 361950 h 3531693"/>
              <a:gd name="connsiteX137" fmla="*/ 63262 w 7259944"/>
              <a:gd name="connsiteY137" fmla="*/ 461963 h 3531693"/>
              <a:gd name="connsiteX138" fmla="*/ 53737 w 7259944"/>
              <a:gd name="connsiteY138" fmla="*/ 1495425 h 3531693"/>
              <a:gd name="connsiteX139" fmla="*/ 48975 w 7259944"/>
              <a:gd name="connsiteY139" fmla="*/ 1557338 h 3531693"/>
              <a:gd name="connsiteX140" fmla="*/ 34687 w 7259944"/>
              <a:gd name="connsiteY140" fmla="*/ 1604963 h 3531693"/>
              <a:gd name="connsiteX141" fmla="*/ 29925 w 7259944"/>
              <a:gd name="connsiteY141" fmla="*/ 1647825 h 3531693"/>
              <a:gd name="connsiteX142" fmla="*/ 25162 w 7259944"/>
              <a:gd name="connsiteY142" fmla="*/ 1695450 h 3531693"/>
              <a:gd name="connsiteX143" fmla="*/ 15637 w 7259944"/>
              <a:gd name="connsiteY143" fmla="*/ 1747838 h 3531693"/>
              <a:gd name="connsiteX144" fmla="*/ 10875 w 7259944"/>
              <a:gd name="connsiteY144" fmla="*/ 1781175 h 3531693"/>
              <a:gd name="connsiteX145" fmla="*/ 172800 w 7259944"/>
              <a:gd name="connsiteY145" fmla="*/ 3409950 h 3531693"/>
              <a:gd name="connsiteX146" fmla="*/ 187087 w 7259944"/>
              <a:gd name="connsiteY146" fmla="*/ 3414713 h 3531693"/>
              <a:gd name="connsiteX147" fmla="*/ 229950 w 7259944"/>
              <a:gd name="connsiteY147" fmla="*/ 3429000 h 3531693"/>
              <a:gd name="connsiteX148" fmla="*/ 382350 w 7259944"/>
              <a:gd name="connsiteY148" fmla="*/ 3433763 h 3531693"/>
              <a:gd name="connsiteX149" fmla="*/ 406163 w 7259944"/>
              <a:gd name="connsiteY149" fmla="*/ 3424238 h 3531693"/>
              <a:gd name="connsiteX150" fmla="*/ 420450 w 7259944"/>
              <a:gd name="connsiteY150" fmla="*/ 3419475 h 3531693"/>
              <a:gd name="connsiteX151" fmla="*/ 463313 w 7259944"/>
              <a:gd name="connsiteY151" fmla="*/ 3386138 h 3531693"/>
              <a:gd name="connsiteX152" fmla="*/ 482363 w 7259944"/>
              <a:gd name="connsiteY152" fmla="*/ 3362325 h 3531693"/>
              <a:gd name="connsiteX153" fmla="*/ 496650 w 7259944"/>
              <a:gd name="connsiteY153" fmla="*/ 3357563 h 3531693"/>
              <a:gd name="connsiteX154" fmla="*/ 506175 w 7259944"/>
              <a:gd name="connsiteY154" fmla="*/ 3324225 h 3531693"/>
              <a:gd name="connsiteX155" fmla="*/ 525225 w 7259944"/>
              <a:gd name="connsiteY155" fmla="*/ 3305175 h 3531693"/>
              <a:gd name="connsiteX156" fmla="*/ 539513 w 7259944"/>
              <a:gd name="connsiteY156" fmla="*/ 3286125 h 3531693"/>
              <a:gd name="connsiteX157" fmla="*/ 553800 w 7259944"/>
              <a:gd name="connsiteY157" fmla="*/ 3252788 h 3531693"/>
              <a:gd name="connsiteX158" fmla="*/ 577613 w 7259944"/>
              <a:gd name="connsiteY158" fmla="*/ 3233738 h 3531693"/>
              <a:gd name="connsiteX159" fmla="*/ 587138 w 7259944"/>
              <a:gd name="connsiteY159" fmla="*/ 3219450 h 3531693"/>
              <a:gd name="connsiteX160" fmla="*/ 610950 w 7259944"/>
              <a:gd name="connsiteY160" fmla="*/ 3200400 h 3531693"/>
              <a:gd name="connsiteX161" fmla="*/ 625238 w 7259944"/>
              <a:gd name="connsiteY161" fmla="*/ 3186113 h 3531693"/>
              <a:gd name="connsiteX162" fmla="*/ 644288 w 7259944"/>
              <a:gd name="connsiteY162" fmla="*/ 3176588 h 3531693"/>
              <a:gd name="connsiteX163" fmla="*/ 677625 w 7259944"/>
              <a:gd name="connsiteY163" fmla="*/ 3162300 h 3531693"/>
              <a:gd name="connsiteX164" fmla="*/ 715725 w 7259944"/>
              <a:gd name="connsiteY164" fmla="*/ 3133725 h 3531693"/>
              <a:gd name="connsiteX165" fmla="*/ 730013 w 7259944"/>
              <a:gd name="connsiteY165" fmla="*/ 3124200 h 3531693"/>
              <a:gd name="connsiteX166" fmla="*/ 772875 w 7259944"/>
              <a:gd name="connsiteY166" fmla="*/ 3081338 h 3531693"/>
              <a:gd name="connsiteX167" fmla="*/ 796688 w 7259944"/>
              <a:gd name="connsiteY167" fmla="*/ 3057525 h 3531693"/>
              <a:gd name="connsiteX168" fmla="*/ 839550 w 7259944"/>
              <a:gd name="connsiteY168" fmla="*/ 3005138 h 3531693"/>
              <a:gd name="connsiteX169" fmla="*/ 849075 w 7259944"/>
              <a:gd name="connsiteY169" fmla="*/ 2990850 h 3531693"/>
              <a:gd name="connsiteX170" fmla="*/ 891938 w 7259944"/>
              <a:gd name="connsiteY170" fmla="*/ 2967038 h 3531693"/>
              <a:gd name="connsiteX171" fmla="*/ 906225 w 7259944"/>
              <a:gd name="connsiteY171" fmla="*/ 2957513 h 3531693"/>
              <a:gd name="connsiteX172" fmla="*/ 939563 w 7259944"/>
              <a:gd name="connsiteY172" fmla="*/ 2938463 h 3531693"/>
              <a:gd name="connsiteX173" fmla="*/ 953850 w 7259944"/>
              <a:gd name="connsiteY173" fmla="*/ 2924175 h 3531693"/>
              <a:gd name="connsiteX174" fmla="*/ 1034813 w 7259944"/>
              <a:gd name="connsiteY174" fmla="*/ 2876550 h 3531693"/>
              <a:gd name="connsiteX175" fmla="*/ 1068150 w 7259944"/>
              <a:gd name="connsiteY175" fmla="*/ 2847975 h 3531693"/>
              <a:gd name="connsiteX176" fmla="*/ 1134825 w 7259944"/>
              <a:gd name="connsiteY176" fmla="*/ 2819400 h 3531693"/>
              <a:gd name="connsiteX177" fmla="*/ 1191975 w 7259944"/>
              <a:gd name="connsiteY177" fmla="*/ 2795588 h 3531693"/>
              <a:gd name="connsiteX178" fmla="*/ 1220550 w 7259944"/>
              <a:gd name="connsiteY178" fmla="*/ 2781300 h 3531693"/>
              <a:gd name="connsiteX179" fmla="*/ 1249125 w 7259944"/>
              <a:gd name="connsiteY179" fmla="*/ 2776538 h 3531693"/>
              <a:gd name="connsiteX180" fmla="*/ 1339613 w 7259944"/>
              <a:gd name="connsiteY180" fmla="*/ 2757488 h 3531693"/>
              <a:gd name="connsiteX181" fmla="*/ 1420575 w 7259944"/>
              <a:gd name="connsiteY181" fmla="*/ 2728913 h 3531693"/>
              <a:gd name="connsiteX182" fmla="*/ 1472963 w 7259944"/>
              <a:gd name="connsiteY182" fmla="*/ 2714625 h 3531693"/>
              <a:gd name="connsiteX183" fmla="*/ 1625363 w 7259944"/>
              <a:gd name="connsiteY183" fmla="*/ 2652713 h 3531693"/>
              <a:gd name="connsiteX184" fmla="*/ 1715850 w 7259944"/>
              <a:gd name="connsiteY184" fmla="*/ 2614613 h 3531693"/>
              <a:gd name="connsiteX185" fmla="*/ 1815863 w 7259944"/>
              <a:gd name="connsiteY185" fmla="*/ 2581275 h 3531693"/>
              <a:gd name="connsiteX186" fmla="*/ 1844438 w 7259944"/>
              <a:gd name="connsiteY186" fmla="*/ 2566988 h 3531693"/>
              <a:gd name="connsiteX187" fmla="*/ 1873013 w 7259944"/>
              <a:gd name="connsiteY187" fmla="*/ 2547938 h 3531693"/>
              <a:gd name="connsiteX188" fmla="*/ 1915875 w 7259944"/>
              <a:gd name="connsiteY188" fmla="*/ 2533650 h 3531693"/>
              <a:gd name="connsiteX189" fmla="*/ 2034938 w 7259944"/>
              <a:gd name="connsiteY189" fmla="*/ 2481263 h 3531693"/>
              <a:gd name="connsiteX190" fmla="*/ 2087325 w 7259944"/>
              <a:gd name="connsiteY190" fmla="*/ 2452688 h 3531693"/>
              <a:gd name="connsiteX191" fmla="*/ 2120663 w 7259944"/>
              <a:gd name="connsiteY191" fmla="*/ 2443163 h 3531693"/>
              <a:gd name="connsiteX192" fmla="*/ 2173050 w 7259944"/>
              <a:gd name="connsiteY192" fmla="*/ 2424113 h 3531693"/>
              <a:gd name="connsiteX193" fmla="*/ 2225438 w 7259944"/>
              <a:gd name="connsiteY193" fmla="*/ 2400300 h 3531693"/>
              <a:gd name="connsiteX194" fmla="*/ 2301638 w 7259944"/>
              <a:gd name="connsiteY194" fmla="*/ 2376488 h 3531693"/>
              <a:gd name="connsiteX195" fmla="*/ 2425463 w 7259944"/>
              <a:gd name="connsiteY195" fmla="*/ 2319338 h 3531693"/>
              <a:gd name="connsiteX196" fmla="*/ 2482613 w 7259944"/>
              <a:gd name="connsiteY196" fmla="*/ 2286000 h 3531693"/>
              <a:gd name="connsiteX197" fmla="*/ 2515950 w 7259944"/>
              <a:gd name="connsiteY197" fmla="*/ 2276475 h 3531693"/>
              <a:gd name="connsiteX198" fmla="*/ 2592150 w 7259944"/>
              <a:gd name="connsiteY198" fmla="*/ 2238375 h 3531693"/>
              <a:gd name="connsiteX199" fmla="*/ 2649300 w 7259944"/>
              <a:gd name="connsiteY199" fmla="*/ 2219325 h 3531693"/>
              <a:gd name="connsiteX200" fmla="*/ 2668350 w 7259944"/>
              <a:gd name="connsiteY200" fmla="*/ 2209800 h 3531693"/>
              <a:gd name="connsiteX201" fmla="*/ 2792175 w 7259944"/>
              <a:gd name="connsiteY201" fmla="*/ 2157413 h 3531693"/>
              <a:gd name="connsiteX202" fmla="*/ 2815988 w 7259944"/>
              <a:gd name="connsiteY202" fmla="*/ 2143125 h 3531693"/>
              <a:gd name="connsiteX203" fmla="*/ 2944575 w 7259944"/>
              <a:gd name="connsiteY203" fmla="*/ 2100263 h 3531693"/>
              <a:gd name="connsiteX204" fmla="*/ 2973150 w 7259944"/>
              <a:gd name="connsiteY204" fmla="*/ 2095500 h 3531693"/>
              <a:gd name="connsiteX205" fmla="*/ 3039825 w 7259944"/>
              <a:gd name="connsiteY205" fmla="*/ 2085975 h 3531693"/>
              <a:gd name="connsiteX206" fmla="*/ 3149363 w 7259944"/>
              <a:gd name="connsiteY206" fmla="*/ 2052638 h 3531693"/>
              <a:gd name="connsiteX207" fmla="*/ 3235088 w 7259944"/>
              <a:gd name="connsiteY207" fmla="*/ 2028825 h 3531693"/>
              <a:gd name="connsiteX208" fmla="*/ 3277950 w 7259944"/>
              <a:gd name="connsiteY208" fmla="*/ 2019300 h 3531693"/>
              <a:gd name="connsiteX209" fmla="*/ 3325575 w 7259944"/>
              <a:gd name="connsiteY209" fmla="*/ 2005013 h 3531693"/>
              <a:gd name="connsiteX210" fmla="*/ 3439875 w 7259944"/>
              <a:gd name="connsiteY210" fmla="*/ 1990725 h 3531693"/>
              <a:gd name="connsiteX211" fmla="*/ 3501788 w 7259944"/>
              <a:gd name="connsiteY211" fmla="*/ 1981200 h 3531693"/>
              <a:gd name="connsiteX212" fmla="*/ 3582750 w 7259944"/>
              <a:gd name="connsiteY212" fmla="*/ 1971675 h 3531693"/>
              <a:gd name="connsiteX213" fmla="*/ 3678000 w 7259944"/>
              <a:gd name="connsiteY213" fmla="*/ 1943100 h 3531693"/>
              <a:gd name="connsiteX214" fmla="*/ 3730388 w 7259944"/>
              <a:gd name="connsiteY214" fmla="*/ 1938338 h 3531693"/>
              <a:gd name="connsiteX215" fmla="*/ 3901838 w 7259944"/>
              <a:gd name="connsiteY215" fmla="*/ 1909763 h 3531693"/>
              <a:gd name="connsiteX216" fmla="*/ 4016138 w 7259944"/>
              <a:gd name="connsiteY216" fmla="*/ 1890713 h 3531693"/>
              <a:gd name="connsiteX217" fmla="*/ 4120913 w 7259944"/>
              <a:gd name="connsiteY217" fmla="*/ 1866900 h 3531693"/>
              <a:gd name="connsiteX218" fmla="*/ 4173300 w 7259944"/>
              <a:gd name="connsiteY218" fmla="*/ 1862138 h 3531693"/>
              <a:gd name="connsiteX219" fmla="*/ 4278075 w 7259944"/>
              <a:gd name="connsiteY219" fmla="*/ 1843088 h 3531693"/>
              <a:gd name="connsiteX220" fmla="*/ 4320938 w 7259944"/>
              <a:gd name="connsiteY220" fmla="*/ 1833563 h 3531693"/>
              <a:gd name="connsiteX221" fmla="*/ 4411425 w 7259944"/>
              <a:gd name="connsiteY221" fmla="*/ 1824038 h 3531693"/>
              <a:gd name="connsiteX222" fmla="*/ 4463813 w 7259944"/>
              <a:gd name="connsiteY222" fmla="*/ 1819275 h 3531693"/>
              <a:gd name="connsiteX223" fmla="*/ 4620975 w 7259944"/>
              <a:gd name="connsiteY223" fmla="*/ 1814513 h 3531693"/>
              <a:gd name="connsiteX224" fmla="*/ 4654313 w 7259944"/>
              <a:gd name="connsiteY224" fmla="*/ 1809750 h 3531693"/>
              <a:gd name="connsiteX225" fmla="*/ 4701938 w 7259944"/>
              <a:gd name="connsiteY225" fmla="*/ 1795463 h 3531693"/>
              <a:gd name="connsiteX226" fmla="*/ 4773375 w 7259944"/>
              <a:gd name="connsiteY226" fmla="*/ 1790700 h 3531693"/>
              <a:gd name="connsiteX227" fmla="*/ 4954350 w 7259944"/>
              <a:gd name="connsiteY227" fmla="*/ 1776413 h 3531693"/>
              <a:gd name="connsiteX228" fmla="*/ 4978163 w 7259944"/>
              <a:gd name="connsiteY228" fmla="*/ 1771650 h 3531693"/>
              <a:gd name="connsiteX229" fmla="*/ 5035313 w 7259944"/>
              <a:gd name="connsiteY229" fmla="*/ 1766888 h 3531693"/>
              <a:gd name="connsiteX230" fmla="*/ 5097225 w 7259944"/>
              <a:gd name="connsiteY230" fmla="*/ 1757363 h 3531693"/>
              <a:gd name="connsiteX231" fmla="*/ 5225813 w 7259944"/>
              <a:gd name="connsiteY231" fmla="*/ 1752600 h 3531693"/>
              <a:gd name="connsiteX232" fmla="*/ 5259150 w 7259944"/>
              <a:gd name="connsiteY232" fmla="*/ 1747838 h 3531693"/>
              <a:gd name="connsiteX233" fmla="*/ 5349638 w 7259944"/>
              <a:gd name="connsiteY233" fmla="*/ 1738313 h 3531693"/>
              <a:gd name="connsiteX234" fmla="*/ 5363925 w 7259944"/>
              <a:gd name="connsiteY234" fmla="*/ 1733550 h 3531693"/>
              <a:gd name="connsiteX235" fmla="*/ 5411550 w 7259944"/>
              <a:gd name="connsiteY235" fmla="*/ 1728788 h 3531693"/>
              <a:gd name="connsiteX236" fmla="*/ 5440125 w 7259944"/>
              <a:gd name="connsiteY236" fmla="*/ 1719263 h 3531693"/>
              <a:gd name="connsiteX237" fmla="*/ 5659200 w 7259944"/>
              <a:gd name="connsiteY237" fmla="*/ 1719263 h 3531693"/>
              <a:gd name="connsiteX238" fmla="*/ 5692538 w 7259944"/>
              <a:gd name="connsiteY238" fmla="*/ 1747838 h 3531693"/>
              <a:gd name="connsiteX239" fmla="*/ 5725875 w 7259944"/>
              <a:gd name="connsiteY239" fmla="*/ 1809750 h 3531693"/>
              <a:gd name="connsiteX240" fmla="*/ 5730638 w 7259944"/>
              <a:gd name="connsiteY240" fmla="*/ 1824038 h 3531693"/>
              <a:gd name="connsiteX241" fmla="*/ 5744925 w 7259944"/>
              <a:gd name="connsiteY241" fmla="*/ 1847850 h 3531693"/>
              <a:gd name="connsiteX0" fmla="*/ 5738856 w 7253875"/>
              <a:gd name="connsiteY0" fmla="*/ 1847850 h 3534162"/>
              <a:gd name="connsiteX1" fmla="*/ 5762669 w 7253875"/>
              <a:gd name="connsiteY1" fmla="*/ 1838325 h 3534162"/>
              <a:gd name="connsiteX2" fmla="*/ 5776956 w 7253875"/>
              <a:gd name="connsiteY2" fmla="*/ 1828800 h 3534162"/>
              <a:gd name="connsiteX3" fmla="*/ 5753144 w 7253875"/>
              <a:gd name="connsiteY3" fmla="*/ 1785938 h 3534162"/>
              <a:gd name="connsiteX4" fmla="*/ 5743619 w 7253875"/>
              <a:gd name="connsiteY4" fmla="*/ 1771650 h 3534162"/>
              <a:gd name="connsiteX5" fmla="*/ 5753144 w 7253875"/>
              <a:gd name="connsiteY5" fmla="*/ 1743075 h 3534162"/>
              <a:gd name="connsiteX6" fmla="*/ 5767431 w 7253875"/>
              <a:gd name="connsiteY6" fmla="*/ 1733550 h 3534162"/>
              <a:gd name="connsiteX7" fmla="*/ 5776956 w 7253875"/>
              <a:gd name="connsiteY7" fmla="*/ 1719263 h 3534162"/>
              <a:gd name="connsiteX8" fmla="*/ 5776956 w 7253875"/>
              <a:gd name="connsiteY8" fmla="*/ 1676400 h 3534162"/>
              <a:gd name="connsiteX9" fmla="*/ 5796006 w 7253875"/>
              <a:gd name="connsiteY9" fmla="*/ 1671638 h 3534162"/>
              <a:gd name="connsiteX10" fmla="*/ 5810294 w 7253875"/>
              <a:gd name="connsiteY10" fmla="*/ 1662113 h 3534162"/>
              <a:gd name="connsiteX11" fmla="*/ 5857919 w 7253875"/>
              <a:gd name="connsiteY11" fmla="*/ 1662113 h 3534162"/>
              <a:gd name="connsiteX12" fmla="*/ 5905544 w 7253875"/>
              <a:gd name="connsiteY12" fmla="*/ 1671638 h 3534162"/>
              <a:gd name="connsiteX13" fmla="*/ 5929356 w 7253875"/>
              <a:gd name="connsiteY13" fmla="*/ 1676400 h 3534162"/>
              <a:gd name="connsiteX14" fmla="*/ 5943644 w 7253875"/>
              <a:gd name="connsiteY14" fmla="*/ 1709738 h 3534162"/>
              <a:gd name="connsiteX15" fmla="*/ 5957931 w 7253875"/>
              <a:gd name="connsiteY15" fmla="*/ 1714500 h 3534162"/>
              <a:gd name="connsiteX16" fmla="*/ 6029369 w 7253875"/>
              <a:gd name="connsiteY16" fmla="*/ 1719263 h 3534162"/>
              <a:gd name="connsiteX17" fmla="*/ 6034131 w 7253875"/>
              <a:gd name="connsiteY17" fmla="*/ 1747838 h 3534162"/>
              <a:gd name="connsiteX18" fmla="*/ 6100806 w 7253875"/>
              <a:gd name="connsiteY18" fmla="*/ 1752600 h 3534162"/>
              <a:gd name="connsiteX19" fmla="*/ 6115094 w 7253875"/>
              <a:gd name="connsiteY19" fmla="*/ 1695450 h 3534162"/>
              <a:gd name="connsiteX20" fmla="*/ 6267494 w 7253875"/>
              <a:gd name="connsiteY20" fmla="*/ 1695450 h 3534162"/>
              <a:gd name="connsiteX21" fmla="*/ 6281781 w 7253875"/>
              <a:gd name="connsiteY21" fmla="*/ 1690688 h 3534162"/>
              <a:gd name="connsiteX22" fmla="*/ 6315119 w 7253875"/>
              <a:gd name="connsiteY22" fmla="*/ 1671638 h 3534162"/>
              <a:gd name="connsiteX23" fmla="*/ 6334169 w 7253875"/>
              <a:gd name="connsiteY23" fmla="*/ 1643063 h 3534162"/>
              <a:gd name="connsiteX24" fmla="*/ 6405606 w 7253875"/>
              <a:gd name="connsiteY24" fmla="*/ 1633538 h 3534162"/>
              <a:gd name="connsiteX25" fmla="*/ 6419894 w 7253875"/>
              <a:gd name="connsiteY25" fmla="*/ 1628775 h 3534162"/>
              <a:gd name="connsiteX26" fmla="*/ 6453231 w 7253875"/>
              <a:gd name="connsiteY26" fmla="*/ 1624013 h 3534162"/>
              <a:gd name="connsiteX27" fmla="*/ 6457994 w 7253875"/>
              <a:gd name="connsiteY27" fmla="*/ 1600200 h 3534162"/>
              <a:gd name="connsiteX28" fmla="*/ 6486569 w 7253875"/>
              <a:gd name="connsiteY28" fmla="*/ 1590675 h 3534162"/>
              <a:gd name="connsiteX29" fmla="*/ 6529431 w 7253875"/>
              <a:gd name="connsiteY29" fmla="*/ 1595438 h 3534162"/>
              <a:gd name="connsiteX30" fmla="*/ 6543719 w 7253875"/>
              <a:gd name="connsiteY30" fmla="*/ 1604963 h 3534162"/>
              <a:gd name="connsiteX31" fmla="*/ 6581819 w 7253875"/>
              <a:gd name="connsiteY31" fmla="*/ 1600200 h 3534162"/>
              <a:gd name="connsiteX32" fmla="*/ 6605631 w 7253875"/>
              <a:gd name="connsiteY32" fmla="*/ 1576388 h 3534162"/>
              <a:gd name="connsiteX33" fmla="*/ 6591344 w 7253875"/>
              <a:gd name="connsiteY33" fmla="*/ 1495425 h 3534162"/>
              <a:gd name="connsiteX34" fmla="*/ 6596106 w 7253875"/>
              <a:gd name="connsiteY34" fmla="*/ 1462088 h 3534162"/>
              <a:gd name="connsiteX35" fmla="*/ 6610394 w 7253875"/>
              <a:gd name="connsiteY35" fmla="*/ 1457325 h 3534162"/>
              <a:gd name="connsiteX36" fmla="*/ 6624681 w 7253875"/>
              <a:gd name="connsiteY36" fmla="*/ 1447800 h 3534162"/>
              <a:gd name="connsiteX37" fmla="*/ 6634206 w 7253875"/>
              <a:gd name="connsiteY37" fmla="*/ 1433513 h 3534162"/>
              <a:gd name="connsiteX38" fmla="*/ 6638969 w 7253875"/>
              <a:gd name="connsiteY38" fmla="*/ 1400175 h 3534162"/>
              <a:gd name="connsiteX39" fmla="*/ 6653256 w 7253875"/>
              <a:gd name="connsiteY39" fmla="*/ 1395413 h 3534162"/>
              <a:gd name="connsiteX40" fmla="*/ 6700881 w 7253875"/>
              <a:gd name="connsiteY40" fmla="*/ 1385888 h 3534162"/>
              <a:gd name="connsiteX41" fmla="*/ 6729456 w 7253875"/>
              <a:gd name="connsiteY41" fmla="*/ 1376363 h 3534162"/>
              <a:gd name="connsiteX42" fmla="*/ 6743744 w 7253875"/>
              <a:gd name="connsiteY42" fmla="*/ 1371600 h 3534162"/>
              <a:gd name="connsiteX43" fmla="*/ 6758031 w 7253875"/>
              <a:gd name="connsiteY43" fmla="*/ 1376363 h 3534162"/>
              <a:gd name="connsiteX44" fmla="*/ 6772319 w 7253875"/>
              <a:gd name="connsiteY44" fmla="*/ 1404938 h 3534162"/>
              <a:gd name="connsiteX45" fmla="*/ 6867569 w 7253875"/>
              <a:gd name="connsiteY45" fmla="*/ 1409700 h 3534162"/>
              <a:gd name="connsiteX46" fmla="*/ 6943769 w 7253875"/>
              <a:gd name="connsiteY46" fmla="*/ 1423988 h 3534162"/>
              <a:gd name="connsiteX47" fmla="*/ 6962819 w 7253875"/>
              <a:gd name="connsiteY47" fmla="*/ 1433513 h 3534162"/>
              <a:gd name="connsiteX48" fmla="*/ 6981869 w 7253875"/>
              <a:gd name="connsiteY48" fmla="*/ 1438275 h 3534162"/>
              <a:gd name="connsiteX49" fmla="*/ 6996156 w 7253875"/>
              <a:gd name="connsiteY49" fmla="*/ 1447800 h 3534162"/>
              <a:gd name="connsiteX50" fmla="*/ 7024731 w 7253875"/>
              <a:gd name="connsiteY50" fmla="*/ 1452563 h 3534162"/>
              <a:gd name="connsiteX51" fmla="*/ 7086644 w 7253875"/>
              <a:gd name="connsiteY51" fmla="*/ 1466850 h 3534162"/>
              <a:gd name="connsiteX52" fmla="*/ 7134269 w 7253875"/>
              <a:gd name="connsiteY52" fmla="*/ 1481138 h 3534162"/>
              <a:gd name="connsiteX53" fmla="*/ 7172369 w 7253875"/>
              <a:gd name="connsiteY53" fmla="*/ 1423988 h 3534162"/>
              <a:gd name="connsiteX54" fmla="*/ 7191419 w 7253875"/>
              <a:gd name="connsiteY54" fmla="*/ 1395413 h 3534162"/>
              <a:gd name="connsiteX55" fmla="*/ 7196181 w 7253875"/>
              <a:gd name="connsiteY55" fmla="*/ 1381125 h 3534162"/>
              <a:gd name="connsiteX56" fmla="*/ 7205706 w 7253875"/>
              <a:gd name="connsiteY56" fmla="*/ 1366838 h 3534162"/>
              <a:gd name="connsiteX57" fmla="*/ 7210469 w 7253875"/>
              <a:gd name="connsiteY57" fmla="*/ 1338263 h 3534162"/>
              <a:gd name="connsiteX58" fmla="*/ 7224756 w 7253875"/>
              <a:gd name="connsiteY58" fmla="*/ 1323975 h 3534162"/>
              <a:gd name="connsiteX59" fmla="*/ 7248569 w 7253875"/>
              <a:gd name="connsiteY59" fmla="*/ 1295400 h 3534162"/>
              <a:gd name="connsiteX60" fmla="*/ 7243806 w 7253875"/>
              <a:gd name="connsiteY60" fmla="*/ 1262063 h 3534162"/>
              <a:gd name="connsiteX61" fmla="*/ 7239044 w 7253875"/>
              <a:gd name="connsiteY61" fmla="*/ 1247775 h 3534162"/>
              <a:gd name="connsiteX62" fmla="*/ 7210469 w 7253875"/>
              <a:gd name="connsiteY62" fmla="*/ 1228725 h 3534162"/>
              <a:gd name="connsiteX63" fmla="*/ 7200944 w 7253875"/>
              <a:gd name="connsiteY63" fmla="*/ 1214438 h 3534162"/>
              <a:gd name="connsiteX64" fmla="*/ 7219994 w 7253875"/>
              <a:gd name="connsiteY64" fmla="*/ 1185863 h 3534162"/>
              <a:gd name="connsiteX65" fmla="*/ 7239044 w 7253875"/>
              <a:gd name="connsiteY65" fmla="*/ 1176338 h 3534162"/>
              <a:gd name="connsiteX66" fmla="*/ 7253331 w 7253875"/>
              <a:gd name="connsiteY66" fmla="*/ 1162050 h 3534162"/>
              <a:gd name="connsiteX67" fmla="*/ 7248569 w 7253875"/>
              <a:gd name="connsiteY67" fmla="*/ 1143000 h 3534162"/>
              <a:gd name="connsiteX68" fmla="*/ 7219994 w 7253875"/>
              <a:gd name="connsiteY68" fmla="*/ 1128713 h 3534162"/>
              <a:gd name="connsiteX69" fmla="*/ 7205706 w 7253875"/>
              <a:gd name="connsiteY69" fmla="*/ 1119188 h 3534162"/>
              <a:gd name="connsiteX70" fmla="*/ 7177131 w 7253875"/>
              <a:gd name="connsiteY70" fmla="*/ 1109663 h 3534162"/>
              <a:gd name="connsiteX71" fmla="*/ 7177131 w 7253875"/>
              <a:gd name="connsiteY71" fmla="*/ 1019175 h 3534162"/>
              <a:gd name="connsiteX72" fmla="*/ 7191419 w 7253875"/>
              <a:gd name="connsiteY72" fmla="*/ 985838 h 3534162"/>
              <a:gd name="connsiteX73" fmla="*/ 7210469 w 7253875"/>
              <a:gd name="connsiteY73" fmla="*/ 942975 h 3534162"/>
              <a:gd name="connsiteX74" fmla="*/ 7224756 w 7253875"/>
              <a:gd name="connsiteY74" fmla="*/ 909638 h 3534162"/>
              <a:gd name="connsiteX75" fmla="*/ 7234281 w 7253875"/>
              <a:gd name="connsiteY75" fmla="*/ 895350 h 3534162"/>
              <a:gd name="connsiteX76" fmla="*/ 7248569 w 7253875"/>
              <a:gd name="connsiteY76" fmla="*/ 885825 h 3534162"/>
              <a:gd name="connsiteX77" fmla="*/ 7253331 w 7253875"/>
              <a:gd name="connsiteY77" fmla="*/ 871538 h 3534162"/>
              <a:gd name="connsiteX78" fmla="*/ 7239044 w 7253875"/>
              <a:gd name="connsiteY78" fmla="*/ 866775 h 3534162"/>
              <a:gd name="connsiteX79" fmla="*/ 7219994 w 7253875"/>
              <a:gd name="connsiteY79" fmla="*/ 862013 h 3534162"/>
              <a:gd name="connsiteX80" fmla="*/ 7191419 w 7253875"/>
              <a:gd name="connsiteY80" fmla="*/ 852488 h 3534162"/>
              <a:gd name="connsiteX81" fmla="*/ 7172369 w 7253875"/>
              <a:gd name="connsiteY81" fmla="*/ 819150 h 3534162"/>
              <a:gd name="connsiteX82" fmla="*/ 7158081 w 7253875"/>
              <a:gd name="connsiteY82" fmla="*/ 790575 h 3534162"/>
              <a:gd name="connsiteX83" fmla="*/ 7191419 w 7253875"/>
              <a:gd name="connsiteY83" fmla="*/ 757238 h 3534162"/>
              <a:gd name="connsiteX84" fmla="*/ 7205706 w 7253875"/>
              <a:gd name="connsiteY84" fmla="*/ 747713 h 3534162"/>
              <a:gd name="connsiteX85" fmla="*/ 7219994 w 7253875"/>
              <a:gd name="connsiteY85" fmla="*/ 738188 h 3534162"/>
              <a:gd name="connsiteX86" fmla="*/ 7229519 w 7253875"/>
              <a:gd name="connsiteY86" fmla="*/ 723900 h 3534162"/>
              <a:gd name="connsiteX87" fmla="*/ 7191419 w 7253875"/>
              <a:gd name="connsiteY87" fmla="*/ 700088 h 3534162"/>
              <a:gd name="connsiteX88" fmla="*/ 7177131 w 7253875"/>
              <a:gd name="connsiteY88" fmla="*/ 695325 h 3534162"/>
              <a:gd name="connsiteX89" fmla="*/ 7153319 w 7253875"/>
              <a:gd name="connsiteY89" fmla="*/ 690563 h 3534162"/>
              <a:gd name="connsiteX90" fmla="*/ 7129506 w 7253875"/>
              <a:gd name="connsiteY90" fmla="*/ 681038 h 3534162"/>
              <a:gd name="connsiteX91" fmla="*/ 7110456 w 7253875"/>
              <a:gd name="connsiteY91" fmla="*/ 676275 h 3534162"/>
              <a:gd name="connsiteX92" fmla="*/ 7067594 w 7253875"/>
              <a:gd name="connsiteY92" fmla="*/ 652463 h 3534162"/>
              <a:gd name="connsiteX93" fmla="*/ 7053306 w 7253875"/>
              <a:gd name="connsiteY93" fmla="*/ 647700 h 3534162"/>
              <a:gd name="connsiteX94" fmla="*/ 7048544 w 7253875"/>
              <a:gd name="connsiteY94" fmla="*/ 633413 h 3534162"/>
              <a:gd name="connsiteX95" fmla="*/ 7053306 w 7253875"/>
              <a:gd name="connsiteY95" fmla="*/ 604838 h 3534162"/>
              <a:gd name="connsiteX96" fmla="*/ 7100931 w 7253875"/>
              <a:gd name="connsiteY96" fmla="*/ 561975 h 3534162"/>
              <a:gd name="connsiteX97" fmla="*/ 7115219 w 7253875"/>
              <a:gd name="connsiteY97" fmla="*/ 547688 h 3534162"/>
              <a:gd name="connsiteX98" fmla="*/ 7134269 w 7253875"/>
              <a:gd name="connsiteY98" fmla="*/ 514350 h 3534162"/>
              <a:gd name="connsiteX99" fmla="*/ 7139031 w 7253875"/>
              <a:gd name="connsiteY99" fmla="*/ 500063 h 3534162"/>
              <a:gd name="connsiteX100" fmla="*/ 7134269 w 7253875"/>
              <a:gd name="connsiteY100" fmla="*/ 457200 h 3534162"/>
              <a:gd name="connsiteX101" fmla="*/ 7105694 w 7253875"/>
              <a:gd name="connsiteY101" fmla="*/ 309563 h 3534162"/>
              <a:gd name="connsiteX102" fmla="*/ 7100931 w 7253875"/>
              <a:gd name="connsiteY102" fmla="*/ 290513 h 3534162"/>
              <a:gd name="connsiteX103" fmla="*/ 7124744 w 7253875"/>
              <a:gd name="connsiteY103" fmla="*/ 233363 h 3534162"/>
              <a:gd name="connsiteX104" fmla="*/ 7129506 w 7253875"/>
              <a:gd name="connsiteY104" fmla="*/ 219075 h 3534162"/>
              <a:gd name="connsiteX105" fmla="*/ 7139031 w 7253875"/>
              <a:gd name="connsiteY105" fmla="*/ 204788 h 3534162"/>
              <a:gd name="connsiteX106" fmla="*/ 7148556 w 7253875"/>
              <a:gd name="connsiteY106" fmla="*/ 166688 h 3534162"/>
              <a:gd name="connsiteX107" fmla="*/ 7177131 w 7253875"/>
              <a:gd name="connsiteY107" fmla="*/ 119063 h 3534162"/>
              <a:gd name="connsiteX108" fmla="*/ 7196181 w 7253875"/>
              <a:gd name="connsiteY108" fmla="*/ 90487 h 3534162"/>
              <a:gd name="connsiteX109" fmla="*/ 7205706 w 7253875"/>
              <a:gd name="connsiteY109" fmla="*/ 76200 h 3534162"/>
              <a:gd name="connsiteX110" fmla="*/ 6910431 w 7253875"/>
              <a:gd name="connsiteY110" fmla="*/ 76200 h 3534162"/>
              <a:gd name="connsiteX111" fmla="*/ 6858044 w 7253875"/>
              <a:gd name="connsiteY111" fmla="*/ 85725 h 3534162"/>
              <a:gd name="connsiteX112" fmla="*/ 6772319 w 7253875"/>
              <a:gd name="connsiteY112" fmla="*/ 90487 h 3534162"/>
              <a:gd name="connsiteX113" fmla="*/ 6691356 w 7253875"/>
              <a:gd name="connsiteY113" fmla="*/ 80962 h 3534162"/>
              <a:gd name="connsiteX114" fmla="*/ 6619919 w 7253875"/>
              <a:gd name="connsiteY114" fmla="*/ 66675 h 3534162"/>
              <a:gd name="connsiteX115" fmla="*/ 6315119 w 7253875"/>
              <a:gd name="connsiteY115" fmla="*/ 61912 h 3534162"/>
              <a:gd name="connsiteX116" fmla="*/ 5619794 w 7253875"/>
              <a:gd name="connsiteY116" fmla="*/ 47625 h 3534162"/>
              <a:gd name="connsiteX117" fmla="*/ 5591219 w 7253875"/>
              <a:gd name="connsiteY117" fmla="*/ 38100 h 3534162"/>
              <a:gd name="connsiteX118" fmla="*/ 2419394 w 7253875"/>
              <a:gd name="connsiteY118" fmla="*/ 28575 h 3534162"/>
              <a:gd name="connsiteX119" fmla="*/ 1538331 w 7253875"/>
              <a:gd name="connsiteY119" fmla="*/ 23812 h 3534162"/>
              <a:gd name="connsiteX120" fmla="*/ 1304969 w 7253875"/>
              <a:gd name="connsiteY120" fmla="*/ 9525 h 3534162"/>
              <a:gd name="connsiteX121" fmla="*/ 1262106 w 7253875"/>
              <a:gd name="connsiteY121" fmla="*/ 0 h 3534162"/>
              <a:gd name="connsiteX122" fmla="*/ 409619 w 7253875"/>
              <a:gd name="connsiteY122" fmla="*/ 4762 h 3534162"/>
              <a:gd name="connsiteX123" fmla="*/ 385806 w 7253875"/>
              <a:gd name="connsiteY123" fmla="*/ 14287 h 3534162"/>
              <a:gd name="connsiteX124" fmla="*/ 323894 w 7253875"/>
              <a:gd name="connsiteY124" fmla="*/ 19050 h 3534162"/>
              <a:gd name="connsiteX125" fmla="*/ 266744 w 7253875"/>
              <a:gd name="connsiteY125" fmla="*/ 28575 h 3534162"/>
              <a:gd name="connsiteX126" fmla="*/ 247694 w 7253875"/>
              <a:gd name="connsiteY126" fmla="*/ 33337 h 3534162"/>
              <a:gd name="connsiteX127" fmla="*/ 219119 w 7253875"/>
              <a:gd name="connsiteY127" fmla="*/ 38100 h 3534162"/>
              <a:gd name="connsiteX128" fmla="*/ 161968 w 7253875"/>
              <a:gd name="connsiteY128" fmla="*/ 52387 h 3534162"/>
              <a:gd name="connsiteX129" fmla="*/ 147681 w 7253875"/>
              <a:gd name="connsiteY129" fmla="*/ 57150 h 3534162"/>
              <a:gd name="connsiteX130" fmla="*/ 114343 w 7253875"/>
              <a:gd name="connsiteY130" fmla="*/ 66675 h 3534162"/>
              <a:gd name="connsiteX131" fmla="*/ 100056 w 7253875"/>
              <a:gd name="connsiteY131" fmla="*/ 119063 h 3534162"/>
              <a:gd name="connsiteX132" fmla="*/ 90531 w 7253875"/>
              <a:gd name="connsiteY132" fmla="*/ 147638 h 3534162"/>
              <a:gd name="connsiteX133" fmla="*/ 85768 w 7253875"/>
              <a:gd name="connsiteY133" fmla="*/ 180975 h 3534162"/>
              <a:gd name="connsiteX134" fmla="*/ 76243 w 7253875"/>
              <a:gd name="connsiteY134" fmla="*/ 304800 h 3534162"/>
              <a:gd name="connsiteX135" fmla="*/ 71481 w 7253875"/>
              <a:gd name="connsiteY135" fmla="*/ 342900 h 3534162"/>
              <a:gd name="connsiteX136" fmla="*/ 66718 w 7253875"/>
              <a:gd name="connsiteY136" fmla="*/ 361950 h 3534162"/>
              <a:gd name="connsiteX137" fmla="*/ 57193 w 7253875"/>
              <a:gd name="connsiteY137" fmla="*/ 461963 h 3534162"/>
              <a:gd name="connsiteX138" fmla="*/ 47668 w 7253875"/>
              <a:gd name="connsiteY138" fmla="*/ 1495425 h 3534162"/>
              <a:gd name="connsiteX139" fmla="*/ 42906 w 7253875"/>
              <a:gd name="connsiteY139" fmla="*/ 1557338 h 3534162"/>
              <a:gd name="connsiteX140" fmla="*/ 28618 w 7253875"/>
              <a:gd name="connsiteY140" fmla="*/ 1604963 h 3534162"/>
              <a:gd name="connsiteX141" fmla="*/ 23856 w 7253875"/>
              <a:gd name="connsiteY141" fmla="*/ 1647825 h 3534162"/>
              <a:gd name="connsiteX142" fmla="*/ 19093 w 7253875"/>
              <a:gd name="connsiteY142" fmla="*/ 1695450 h 3534162"/>
              <a:gd name="connsiteX143" fmla="*/ 9568 w 7253875"/>
              <a:gd name="connsiteY143" fmla="*/ 1747838 h 3534162"/>
              <a:gd name="connsiteX144" fmla="*/ 166731 w 7253875"/>
              <a:gd name="connsiteY144" fmla="*/ 3409950 h 3534162"/>
              <a:gd name="connsiteX145" fmla="*/ 181018 w 7253875"/>
              <a:gd name="connsiteY145" fmla="*/ 3414713 h 3534162"/>
              <a:gd name="connsiteX146" fmla="*/ 223881 w 7253875"/>
              <a:gd name="connsiteY146" fmla="*/ 3429000 h 3534162"/>
              <a:gd name="connsiteX147" fmla="*/ 376281 w 7253875"/>
              <a:gd name="connsiteY147" fmla="*/ 3433763 h 3534162"/>
              <a:gd name="connsiteX148" fmla="*/ 400094 w 7253875"/>
              <a:gd name="connsiteY148" fmla="*/ 3424238 h 3534162"/>
              <a:gd name="connsiteX149" fmla="*/ 414381 w 7253875"/>
              <a:gd name="connsiteY149" fmla="*/ 3419475 h 3534162"/>
              <a:gd name="connsiteX150" fmla="*/ 457244 w 7253875"/>
              <a:gd name="connsiteY150" fmla="*/ 3386138 h 3534162"/>
              <a:gd name="connsiteX151" fmla="*/ 476294 w 7253875"/>
              <a:gd name="connsiteY151" fmla="*/ 3362325 h 3534162"/>
              <a:gd name="connsiteX152" fmla="*/ 490581 w 7253875"/>
              <a:gd name="connsiteY152" fmla="*/ 3357563 h 3534162"/>
              <a:gd name="connsiteX153" fmla="*/ 500106 w 7253875"/>
              <a:gd name="connsiteY153" fmla="*/ 3324225 h 3534162"/>
              <a:gd name="connsiteX154" fmla="*/ 519156 w 7253875"/>
              <a:gd name="connsiteY154" fmla="*/ 3305175 h 3534162"/>
              <a:gd name="connsiteX155" fmla="*/ 533444 w 7253875"/>
              <a:gd name="connsiteY155" fmla="*/ 3286125 h 3534162"/>
              <a:gd name="connsiteX156" fmla="*/ 547731 w 7253875"/>
              <a:gd name="connsiteY156" fmla="*/ 3252788 h 3534162"/>
              <a:gd name="connsiteX157" fmla="*/ 571544 w 7253875"/>
              <a:gd name="connsiteY157" fmla="*/ 3233738 h 3534162"/>
              <a:gd name="connsiteX158" fmla="*/ 581069 w 7253875"/>
              <a:gd name="connsiteY158" fmla="*/ 3219450 h 3534162"/>
              <a:gd name="connsiteX159" fmla="*/ 604881 w 7253875"/>
              <a:gd name="connsiteY159" fmla="*/ 3200400 h 3534162"/>
              <a:gd name="connsiteX160" fmla="*/ 619169 w 7253875"/>
              <a:gd name="connsiteY160" fmla="*/ 3186113 h 3534162"/>
              <a:gd name="connsiteX161" fmla="*/ 638219 w 7253875"/>
              <a:gd name="connsiteY161" fmla="*/ 3176588 h 3534162"/>
              <a:gd name="connsiteX162" fmla="*/ 671556 w 7253875"/>
              <a:gd name="connsiteY162" fmla="*/ 3162300 h 3534162"/>
              <a:gd name="connsiteX163" fmla="*/ 709656 w 7253875"/>
              <a:gd name="connsiteY163" fmla="*/ 3133725 h 3534162"/>
              <a:gd name="connsiteX164" fmla="*/ 723944 w 7253875"/>
              <a:gd name="connsiteY164" fmla="*/ 3124200 h 3534162"/>
              <a:gd name="connsiteX165" fmla="*/ 766806 w 7253875"/>
              <a:gd name="connsiteY165" fmla="*/ 3081338 h 3534162"/>
              <a:gd name="connsiteX166" fmla="*/ 790619 w 7253875"/>
              <a:gd name="connsiteY166" fmla="*/ 3057525 h 3534162"/>
              <a:gd name="connsiteX167" fmla="*/ 833481 w 7253875"/>
              <a:gd name="connsiteY167" fmla="*/ 3005138 h 3534162"/>
              <a:gd name="connsiteX168" fmla="*/ 843006 w 7253875"/>
              <a:gd name="connsiteY168" fmla="*/ 2990850 h 3534162"/>
              <a:gd name="connsiteX169" fmla="*/ 885869 w 7253875"/>
              <a:gd name="connsiteY169" fmla="*/ 2967038 h 3534162"/>
              <a:gd name="connsiteX170" fmla="*/ 900156 w 7253875"/>
              <a:gd name="connsiteY170" fmla="*/ 2957513 h 3534162"/>
              <a:gd name="connsiteX171" fmla="*/ 933494 w 7253875"/>
              <a:gd name="connsiteY171" fmla="*/ 2938463 h 3534162"/>
              <a:gd name="connsiteX172" fmla="*/ 947781 w 7253875"/>
              <a:gd name="connsiteY172" fmla="*/ 2924175 h 3534162"/>
              <a:gd name="connsiteX173" fmla="*/ 1028744 w 7253875"/>
              <a:gd name="connsiteY173" fmla="*/ 2876550 h 3534162"/>
              <a:gd name="connsiteX174" fmla="*/ 1062081 w 7253875"/>
              <a:gd name="connsiteY174" fmla="*/ 2847975 h 3534162"/>
              <a:gd name="connsiteX175" fmla="*/ 1128756 w 7253875"/>
              <a:gd name="connsiteY175" fmla="*/ 2819400 h 3534162"/>
              <a:gd name="connsiteX176" fmla="*/ 1185906 w 7253875"/>
              <a:gd name="connsiteY176" fmla="*/ 2795588 h 3534162"/>
              <a:gd name="connsiteX177" fmla="*/ 1214481 w 7253875"/>
              <a:gd name="connsiteY177" fmla="*/ 2781300 h 3534162"/>
              <a:gd name="connsiteX178" fmla="*/ 1243056 w 7253875"/>
              <a:gd name="connsiteY178" fmla="*/ 2776538 h 3534162"/>
              <a:gd name="connsiteX179" fmla="*/ 1333544 w 7253875"/>
              <a:gd name="connsiteY179" fmla="*/ 2757488 h 3534162"/>
              <a:gd name="connsiteX180" fmla="*/ 1414506 w 7253875"/>
              <a:gd name="connsiteY180" fmla="*/ 2728913 h 3534162"/>
              <a:gd name="connsiteX181" fmla="*/ 1466894 w 7253875"/>
              <a:gd name="connsiteY181" fmla="*/ 2714625 h 3534162"/>
              <a:gd name="connsiteX182" fmla="*/ 1619294 w 7253875"/>
              <a:gd name="connsiteY182" fmla="*/ 2652713 h 3534162"/>
              <a:gd name="connsiteX183" fmla="*/ 1709781 w 7253875"/>
              <a:gd name="connsiteY183" fmla="*/ 2614613 h 3534162"/>
              <a:gd name="connsiteX184" fmla="*/ 1809794 w 7253875"/>
              <a:gd name="connsiteY184" fmla="*/ 2581275 h 3534162"/>
              <a:gd name="connsiteX185" fmla="*/ 1838369 w 7253875"/>
              <a:gd name="connsiteY185" fmla="*/ 2566988 h 3534162"/>
              <a:gd name="connsiteX186" fmla="*/ 1866944 w 7253875"/>
              <a:gd name="connsiteY186" fmla="*/ 2547938 h 3534162"/>
              <a:gd name="connsiteX187" fmla="*/ 1909806 w 7253875"/>
              <a:gd name="connsiteY187" fmla="*/ 2533650 h 3534162"/>
              <a:gd name="connsiteX188" fmla="*/ 2028869 w 7253875"/>
              <a:gd name="connsiteY188" fmla="*/ 2481263 h 3534162"/>
              <a:gd name="connsiteX189" fmla="*/ 2081256 w 7253875"/>
              <a:gd name="connsiteY189" fmla="*/ 2452688 h 3534162"/>
              <a:gd name="connsiteX190" fmla="*/ 2114594 w 7253875"/>
              <a:gd name="connsiteY190" fmla="*/ 2443163 h 3534162"/>
              <a:gd name="connsiteX191" fmla="*/ 2166981 w 7253875"/>
              <a:gd name="connsiteY191" fmla="*/ 2424113 h 3534162"/>
              <a:gd name="connsiteX192" fmla="*/ 2219369 w 7253875"/>
              <a:gd name="connsiteY192" fmla="*/ 2400300 h 3534162"/>
              <a:gd name="connsiteX193" fmla="*/ 2295569 w 7253875"/>
              <a:gd name="connsiteY193" fmla="*/ 2376488 h 3534162"/>
              <a:gd name="connsiteX194" fmla="*/ 2419394 w 7253875"/>
              <a:gd name="connsiteY194" fmla="*/ 2319338 h 3534162"/>
              <a:gd name="connsiteX195" fmla="*/ 2476544 w 7253875"/>
              <a:gd name="connsiteY195" fmla="*/ 2286000 h 3534162"/>
              <a:gd name="connsiteX196" fmla="*/ 2509881 w 7253875"/>
              <a:gd name="connsiteY196" fmla="*/ 2276475 h 3534162"/>
              <a:gd name="connsiteX197" fmla="*/ 2586081 w 7253875"/>
              <a:gd name="connsiteY197" fmla="*/ 2238375 h 3534162"/>
              <a:gd name="connsiteX198" fmla="*/ 2643231 w 7253875"/>
              <a:gd name="connsiteY198" fmla="*/ 2219325 h 3534162"/>
              <a:gd name="connsiteX199" fmla="*/ 2662281 w 7253875"/>
              <a:gd name="connsiteY199" fmla="*/ 2209800 h 3534162"/>
              <a:gd name="connsiteX200" fmla="*/ 2786106 w 7253875"/>
              <a:gd name="connsiteY200" fmla="*/ 2157413 h 3534162"/>
              <a:gd name="connsiteX201" fmla="*/ 2809919 w 7253875"/>
              <a:gd name="connsiteY201" fmla="*/ 2143125 h 3534162"/>
              <a:gd name="connsiteX202" fmla="*/ 2938506 w 7253875"/>
              <a:gd name="connsiteY202" fmla="*/ 2100263 h 3534162"/>
              <a:gd name="connsiteX203" fmla="*/ 2967081 w 7253875"/>
              <a:gd name="connsiteY203" fmla="*/ 2095500 h 3534162"/>
              <a:gd name="connsiteX204" fmla="*/ 3033756 w 7253875"/>
              <a:gd name="connsiteY204" fmla="*/ 2085975 h 3534162"/>
              <a:gd name="connsiteX205" fmla="*/ 3143294 w 7253875"/>
              <a:gd name="connsiteY205" fmla="*/ 2052638 h 3534162"/>
              <a:gd name="connsiteX206" fmla="*/ 3229019 w 7253875"/>
              <a:gd name="connsiteY206" fmla="*/ 2028825 h 3534162"/>
              <a:gd name="connsiteX207" fmla="*/ 3271881 w 7253875"/>
              <a:gd name="connsiteY207" fmla="*/ 2019300 h 3534162"/>
              <a:gd name="connsiteX208" fmla="*/ 3319506 w 7253875"/>
              <a:gd name="connsiteY208" fmla="*/ 2005013 h 3534162"/>
              <a:gd name="connsiteX209" fmla="*/ 3433806 w 7253875"/>
              <a:gd name="connsiteY209" fmla="*/ 1990725 h 3534162"/>
              <a:gd name="connsiteX210" fmla="*/ 3495719 w 7253875"/>
              <a:gd name="connsiteY210" fmla="*/ 1981200 h 3534162"/>
              <a:gd name="connsiteX211" fmla="*/ 3576681 w 7253875"/>
              <a:gd name="connsiteY211" fmla="*/ 1971675 h 3534162"/>
              <a:gd name="connsiteX212" fmla="*/ 3671931 w 7253875"/>
              <a:gd name="connsiteY212" fmla="*/ 1943100 h 3534162"/>
              <a:gd name="connsiteX213" fmla="*/ 3724319 w 7253875"/>
              <a:gd name="connsiteY213" fmla="*/ 1938338 h 3534162"/>
              <a:gd name="connsiteX214" fmla="*/ 3895769 w 7253875"/>
              <a:gd name="connsiteY214" fmla="*/ 1909763 h 3534162"/>
              <a:gd name="connsiteX215" fmla="*/ 4010069 w 7253875"/>
              <a:gd name="connsiteY215" fmla="*/ 1890713 h 3534162"/>
              <a:gd name="connsiteX216" fmla="*/ 4114844 w 7253875"/>
              <a:gd name="connsiteY216" fmla="*/ 1866900 h 3534162"/>
              <a:gd name="connsiteX217" fmla="*/ 4167231 w 7253875"/>
              <a:gd name="connsiteY217" fmla="*/ 1862138 h 3534162"/>
              <a:gd name="connsiteX218" fmla="*/ 4272006 w 7253875"/>
              <a:gd name="connsiteY218" fmla="*/ 1843088 h 3534162"/>
              <a:gd name="connsiteX219" fmla="*/ 4314869 w 7253875"/>
              <a:gd name="connsiteY219" fmla="*/ 1833563 h 3534162"/>
              <a:gd name="connsiteX220" fmla="*/ 4405356 w 7253875"/>
              <a:gd name="connsiteY220" fmla="*/ 1824038 h 3534162"/>
              <a:gd name="connsiteX221" fmla="*/ 4457744 w 7253875"/>
              <a:gd name="connsiteY221" fmla="*/ 1819275 h 3534162"/>
              <a:gd name="connsiteX222" fmla="*/ 4614906 w 7253875"/>
              <a:gd name="connsiteY222" fmla="*/ 1814513 h 3534162"/>
              <a:gd name="connsiteX223" fmla="*/ 4648244 w 7253875"/>
              <a:gd name="connsiteY223" fmla="*/ 1809750 h 3534162"/>
              <a:gd name="connsiteX224" fmla="*/ 4695869 w 7253875"/>
              <a:gd name="connsiteY224" fmla="*/ 1795463 h 3534162"/>
              <a:gd name="connsiteX225" fmla="*/ 4767306 w 7253875"/>
              <a:gd name="connsiteY225" fmla="*/ 1790700 h 3534162"/>
              <a:gd name="connsiteX226" fmla="*/ 4948281 w 7253875"/>
              <a:gd name="connsiteY226" fmla="*/ 1776413 h 3534162"/>
              <a:gd name="connsiteX227" fmla="*/ 4972094 w 7253875"/>
              <a:gd name="connsiteY227" fmla="*/ 1771650 h 3534162"/>
              <a:gd name="connsiteX228" fmla="*/ 5029244 w 7253875"/>
              <a:gd name="connsiteY228" fmla="*/ 1766888 h 3534162"/>
              <a:gd name="connsiteX229" fmla="*/ 5091156 w 7253875"/>
              <a:gd name="connsiteY229" fmla="*/ 1757363 h 3534162"/>
              <a:gd name="connsiteX230" fmla="*/ 5219744 w 7253875"/>
              <a:gd name="connsiteY230" fmla="*/ 1752600 h 3534162"/>
              <a:gd name="connsiteX231" fmla="*/ 5253081 w 7253875"/>
              <a:gd name="connsiteY231" fmla="*/ 1747838 h 3534162"/>
              <a:gd name="connsiteX232" fmla="*/ 5343569 w 7253875"/>
              <a:gd name="connsiteY232" fmla="*/ 1738313 h 3534162"/>
              <a:gd name="connsiteX233" fmla="*/ 5357856 w 7253875"/>
              <a:gd name="connsiteY233" fmla="*/ 1733550 h 3534162"/>
              <a:gd name="connsiteX234" fmla="*/ 5405481 w 7253875"/>
              <a:gd name="connsiteY234" fmla="*/ 1728788 h 3534162"/>
              <a:gd name="connsiteX235" fmla="*/ 5434056 w 7253875"/>
              <a:gd name="connsiteY235" fmla="*/ 1719263 h 3534162"/>
              <a:gd name="connsiteX236" fmla="*/ 5653131 w 7253875"/>
              <a:gd name="connsiteY236" fmla="*/ 1719263 h 3534162"/>
              <a:gd name="connsiteX237" fmla="*/ 5686469 w 7253875"/>
              <a:gd name="connsiteY237" fmla="*/ 1747838 h 3534162"/>
              <a:gd name="connsiteX238" fmla="*/ 5719806 w 7253875"/>
              <a:gd name="connsiteY238" fmla="*/ 1809750 h 3534162"/>
              <a:gd name="connsiteX239" fmla="*/ 5724569 w 7253875"/>
              <a:gd name="connsiteY239" fmla="*/ 1824038 h 3534162"/>
              <a:gd name="connsiteX240" fmla="*/ 5738856 w 7253875"/>
              <a:gd name="connsiteY240" fmla="*/ 1847850 h 3534162"/>
              <a:gd name="connsiteX0" fmla="*/ 5729554 w 7244573"/>
              <a:gd name="connsiteY0" fmla="*/ 1847850 h 3538043"/>
              <a:gd name="connsiteX1" fmla="*/ 5753367 w 7244573"/>
              <a:gd name="connsiteY1" fmla="*/ 1838325 h 3538043"/>
              <a:gd name="connsiteX2" fmla="*/ 5767654 w 7244573"/>
              <a:gd name="connsiteY2" fmla="*/ 1828800 h 3538043"/>
              <a:gd name="connsiteX3" fmla="*/ 5743842 w 7244573"/>
              <a:gd name="connsiteY3" fmla="*/ 1785938 h 3538043"/>
              <a:gd name="connsiteX4" fmla="*/ 5734317 w 7244573"/>
              <a:gd name="connsiteY4" fmla="*/ 1771650 h 3538043"/>
              <a:gd name="connsiteX5" fmla="*/ 5743842 w 7244573"/>
              <a:gd name="connsiteY5" fmla="*/ 1743075 h 3538043"/>
              <a:gd name="connsiteX6" fmla="*/ 5758129 w 7244573"/>
              <a:gd name="connsiteY6" fmla="*/ 1733550 h 3538043"/>
              <a:gd name="connsiteX7" fmla="*/ 5767654 w 7244573"/>
              <a:gd name="connsiteY7" fmla="*/ 1719263 h 3538043"/>
              <a:gd name="connsiteX8" fmla="*/ 5767654 w 7244573"/>
              <a:gd name="connsiteY8" fmla="*/ 1676400 h 3538043"/>
              <a:gd name="connsiteX9" fmla="*/ 5786704 w 7244573"/>
              <a:gd name="connsiteY9" fmla="*/ 1671638 h 3538043"/>
              <a:gd name="connsiteX10" fmla="*/ 5800992 w 7244573"/>
              <a:gd name="connsiteY10" fmla="*/ 1662113 h 3538043"/>
              <a:gd name="connsiteX11" fmla="*/ 5848617 w 7244573"/>
              <a:gd name="connsiteY11" fmla="*/ 1662113 h 3538043"/>
              <a:gd name="connsiteX12" fmla="*/ 5896242 w 7244573"/>
              <a:gd name="connsiteY12" fmla="*/ 1671638 h 3538043"/>
              <a:gd name="connsiteX13" fmla="*/ 5920054 w 7244573"/>
              <a:gd name="connsiteY13" fmla="*/ 1676400 h 3538043"/>
              <a:gd name="connsiteX14" fmla="*/ 5934342 w 7244573"/>
              <a:gd name="connsiteY14" fmla="*/ 1709738 h 3538043"/>
              <a:gd name="connsiteX15" fmla="*/ 5948629 w 7244573"/>
              <a:gd name="connsiteY15" fmla="*/ 1714500 h 3538043"/>
              <a:gd name="connsiteX16" fmla="*/ 6020067 w 7244573"/>
              <a:gd name="connsiteY16" fmla="*/ 1719263 h 3538043"/>
              <a:gd name="connsiteX17" fmla="*/ 6024829 w 7244573"/>
              <a:gd name="connsiteY17" fmla="*/ 1747838 h 3538043"/>
              <a:gd name="connsiteX18" fmla="*/ 6091504 w 7244573"/>
              <a:gd name="connsiteY18" fmla="*/ 1752600 h 3538043"/>
              <a:gd name="connsiteX19" fmla="*/ 6105792 w 7244573"/>
              <a:gd name="connsiteY19" fmla="*/ 1695450 h 3538043"/>
              <a:gd name="connsiteX20" fmla="*/ 6258192 w 7244573"/>
              <a:gd name="connsiteY20" fmla="*/ 1695450 h 3538043"/>
              <a:gd name="connsiteX21" fmla="*/ 6272479 w 7244573"/>
              <a:gd name="connsiteY21" fmla="*/ 1690688 h 3538043"/>
              <a:gd name="connsiteX22" fmla="*/ 6305817 w 7244573"/>
              <a:gd name="connsiteY22" fmla="*/ 1671638 h 3538043"/>
              <a:gd name="connsiteX23" fmla="*/ 6324867 w 7244573"/>
              <a:gd name="connsiteY23" fmla="*/ 1643063 h 3538043"/>
              <a:gd name="connsiteX24" fmla="*/ 6396304 w 7244573"/>
              <a:gd name="connsiteY24" fmla="*/ 1633538 h 3538043"/>
              <a:gd name="connsiteX25" fmla="*/ 6410592 w 7244573"/>
              <a:gd name="connsiteY25" fmla="*/ 1628775 h 3538043"/>
              <a:gd name="connsiteX26" fmla="*/ 6443929 w 7244573"/>
              <a:gd name="connsiteY26" fmla="*/ 1624013 h 3538043"/>
              <a:gd name="connsiteX27" fmla="*/ 6448692 w 7244573"/>
              <a:gd name="connsiteY27" fmla="*/ 1600200 h 3538043"/>
              <a:gd name="connsiteX28" fmla="*/ 6477267 w 7244573"/>
              <a:gd name="connsiteY28" fmla="*/ 1590675 h 3538043"/>
              <a:gd name="connsiteX29" fmla="*/ 6520129 w 7244573"/>
              <a:gd name="connsiteY29" fmla="*/ 1595438 h 3538043"/>
              <a:gd name="connsiteX30" fmla="*/ 6534417 w 7244573"/>
              <a:gd name="connsiteY30" fmla="*/ 1604963 h 3538043"/>
              <a:gd name="connsiteX31" fmla="*/ 6572517 w 7244573"/>
              <a:gd name="connsiteY31" fmla="*/ 1600200 h 3538043"/>
              <a:gd name="connsiteX32" fmla="*/ 6596329 w 7244573"/>
              <a:gd name="connsiteY32" fmla="*/ 1576388 h 3538043"/>
              <a:gd name="connsiteX33" fmla="*/ 6582042 w 7244573"/>
              <a:gd name="connsiteY33" fmla="*/ 1495425 h 3538043"/>
              <a:gd name="connsiteX34" fmla="*/ 6586804 w 7244573"/>
              <a:gd name="connsiteY34" fmla="*/ 1462088 h 3538043"/>
              <a:gd name="connsiteX35" fmla="*/ 6601092 w 7244573"/>
              <a:gd name="connsiteY35" fmla="*/ 1457325 h 3538043"/>
              <a:gd name="connsiteX36" fmla="*/ 6615379 w 7244573"/>
              <a:gd name="connsiteY36" fmla="*/ 1447800 h 3538043"/>
              <a:gd name="connsiteX37" fmla="*/ 6624904 w 7244573"/>
              <a:gd name="connsiteY37" fmla="*/ 1433513 h 3538043"/>
              <a:gd name="connsiteX38" fmla="*/ 6629667 w 7244573"/>
              <a:gd name="connsiteY38" fmla="*/ 1400175 h 3538043"/>
              <a:gd name="connsiteX39" fmla="*/ 6643954 w 7244573"/>
              <a:gd name="connsiteY39" fmla="*/ 1395413 h 3538043"/>
              <a:gd name="connsiteX40" fmla="*/ 6691579 w 7244573"/>
              <a:gd name="connsiteY40" fmla="*/ 1385888 h 3538043"/>
              <a:gd name="connsiteX41" fmla="*/ 6720154 w 7244573"/>
              <a:gd name="connsiteY41" fmla="*/ 1376363 h 3538043"/>
              <a:gd name="connsiteX42" fmla="*/ 6734442 w 7244573"/>
              <a:gd name="connsiteY42" fmla="*/ 1371600 h 3538043"/>
              <a:gd name="connsiteX43" fmla="*/ 6748729 w 7244573"/>
              <a:gd name="connsiteY43" fmla="*/ 1376363 h 3538043"/>
              <a:gd name="connsiteX44" fmla="*/ 6763017 w 7244573"/>
              <a:gd name="connsiteY44" fmla="*/ 1404938 h 3538043"/>
              <a:gd name="connsiteX45" fmla="*/ 6858267 w 7244573"/>
              <a:gd name="connsiteY45" fmla="*/ 1409700 h 3538043"/>
              <a:gd name="connsiteX46" fmla="*/ 6934467 w 7244573"/>
              <a:gd name="connsiteY46" fmla="*/ 1423988 h 3538043"/>
              <a:gd name="connsiteX47" fmla="*/ 6953517 w 7244573"/>
              <a:gd name="connsiteY47" fmla="*/ 1433513 h 3538043"/>
              <a:gd name="connsiteX48" fmla="*/ 6972567 w 7244573"/>
              <a:gd name="connsiteY48" fmla="*/ 1438275 h 3538043"/>
              <a:gd name="connsiteX49" fmla="*/ 6986854 w 7244573"/>
              <a:gd name="connsiteY49" fmla="*/ 1447800 h 3538043"/>
              <a:gd name="connsiteX50" fmla="*/ 7015429 w 7244573"/>
              <a:gd name="connsiteY50" fmla="*/ 1452563 h 3538043"/>
              <a:gd name="connsiteX51" fmla="*/ 7077342 w 7244573"/>
              <a:gd name="connsiteY51" fmla="*/ 1466850 h 3538043"/>
              <a:gd name="connsiteX52" fmla="*/ 7124967 w 7244573"/>
              <a:gd name="connsiteY52" fmla="*/ 1481138 h 3538043"/>
              <a:gd name="connsiteX53" fmla="*/ 7163067 w 7244573"/>
              <a:gd name="connsiteY53" fmla="*/ 1423988 h 3538043"/>
              <a:gd name="connsiteX54" fmla="*/ 7182117 w 7244573"/>
              <a:gd name="connsiteY54" fmla="*/ 1395413 h 3538043"/>
              <a:gd name="connsiteX55" fmla="*/ 7186879 w 7244573"/>
              <a:gd name="connsiteY55" fmla="*/ 1381125 h 3538043"/>
              <a:gd name="connsiteX56" fmla="*/ 7196404 w 7244573"/>
              <a:gd name="connsiteY56" fmla="*/ 1366838 h 3538043"/>
              <a:gd name="connsiteX57" fmla="*/ 7201167 w 7244573"/>
              <a:gd name="connsiteY57" fmla="*/ 1338263 h 3538043"/>
              <a:gd name="connsiteX58" fmla="*/ 7215454 w 7244573"/>
              <a:gd name="connsiteY58" fmla="*/ 1323975 h 3538043"/>
              <a:gd name="connsiteX59" fmla="*/ 7239267 w 7244573"/>
              <a:gd name="connsiteY59" fmla="*/ 1295400 h 3538043"/>
              <a:gd name="connsiteX60" fmla="*/ 7234504 w 7244573"/>
              <a:gd name="connsiteY60" fmla="*/ 1262063 h 3538043"/>
              <a:gd name="connsiteX61" fmla="*/ 7229742 w 7244573"/>
              <a:gd name="connsiteY61" fmla="*/ 1247775 h 3538043"/>
              <a:gd name="connsiteX62" fmla="*/ 7201167 w 7244573"/>
              <a:gd name="connsiteY62" fmla="*/ 1228725 h 3538043"/>
              <a:gd name="connsiteX63" fmla="*/ 7191642 w 7244573"/>
              <a:gd name="connsiteY63" fmla="*/ 1214438 h 3538043"/>
              <a:gd name="connsiteX64" fmla="*/ 7210692 w 7244573"/>
              <a:gd name="connsiteY64" fmla="*/ 1185863 h 3538043"/>
              <a:gd name="connsiteX65" fmla="*/ 7229742 w 7244573"/>
              <a:gd name="connsiteY65" fmla="*/ 1176338 h 3538043"/>
              <a:gd name="connsiteX66" fmla="*/ 7244029 w 7244573"/>
              <a:gd name="connsiteY66" fmla="*/ 1162050 h 3538043"/>
              <a:gd name="connsiteX67" fmla="*/ 7239267 w 7244573"/>
              <a:gd name="connsiteY67" fmla="*/ 1143000 h 3538043"/>
              <a:gd name="connsiteX68" fmla="*/ 7210692 w 7244573"/>
              <a:gd name="connsiteY68" fmla="*/ 1128713 h 3538043"/>
              <a:gd name="connsiteX69" fmla="*/ 7196404 w 7244573"/>
              <a:gd name="connsiteY69" fmla="*/ 1119188 h 3538043"/>
              <a:gd name="connsiteX70" fmla="*/ 7167829 w 7244573"/>
              <a:gd name="connsiteY70" fmla="*/ 1109663 h 3538043"/>
              <a:gd name="connsiteX71" fmla="*/ 7167829 w 7244573"/>
              <a:gd name="connsiteY71" fmla="*/ 1019175 h 3538043"/>
              <a:gd name="connsiteX72" fmla="*/ 7182117 w 7244573"/>
              <a:gd name="connsiteY72" fmla="*/ 985838 h 3538043"/>
              <a:gd name="connsiteX73" fmla="*/ 7201167 w 7244573"/>
              <a:gd name="connsiteY73" fmla="*/ 942975 h 3538043"/>
              <a:gd name="connsiteX74" fmla="*/ 7215454 w 7244573"/>
              <a:gd name="connsiteY74" fmla="*/ 909638 h 3538043"/>
              <a:gd name="connsiteX75" fmla="*/ 7224979 w 7244573"/>
              <a:gd name="connsiteY75" fmla="*/ 895350 h 3538043"/>
              <a:gd name="connsiteX76" fmla="*/ 7239267 w 7244573"/>
              <a:gd name="connsiteY76" fmla="*/ 885825 h 3538043"/>
              <a:gd name="connsiteX77" fmla="*/ 7244029 w 7244573"/>
              <a:gd name="connsiteY77" fmla="*/ 871538 h 3538043"/>
              <a:gd name="connsiteX78" fmla="*/ 7229742 w 7244573"/>
              <a:gd name="connsiteY78" fmla="*/ 866775 h 3538043"/>
              <a:gd name="connsiteX79" fmla="*/ 7210692 w 7244573"/>
              <a:gd name="connsiteY79" fmla="*/ 862013 h 3538043"/>
              <a:gd name="connsiteX80" fmla="*/ 7182117 w 7244573"/>
              <a:gd name="connsiteY80" fmla="*/ 852488 h 3538043"/>
              <a:gd name="connsiteX81" fmla="*/ 7163067 w 7244573"/>
              <a:gd name="connsiteY81" fmla="*/ 819150 h 3538043"/>
              <a:gd name="connsiteX82" fmla="*/ 7148779 w 7244573"/>
              <a:gd name="connsiteY82" fmla="*/ 790575 h 3538043"/>
              <a:gd name="connsiteX83" fmla="*/ 7182117 w 7244573"/>
              <a:gd name="connsiteY83" fmla="*/ 757238 h 3538043"/>
              <a:gd name="connsiteX84" fmla="*/ 7196404 w 7244573"/>
              <a:gd name="connsiteY84" fmla="*/ 747713 h 3538043"/>
              <a:gd name="connsiteX85" fmla="*/ 7210692 w 7244573"/>
              <a:gd name="connsiteY85" fmla="*/ 738188 h 3538043"/>
              <a:gd name="connsiteX86" fmla="*/ 7220217 w 7244573"/>
              <a:gd name="connsiteY86" fmla="*/ 723900 h 3538043"/>
              <a:gd name="connsiteX87" fmla="*/ 7182117 w 7244573"/>
              <a:gd name="connsiteY87" fmla="*/ 700088 h 3538043"/>
              <a:gd name="connsiteX88" fmla="*/ 7167829 w 7244573"/>
              <a:gd name="connsiteY88" fmla="*/ 695325 h 3538043"/>
              <a:gd name="connsiteX89" fmla="*/ 7144017 w 7244573"/>
              <a:gd name="connsiteY89" fmla="*/ 690563 h 3538043"/>
              <a:gd name="connsiteX90" fmla="*/ 7120204 w 7244573"/>
              <a:gd name="connsiteY90" fmla="*/ 681038 h 3538043"/>
              <a:gd name="connsiteX91" fmla="*/ 7101154 w 7244573"/>
              <a:gd name="connsiteY91" fmla="*/ 676275 h 3538043"/>
              <a:gd name="connsiteX92" fmla="*/ 7058292 w 7244573"/>
              <a:gd name="connsiteY92" fmla="*/ 652463 h 3538043"/>
              <a:gd name="connsiteX93" fmla="*/ 7044004 w 7244573"/>
              <a:gd name="connsiteY93" fmla="*/ 647700 h 3538043"/>
              <a:gd name="connsiteX94" fmla="*/ 7039242 w 7244573"/>
              <a:gd name="connsiteY94" fmla="*/ 633413 h 3538043"/>
              <a:gd name="connsiteX95" fmla="*/ 7044004 w 7244573"/>
              <a:gd name="connsiteY95" fmla="*/ 604838 h 3538043"/>
              <a:gd name="connsiteX96" fmla="*/ 7091629 w 7244573"/>
              <a:gd name="connsiteY96" fmla="*/ 561975 h 3538043"/>
              <a:gd name="connsiteX97" fmla="*/ 7105917 w 7244573"/>
              <a:gd name="connsiteY97" fmla="*/ 547688 h 3538043"/>
              <a:gd name="connsiteX98" fmla="*/ 7124967 w 7244573"/>
              <a:gd name="connsiteY98" fmla="*/ 514350 h 3538043"/>
              <a:gd name="connsiteX99" fmla="*/ 7129729 w 7244573"/>
              <a:gd name="connsiteY99" fmla="*/ 500063 h 3538043"/>
              <a:gd name="connsiteX100" fmla="*/ 7124967 w 7244573"/>
              <a:gd name="connsiteY100" fmla="*/ 457200 h 3538043"/>
              <a:gd name="connsiteX101" fmla="*/ 7096392 w 7244573"/>
              <a:gd name="connsiteY101" fmla="*/ 309563 h 3538043"/>
              <a:gd name="connsiteX102" fmla="*/ 7091629 w 7244573"/>
              <a:gd name="connsiteY102" fmla="*/ 290513 h 3538043"/>
              <a:gd name="connsiteX103" fmla="*/ 7115442 w 7244573"/>
              <a:gd name="connsiteY103" fmla="*/ 233363 h 3538043"/>
              <a:gd name="connsiteX104" fmla="*/ 7120204 w 7244573"/>
              <a:gd name="connsiteY104" fmla="*/ 219075 h 3538043"/>
              <a:gd name="connsiteX105" fmla="*/ 7129729 w 7244573"/>
              <a:gd name="connsiteY105" fmla="*/ 204788 h 3538043"/>
              <a:gd name="connsiteX106" fmla="*/ 7139254 w 7244573"/>
              <a:gd name="connsiteY106" fmla="*/ 166688 h 3538043"/>
              <a:gd name="connsiteX107" fmla="*/ 7167829 w 7244573"/>
              <a:gd name="connsiteY107" fmla="*/ 119063 h 3538043"/>
              <a:gd name="connsiteX108" fmla="*/ 7186879 w 7244573"/>
              <a:gd name="connsiteY108" fmla="*/ 90487 h 3538043"/>
              <a:gd name="connsiteX109" fmla="*/ 7196404 w 7244573"/>
              <a:gd name="connsiteY109" fmla="*/ 76200 h 3538043"/>
              <a:gd name="connsiteX110" fmla="*/ 6901129 w 7244573"/>
              <a:gd name="connsiteY110" fmla="*/ 76200 h 3538043"/>
              <a:gd name="connsiteX111" fmla="*/ 6848742 w 7244573"/>
              <a:gd name="connsiteY111" fmla="*/ 85725 h 3538043"/>
              <a:gd name="connsiteX112" fmla="*/ 6763017 w 7244573"/>
              <a:gd name="connsiteY112" fmla="*/ 90487 h 3538043"/>
              <a:gd name="connsiteX113" fmla="*/ 6682054 w 7244573"/>
              <a:gd name="connsiteY113" fmla="*/ 80962 h 3538043"/>
              <a:gd name="connsiteX114" fmla="*/ 6610617 w 7244573"/>
              <a:gd name="connsiteY114" fmla="*/ 66675 h 3538043"/>
              <a:gd name="connsiteX115" fmla="*/ 6305817 w 7244573"/>
              <a:gd name="connsiteY115" fmla="*/ 61912 h 3538043"/>
              <a:gd name="connsiteX116" fmla="*/ 5610492 w 7244573"/>
              <a:gd name="connsiteY116" fmla="*/ 47625 h 3538043"/>
              <a:gd name="connsiteX117" fmla="*/ 5581917 w 7244573"/>
              <a:gd name="connsiteY117" fmla="*/ 38100 h 3538043"/>
              <a:gd name="connsiteX118" fmla="*/ 2410092 w 7244573"/>
              <a:gd name="connsiteY118" fmla="*/ 28575 h 3538043"/>
              <a:gd name="connsiteX119" fmla="*/ 1529029 w 7244573"/>
              <a:gd name="connsiteY119" fmla="*/ 23812 h 3538043"/>
              <a:gd name="connsiteX120" fmla="*/ 1295667 w 7244573"/>
              <a:gd name="connsiteY120" fmla="*/ 9525 h 3538043"/>
              <a:gd name="connsiteX121" fmla="*/ 1252804 w 7244573"/>
              <a:gd name="connsiteY121" fmla="*/ 0 h 3538043"/>
              <a:gd name="connsiteX122" fmla="*/ 400317 w 7244573"/>
              <a:gd name="connsiteY122" fmla="*/ 4762 h 3538043"/>
              <a:gd name="connsiteX123" fmla="*/ 376504 w 7244573"/>
              <a:gd name="connsiteY123" fmla="*/ 14287 h 3538043"/>
              <a:gd name="connsiteX124" fmla="*/ 314592 w 7244573"/>
              <a:gd name="connsiteY124" fmla="*/ 19050 h 3538043"/>
              <a:gd name="connsiteX125" fmla="*/ 257442 w 7244573"/>
              <a:gd name="connsiteY125" fmla="*/ 28575 h 3538043"/>
              <a:gd name="connsiteX126" fmla="*/ 238392 w 7244573"/>
              <a:gd name="connsiteY126" fmla="*/ 33337 h 3538043"/>
              <a:gd name="connsiteX127" fmla="*/ 209817 w 7244573"/>
              <a:gd name="connsiteY127" fmla="*/ 38100 h 3538043"/>
              <a:gd name="connsiteX128" fmla="*/ 152666 w 7244573"/>
              <a:gd name="connsiteY128" fmla="*/ 52387 h 3538043"/>
              <a:gd name="connsiteX129" fmla="*/ 138379 w 7244573"/>
              <a:gd name="connsiteY129" fmla="*/ 57150 h 3538043"/>
              <a:gd name="connsiteX130" fmla="*/ 105041 w 7244573"/>
              <a:gd name="connsiteY130" fmla="*/ 66675 h 3538043"/>
              <a:gd name="connsiteX131" fmla="*/ 90754 w 7244573"/>
              <a:gd name="connsiteY131" fmla="*/ 119063 h 3538043"/>
              <a:gd name="connsiteX132" fmla="*/ 81229 w 7244573"/>
              <a:gd name="connsiteY132" fmla="*/ 147638 h 3538043"/>
              <a:gd name="connsiteX133" fmla="*/ 76466 w 7244573"/>
              <a:gd name="connsiteY133" fmla="*/ 180975 h 3538043"/>
              <a:gd name="connsiteX134" fmla="*/ 66941 w 7244573"/>
              <a:gd name="connsiteY134" fmla="*/ 304800 h 3538043"/>
              <a:gd name="connsiteX135" fmla="*/ 62179 w 7244573"/>
              <a:gd name="connsiteY135" fmla="*/ 342900 h 3538043"/>
              <a:gd name="connsiteX136" fmla="*/ 57416 w 7244573"/>
              <a:gd name="connsiteY136" fmla="*/ 361950 h 3538043"/>
              <a:gd name="connsiteX137" fmla="*/ 47891 w 7244573"/>
              <a:gd name="connsiteY137" fmla="*/ 461963 h 3538043"/>
              <a:gd name="connsiteX138" fmla="*/ 38366 w 7244573"/>
              <a:gd name="connsiteY138" fmla="*/ 1495425 h 3538043"/>
              <a:gd name="connsiteX139" fmla="*/ 33604 w 7244573"/>
              <a:gd name="connsiteY139" fmla="*/ 1557338 h 3538043"/>
              <a:gd name="connsiteX140" fmla="*/ 19316 w 7244573"/>
              <a:gd name="connsiteY140" fmla="*/ 1604963 h 3538043"/>
              <a:gd name="connsiteX141" fmla="*/ 14554 w 7244573"/>
              <a:gd name="connsiteY141" fmla="*/ 1647825 h 3538043"/>
              <a:gd name="connsiteX142" fmla="*/ 9791 w 7244573"/>
              <a:gd name="connsiteY142" fmla="*/ 1695450 h 3538043"/>
              <a:gd name="connsiteX143" fmla="*/ 157429 w 7244573"/>
              <a:gd name="connsiteY143" fmla="*/ 3409950 h 3538043"/>
              <a:gd name="connsiteX144" fmla="*/ 171716 w 7244573"/>
              <a:gd name="connsiteY144" fmla="*/ 3414713 h 3538043"/>
              <a:gd name="connsiteX145" fmla="*/ 214579 w 7244573"/>
              <a:gd name="connsiteY145" fmla="*/ 3429000 h 3538043"/>
              <a:gd name="connsiteX146" fmla="*/ 366979 w 7244573"/>
              <a:gd name="connsiteY146" fmla="*/ 3433763 h 3538043"/>
              <a:gd name="connsiteX147" fmla="*/ 390792 w 7244573"/>
              <a:gd name="connsiteY147" fmla="*/ 3424238 h 3538043"/>
              <a:gd name="connsiteX148" fmla="*/ 405079 w 7244573"/>
              <a:gd name="connsiteY148" fmla="*/ 3419475 h 3538043"/>
              <a:gd name="connsiteX149" fmla="*/ 447942 w 7244573"/>
              <a:gd name="connsiteY149" fmla="*/ 3386138 h 3538043"/>
              <a:gd name="connsiteX150" fmla="*/ 466992 w 7244573"/>
              <a:gd name="connsiteY150" fmla="*/ 3362325 h 3538043"/>
              <a:gd name="connsiteX151" fmla="*/ 481279 w 7244573"/>
              <a:gd name="connsiteY151" fmla="*/ 3357563 h 3538043"/>
              <a:gd name="connsiteX152" fmla="*/ 490804 w 7244573"/>
              <a:gd name="connsiteY152" fmla="*/ 3324225 h 3538043"/>
              <a:gd name="connsiteX153" fmla="*/ 509854 w 7244573"/>
              <a:gd name="connsiteY153" fmla="*/ 3305175 h 3538043"/>
              <a:gd name="connsiteX154" fmla="*/ 524142 w 7244573"/>
              <a:gd name="connsiteY154" fmla="*/ 3286125 h 3538043"/>
              <a:gd name="connsiteX155" fmla="*/ 538429 w 7244573"/>
              <a:gd name="connsiteY155" fmla="*/ 3252788 h 3538043"/>
              <a:gd name="connsiteX156" fmla="*/ 562242 w 7244573"/>
              <a:gd name="connsiteY156" fmla="*/ 3233738 h 3538043"/>
              <a:gd name="connsiteX157" fmla="*/ 571767 w 7244573"/>
              <a:gd name="connsiteY157" fmla="*/ 3219450 h 3538043"/>
              <a:gd name="connsiteX158" fmla="*/ 595579 w 7244573"/>
              <a:gd name="connsiteY158" fmla="*/ 3200400 h 3538043"/>
              <a:gd name="connsiteX159" fmla="*/ 609867 w 7244573"/>
              <a:gd name="connsiteY159" fmla="*/ 3186113 h 3538043"/>
              <a:gd name="connsiteX160" fmla="*/ 628917 w 7244573"/>
              <a:gd name="connsiteY160" fmla="*/ 3176588 h 3538043"/>
              <a:gd name="connsiteX161" fmla="*/ 662254 w 7244573"/>
              <a:gd name="connsiteY161" fmla="*/ 3162300 h 3538043"/>
              <a:gd name="connsiteX162" fmla="*/ 700354 w 7244573"/>
              <a:gd name="connsiteY162" fmla="*/ 3133725 h 3538043"/>
              <a:gd name="connsiteX163" fmla="*/ 714642 w 7244573"/>
              <a:gd name="connsiteY163" fmla="*/ 3124200 h 3538043"/>
              <a:gd name="connsiteX164" fmla="*/ 757504 w 7244573"/>
              <a:gd name="connsiteY164" fmla="*/ 3081338 h 3538043"/>
              <a:gd name="connsiteX165" fmla="*/ 781317 w 7244573"/>
              <a:gd name="connsiteY165" fmla="*/ 3057525 h 3538043"/>
              <a:gd name="connsiteX166" fmla="*/ 824179 w 7244573"/>
              <a:gd name="connsiteY166" fmla="*/ 3005138 h 3538043"/>
              <a:gd name="connsiteX167" fmla="*/ 833704 w 7244573"/>
              <a:gd name="connsiteY167" fmla="*/ 2990850 h 3538043"/>
              <a:gd name="connsiteX168" fmla="*/ 876567 w 7244573"/>
              <a:gd name="connsiteY168" fmla="*/ 2967038 h 3538043"/>
              <a:gd name="connsiteX169" fmla="*/ 890854 w 7244573"/>
              <a:gd name="connsiteY169" fmla="*/ 2957513 h 3538043"/>
              <a:gd name="connsiteX170" fmla="*/ 924192 w 7244573"/>
              <a:gd name="connsiteY170" fmla="*/ 2938463 h 3538043"/>
              <a:gd name="connsiteX171" fmla="*/ 938479 w 7244573"/>
              <a:gd name="connsiteY171" fmla="*/ 2924175 h 3538043"/>
              <a:gd name="connsiteX172" fmla="*/ 1019442 w 7244573"/>
              <a:gd name="connsiteY172" fmla="*/ 2876550 h 3538043"/>
              <a:gd name="connsiteX173" fmla="*/ 1052779 w 7244573"/>
              <a:gd name="connsiteY173" fmla="*/ 2847975 h 3538043"/>
              <a:gd name="connsiteX174" fmla="*/ 1119454 w 7244573"/>
              <a:gd name="connsiteY174" fmla="*/ 2819400 h 3538043"/>
              <a:gd name="connsiteX175" fmla="*/ 1176604 w 7244573"/>
              <a:gd name="connsiteY175" fmla="*/ 2795588 h 3538043"/>
              <a:gd name="connsiteX176" fmla="*/ 1205179 w 7244573"/>
              <a:gd name="connsiteY176" fmla="*/ 2781300 h 3538043"/>
              <a:gd name="connsiteX177" fmla="*/ 1233754 w 7244573"/>
              <a:gd name="connsiteY177" fmla="*/ 2776538 h 3538043"/>
              <a:gd name="connsiteX178" fmla="*/ 1324242 w 7244573"/>
              <a:gd name="connsiteY178" fmla="*/ 2757488 h 3538043"/>
              <a:gd name="connsiteX179" fmla="*/ 1405204 w 7244573"/>
              <a:gd name="connsiteY179" fmla="*/ 2728913 h 3538043"/>
              <a:gd name="connsiteX180" fmla="*/ 1457592 w 7244573"/>
              <a:gd name="connsiteY180" fmla="*/ 2714625 h 3538043"/>
              <a:gd name="connsiteX181" fmla="*/ 1609992 w 7244573"/>
              <a:gd name="connsiteY181" fmla="*/ 2652713 h 3538043"/>
              <a:gd name="connsiteX182" fmla="*/ 1700479 w 7244573"/>
              <a:gd name="connsiteY182" fmla="*/ 2614613 h 3538043"/>
              <a:gd name="connsiteX183" fmla="*/ 1800492 w 7244573"/>
              <a:gd name="connsiteY183" fmla="*/ 2581275 h 3538043"/>
              <a:gd name="connsiteX184" fmla="*/ 1829067 w 7244573"/>
              <a:gd name="connsiteY184" fmla="*/ 2566988 h 3538043"/>
              <a:gd name="connsiteX185" fmla="*/ 1857642 w 7244573"/>
              <a:gd name="connsiteY185" fmla="*/ 2547938 h 3538043"/>
              <a:gd name="connsiteX186" fmla="*/ 1900504 w 7244573"/>
              <a:gd name="connsiteY186" fmla="*/ 2533650 h 3538043"/>
              <a:gd name="connsiteX187" fmla="*/ 2019567 w 7244573"/>
              <a:gd name="connsiteY187" fmla="*/ 2481263 h 3538043"/>
              <a:gd name="connsiteX188" fmla="*/ 2071954 w 7244573"/>
              <a:gd name="connsiteY188" fmla="*/ 2452688 h 3538043"/>
              <a:gd name="connsiteX189" fmla="*/ 2105292 w 7244573"/>
              <a:gd name="connsiteY189" fmla="*/ 2443163 h 3538043"/>
              <a:gd name="connsiteX190" fmla="*/ 2157679 w 7244573"/>
              <a:gd name="connsiteY190" fmla="*/ 2424113 h 3538043"/>
              <a:gd name="connsiteX191" fmla="*/ 2210067 w 7244573"/>
              <a:gd name="connsiteY191" fmla="*/ 2400300 h 3538043"/>
              <a:gd name="connsiteX192" fmla="*/ 2286267 w 7244573"/>
              <a:gd name="connsiteY192" fmla="*/ 2376488 h 3538043"/>
              <a:gd name="connsiteX193" fmla="*/ 2410092 w 7244573"/>
              <a:gd name="connsiteY193" fmla="*/ 2319338 h 3538043"/>
              <a:gd name="connsiteX194" fmla="*/ 2467242 w 7244573"/>
              <a:gd name="connsiteY194" fmla="*/ 2286000 h 3538043"/>
              <a:gd name="connsiteX195" fmla="*/ 2500579 w 7244573"/>
              <a:gd name="connsiteY195" fmla="*/ 2276475 h 3538043"/>
              <a:gd name="connsiteX196" fmla="*/ 2576779 w 7244573"/>
              <a:gd name="connsiteY196" fmla="*/ 2238375 h 3538043"/>
              <a:gd name="connsiteX197" fmla="*/ 2633929 w 7244573"/>
              <a:gd name="connsiteY197" fmla="*/ 2219325 h 3538043"/>
              <a:gd name="connsiteX198" fmla="*/ 2652979 w 7244573"/>
              <a:gd name="connsiteY198" fmla="*/ 2209800 h 3538043"/>
              <a:gd name="connsiteX199" fmla="*/ 2776804 w 7244573"/>
              <a:gd name="connsiteY199" fmla="*/ 2157413 h 3538043"/>
              <a:gd name="connsiteX200" fmla="*/ 2800617 w 7244573"/>
              <a:gd name="connsiteY200" fmla="*/ 2143125 h 3538043"/>
              <a:gd name="connsiteX201" fmla="*/ 2929204 w 7244573"/>
              <a:gd name="connsiteY201" fmla="*/ 2100263 h 3538043"/>
              <a:gd name="connsiteX202" fmla="*/ 2957779 w 7244573"/>
              <a:gd name="connsiteY202" fmla="*/ 2095500 h 3538043"/>
              <a:gd name="connsiteX203" fmla="*/ 3024454 w 7244573"/>
              <a:gd name="connsiteY203" fmla="*/ 2085975 h 3538043"/>
              <a:gd name="connsiteX204" fmla="*/ 3133992 w 7244573"/>
              <a:gd name="connsiteY204" fmla="*/ 2052638 h 3538043"/>
              <a:gd name="connsiteX205" fmla="*/ 3219717 w 7244573"/>
              <a:gd name="connsiteY205" fmla="*/ 2028825 h 3538043"/>
              <a:gd name="connsiteX206" fmla="*/ 3262579 w 7244573"/>
              <a:gd name="connsiteY206" fmla="*/ 2019300 h 3538043"/>
              <a:gd name="connsiteX207" fmla="*/ 3310204 w 7244573"/>
              <a:gd name="connsiteY207" fmla="*/ 2005013 h 3538043"/>
              <a:gd name="connsiteX208" fmla="*/ 3424504 w 7244573"/>
              <a:gd name="connsiteY208" fmla="*/ 1990725 h 3538043"/>
              <a:gd name="connsiteX209" fmla="*/ 3486417 w 7244573"/>
              <a:gd name="connsiteY209" fmla="*/ 1981200 h 3538043"/>
              <a:gd name="connsiteX210" fmla="*/ 3567379 w 7244573"/>
              <a:gd name="connsiteY210" fmla="*/ 1971675 h 3538043"/>
              <a:gd name="connsiteX211" fmla="*/ 3662629 w 7244573"/>
              <a:gd name="connsiteY211" fmla="*/ 1943100 h 3538043"/>
              <a:gd name="connsiteX212" fmla="*/ 3715017 w 7244573"/>
              <a:gd name="connsiteY212" fmla="*/ 1938338 h 3538043"/>
              <a:gd name="connsiteX213" fmla="*/ 3886467 w 7244573"/>
              <a:gd name="connsiteY213" fmla="*/ 1909763 h 3538043"/>
              <a:gd name="connsiteX214" fmla="*/ 4000767 w 7244573"/>
              <a:gd name="connsiteY214" fmla="*/ 1890713 h 3538043"/>
              <a:gd name="connsiteX215" fmla="*/ 4105542 w 7244573"/>
              <a:gd name="connsiteY215" fmla="*/ 1866900 h 3538043"/>
              <a:gd name="connsiteX216" fmla="*/ 4157929 w 7244573"/>
              <a:gd name="connsiteY216" fmla="*/ 1862138 h 3538043"/>
              <a:gd name="connsiteX217" fmla="*/ 4262704 w 7244573"/>
              <a:gd name="connsiteY217" fmla="*/ 1843088 h 3538043"/>
              <a:gd name="connsiteX218" fmla="*/ 4305567 w 7244573"/>
              <a:gd name="connsiteY218" fmla="*/ 1833563 h 3538043"/>
              <a:gd name="connsiteX219" fmla="*/ 4396054 w 7244573"/>
              <a:gd name="connsiteY219" fmla="*/ 1824038 h 3538043"/>
              <a:gd name="connsiteX220" fmla="*/ 4448442 w 7244573"/>
              <a:gd name="connsiteY220" fmla="*/ 1819275 h 3538043"/>
              <a:gd name="connsiteX221" fmla="*/ 4605604 w 7244573"/>
              <a:gd name="connsiteY221" fmla="*/ 1814513 h 3538043"/>
              <a:gd name="connsiteX222" fmla="*/ 4638942 w 7244573"/>
              <a:gd name="connsiteY222" fmla="*/ 1809750 h 3538043"/>
              <a:gd name="connsiteX223" fmla="*/ 4686567 w 7244573"/>
              <a:gd name="connsiteY223" fmla="*/ 1795463 h 3538043"/>
              <a:gd name="connsiteX224" fmla="*/ 4758004 w 7244573"/>
              <a:gd name="connsiteY224" fmla="*/ 1790700 h 3538043"/>
              <a:gd name="connsiteX225" fmla="*/ 4938979 w 7244573"/>
              <a:gd name="connsiteY225" fmla="*/ 1776413 h 3538043"/>
              <a:gd name="connsiteX226" fmla="*/ 4962792 w 7244573"/>
              <a:gd name="connsiteY226" fmla="*/ 1771650 h 3538043"/>
              <a:gd name="connsiteX227" fmla="*/ 5019942 w 7244573"/>
              <a:gd name="connsiteY227" fmla="*/ 1766888 h 3538043"/>
              <a:gd name="connsiteX228" fmla="*/ 5081854 w 7244573"/>
              <a:gd name="connsiteY228" fmla="*/ 1757363 h 3538043"/>
              <a:gd name="connsiteX229" fmla="*/ 5210442 w 7244573"/>
              <a:gd name="connsiteY229" fmla="*/ 1752600 h 3538043"/>
              <a:gd name="connsiteX230" fmla="*/ 5243779 w 7244573"/>
              <a:gd name="connsiteY230" fmla="*/ 1747838 h 3538043"/>
              <a:gd name="connsiteX231" fmla="*/ 5334267 w 7244573"/>
              <a:gd name="connsiteY231" fmla="*/ 1738313 h 3538043"/>
              <a:gd name="connsiteX232" fmla="*/ 5348554 w 7244573"/>
              <a:gd name="connsiteY232" fmla="*/ 1733550 h 3538043"/>
              <a:gd name="connsiteX233" fmla="*/ 5396179 w 7244573"/>
              <a:gd name="connsiteY233" fmla="*/ 1728788 h 3538043"/>
              <a:gd name="connsiteX234" fmla="*/ 5424754 w 7244573"/>
              <a:gd name="connsiteY234" fmla="*/ 1719263 h 3538043"/>
              <a:gd name="connsiteX235" fmla="*/ 5643829 w 7244573"/>
              <a:gd name="connsiteY235" fmla="*/ 1719263 h 3538043"/>
              <a:gd name="connsiteX236" fmla="*/ 5677167 w 7244573"/>
              <a:gd name="connsiteY236" fmla="*/ 1747838 h 3538043"/>
              <a:gd name="connsiteX237" fmla="*/ 5710504 w 7244573"/>
              <a:gd name="connsiteY237" fmla="*/ 1809750 h 3538043"/>
              <a:gd name="connsiteX238" fmla="*/ 5715267 w 7244573"/>
              <a:gd name="connsiteY238" fmla="*/ 1824038 h 3538043"/>
              <a:gd name="connsiteX239" fmla="*/ 5729554 w 7244573"/>
              <a:gd name="connsiteY239" fmla="*/ 1847850 h 3538043"/>
              <a:gd name="connsiteX0" fmla="*/ 5724424 w 7239443"/>
              <a:gd name="connsiteY0" fmla="*/ 1847850 h 3541571"/>
              <a:gd name="connsiteX1" fmla="*/ 5748237 w 7239443"/>
              <a:gd name="connsiteY1" fmla="*/ 1838325 h 3541571"/>
              <a:gd name="connsiteX2" fmla="*/ 5762524 w 7239443"/>
              <a:gd name="connsiteY2" fmla="*/ 1828800 h 3541571"/>
              <a:gd name="connsiteX3" fmla="*/ 5738712 w 7239443"/>
              <a:gd name="connsiteY3" fmla="*/ 1785938 h 3541571"/>
              <a:gd name="connsiteX4" fmla="*/ 5729187 w 7239443"/>
              <a:gd name="connsiteY4" fmla="*/ 1771650 h 3541571"/>
              <a:gd name="connsiteX5" fmla="*/ 5738712 w 7239443"/>
              <a:gd name="connsiteY5" fmla="*/ 1743075 h 3541571"/>
              <a:gd name="connsiteX6" fmla="*/ 5752999 w 7239443"/>
              <a:gd name="connsiteY6" fmla="*/ 1733550 h 3541571"/>
              <a:gd name="connsiteX7" fmla="*/ 5762524 w 7239443"/>
              <a:gd name="connsiteY7" fmla="*/ 1719263 h 3541571"/>
              <a:gd name="connsiteX8" fmla="*/ 5762524 w 7239443"/>
              <a:gd name="connsiteY8" fmla="*/ 1676400 h 3541571"/>
              <a:gd name="connsiteX9" fmla="*/ 5781574 w 7239443"/>
              <a:gd name="connsiteY9" fmla="*/ 1671638 h 3541571"/>
              <a:gd name="connsiteX10" fmla="*/ 5795862 w 7239443"/>
              <a:gd name="connsiteY10" fmla="*/ 1662113 h 3541571"/>
              <a:gd name="connsiteX11" fmla="*/ 5843487 w 7239443"/>
              <a:gd name="connsiteY11" fmla="*/ 1662113 h 3541571"/>
              <a:gd name="connsiteX12" fmla="*/ 5891112 w 7239443"/>
              <a:gd name="connsiteY12" fmla="*/ 1671638 h 3541571"/>
              <a:gd name="connsiteX13" fmla="*/ 5914924 w 7239443"/>
              <a:gd name="connsiteY13" fmla="*/ 1676400 h 3541571"/>
              <a:gd name="connsiteX14" fmla="*/ 5929212 w 7239443"/>
              <a:gd name="connsiteY14" fmla="*/ 1709738 h 3541571"/>
              <a:gd name="connsiteX15" fmla="*/ 5943499 w 7239443"/>
              <a:gd name="connsiteY15" fmla="*/ 1714500 h 3541571"/>
              <a:gd name="connsiteX16" fmla="*/ 6014937 w 7239443"/>
              <a:gd name="connsiteY16" fmla="*/ 1719263 h 3541571"/>
              <a:gd name="connsiteX17" fmla="*/ 6019699 w 7239443"/>
              <a:gd name="connsiteY17" fmla="*/ 1747838 h 3541571"/>
              <a:gd name="connsiteX18" fmla="*/ 6086374 w 7239443"/>
              <a:gd name="connsiteY18" fmla="*/ 1752600 h 3541571"/>
              <a:gd name="connsiteX19" fmla="*/ 6100662 w 7239443"/>
              <a:gd name="connsiteY19" fmla="*/ 1695450 h 3541571"/>
              <a:gd name="connsiteX20" fmla="*/ 6253062 w 7239443"/>
              <a:gd name="connsiteY20" fmla="*/ 1695450 h 3541571"/>
              <a:gd name="connsiteX21" fmla="*/ 6267349 w 7239443"/>
              <a:gd name="connsiteY21" fmla="*/ 1690688 h 3541571"/>
              <a:gd name="connsiteX22" fmla="*/ 6300687 w 7239443"/>
              <a:gd name="connsiteY22" fmla="*/ 1671638 h 3541571"/>
              <a:gd name="connsiteX23" fmla="*/ 6319737 w 7239443"/>
              <a:gd name="connsiteY23" fmla="*/ 1643063 h 3541571"/>
              <a:gd name="connsiteX24" fmla="*/ 6391174 w 7239443"/>
              <a:gd name="connsiteY24" fmla="*/ 1633538 h 3541571"/>
              <a:gd name="connsiteX25" fmla="*/ 6405462 w 7239443"/>
              <a:gd name="connsiteY25" fmla="*/ 1628775 h 3541571"/>
              <a:gd name="connsiteX26" fmla="*/ 6438799 w 7239443"/>
              <a:gd name="connsiteY26" fmla="*/ 1624013 h 3541571"/>
              <a:gd name="connsiteX27" fmla="*/ 6443562 w 7239443"/>
              <a:gd name="connsiteY27" fmla="*/ 1600200 h 3541571"/>
              <a:gd name="connsiteX28" fmla="*/ 6472137 w 7239443"/>
              <a:gd name="connsiteY28" fmla="*/ 1590675 h 3541571"/>
              <a:gd name="connsiteX29" fmla="*/ 6514999 w 7239443"/>
              <a:gd name="connsiteY29" fmla="*/ 1595438 h 3541571"/>
              <a:gd name="connsiteX30" fmla="*/ 6529287 w 7239443"/>
              <a:gd name="connsiteY30" fmla="*/ 1604963 h 3541571"/>
              <a:gd name="connsiteX31" fmla="*/ 6567387 w 7239443"/>
              <a:gd name="connsiteY31" fmla="*/ 1600200 h 3541571"/>
              <a:gd name="connsiteX32" fmla="*/ 6591199 w 7239443"/>
              <a:gd name="connsiteY32" fmla="*/ 1576388 h 3541571"/>
              <a:gd name="connsiteX33" fmla="*/ 6576912 w 7239443"/>
              <a:gd name="connsiteY33" fmla="*/ 1495425 h 3541571"/>
              <a:gd name="connsiteX34" fmla="*/ 6581674 w 7239443"/>
              <a:gd name="connsiteY34" fmla="*/ 1462088 h 3541571"/>
              <a:gd name="connsiteX35" fmla="*/ 6595962 w 7239443"/>
              <a:gd name="connsiteY35" fmla="*/ 1457325 h 3541571"/>
              <a:gd name="connsiteX36" fmla="*/ 6610249 w 7239443"/>
              <a:gd name="connsiteY36" fmla="*/ 1447800 h 3541571"/>
              <a:gd name="connsiteX37" fmla="*/ 6619774 w 7239443"/>
              <a:gd name="connsiteY37" fmla="*/ 1433513 h 3541571"/>
              <a:gd name="connsiteX38" fmla="*/ 6624537 w 7239443"/>
              <a:gd name="connsiteY38" fmla="*/ 1400175 h 3541571"/>
              <a:gd name="connsiteX39" fmla="*/ 6638824 w 7239443"/>
              <a:gd name="connsiteY39" fmla="*/ 1395413 h 3541571"/>
              <a:gd name="connsiteX40" fmla="*/ 6686449 w 7239443"/>
              <a:gd name="connsiteY40" fmla="*/ 1385888 h 3541571"/>
              <a:gd name="connsiteX41" fmla="*/ 6715024 w 7239443"/>
              <a:gd name="connsiteY41" fmla="*/ 1376363 h 3541571"/>
              <a:gd name="connsiteX42" fmla="*/ 6729312 w 7239443"/>
              <a:gd name="connsiteY42" fmla="*/ 1371600 h 3541571"/>
              <a:gd name="connsiteX43" fmla="*/ 6743599 w 7239443"/>
              <a:gd name="connsiteY43" fmla="*/ 1376363 h 3541571"/>
              <a:gd name="connsiteX44" fmla="*/ 6757887 w 7239443"/>
              <a:gd name="connsiteY44" fmla="*/ 1404938 h 3541571"/>
              <a:gd name="connsiteX45" fmla="*/ 6853137 w 7239443"/>
              <a:gd name="connsiteY45" fmla="*/ 1409700 h 3541571"/>
              <a:gd name="connsiteX46" fmla="*/ 6929337 w 7239443"/>
              <a:gd name="connsiteY46" fmla="*/ 1423988 h 3541571"/>
              <a:gd name="connsiteX47" fmla="*/ 6948387 w 7239443"/>
              <a:gd name="connsiteY47" fmla="*/ 1433513 h 3541571"/>
              <a:gd name="connsiteX48" fmla="*/ 6967437 w 7239443"/>
              <a:gd name="connsiteY48" fmla="*/ 1438275 h 3541571"/>
              <a:gd name="connsiteX49" fmla="*/ 6981724 w 7239443"/>
              <a:gd name="connsiteY49" fmla="*/ 1447800 h 3541571"/>
              <a:gd name="connsiteX50" fmla="*/ 7010299 w 7239443"/>
              <a:gd name="connsiteY50" fmla="*/ 1452563 h 3541571"/>
              <a:gd name="connsiteX51" fmla="*/ 7072212 w 7239443"/>
              <a:gd name="connsiteY51" fmla="*/ 1466850 h 3541571"/>
              <a:gd name="connsiteX52" fmla="*/ 7119837 w 7239443"/>
              <a:gd name="connsiteY52" fmla="*/ 1481138 h 3541571"/>
              <a:gd name="connsiteX53" fmla="*/ 7157937 w 7239443"/>
              <a:gd name="connsiteY53" fmla="*/ 1423988 h 3541571"/>
              <a:gd name="connsiteX54" fmla="*/ 7176987 w 7239443"/>
              <a:gd name="connsiteY54" fmla="*/ 1395413 h 3541571"/>
              <a:gd name="connsiteX55" fmla="*/ 7181749 w 7239443"/>
              <a:gd name="connsiteY55" fmla="*/ 1381125 h 3541571"/>
              <a:gd name="connsiteX56" fmla="*/ 7191274 w 7239443"/>
              <a:gd name="connsiteY56" fmla="*/ 1366838 h 3541571"/>
              <a:gd name="connsiteX57" fmla="*/ 7196037 w 7239443"/>
              <a:gd name="connsiteY57" fmla="*/ 1338263 h 3541571"/>
              <a:gd name="connsiteX58" fmla="*/ 7210324 w 7239443"/>
              <a:gd name="connsiteY58" fmla="*/ 1323975 h 3541571"/>
              <a:gd name="connsiteX59" fmla="*/ 7234137 w 7239443"/>
              <a:gd name="connsiteY59" fmla="*/ 1295400 h 3541571"/>
              <a:gd name="connsiteX60" fmla="*/ 7229374 w 7239443"/>
              <a:gd name="connsiteY60" fmla="*/ 1262063 h 3541571"/>
              <a:gd name="connsiteX61" fmla="*/ 7224612 w 7239443"/>
              <a:gd name="connsiteY61" fmla="*/ 1247775 h 3541571"/>
              <a:gd name="connsiteX62" fmla="*/ 7196037 w 7239443"/>
              <a:gd name="connsiteY62" fmla="*/ 1228725 h 3541571"/>
              <a:gd name="connsiteX63" fmla="*/ 7186512 w 7239443"/>
              <a:gd name="connsiteY63" fmla="*/ 1214438 h 3541571"/>
              <a:gd name="connsiteX64" fmla="*/ 7205562 w 7239443"/>
              <a:gd name="connsiteY64" fmla="*/ 1185863 h 3541571"/>
              <a:gd name="connsiteX65" fmla="*/ 7224612 w 7239443"/>
              <a:gd name="connsiteY65" fmla="*/ 1176338 h 3541571"/>
              <a:gd name="connsiteX66" fmla="*/ 7238899 w 7239443"/>
              <a:gd name="connsiteY66" fmla="*/ 1162050 h 3541571"/>
              <a:gd name="connsiteX67" fmla="*/ 7234137 w 7239443"/>
              <a:gd name="connsiteY67" fmla="*/ 1143000 h 3541571"/>
              <a:gd name="connsiteX68" fmla="*/ 7205562 w 7239443"/>
              <a:gd name="connsiteY68" fmla="*/ 1128713 h 3541571"/>
              <a:gd name="connsiteX69" fmla="*/ 7191274 w 7239443"/>
              <a:gd name="connsiteY69" fmla="*/ 1119188 h 3541571"/>
              <a:gd name="connsiteX70" fmla="*/ 7162699 w 7239443"/>
              <a:gd name="connsiteY70" fmla="*/ 1109663 h 3541571"/>
              <a:gd name="connsiteX71" fmla="*/ 7162699 w 7239443"/>
              <a:gd name="connsiteY71" fmla="*/ 1019175 h 3541571"/>
              <a:gd name="connsiteX72" fmla="*/ 7176987 w 7239443"/>
              <a:gd name="connsiteY72" fmla="*/ 985838 h 3541571"/>
              <a:gd name="connsiteX73" fmla="*/ 7196037 w 7239443"/>
              <a:gd name="connsiteY73" fmla="*/ 942975 h 3541571"/>
              <a:gd name="connsiteX74" fmla="*/ 7210324 w 7239443"/>
              <a:gd name="connsiteY74" fmla="*/ 909638 h 3541571"/>
              <a:gd name="connsiteX75" fmla="*/ 7219849 w 7239443"/>
              <a:gd name="connsiteY75" fmla="*/ 895350 h 3541571"/>
              <a:gd name="connsiteX76" fmla="*/ 7234137 w 7239443"/>
              <a:gd name="connsiteY76" fmla="*/ 885825 h 3541571"/>
              <a:gd name="connsiteX77" fmla="*/ 7238899 w 7239443"/>
              <a:gd name="connsiteY77" fmla="*/ 871538 h 3541571"/>
              <a:gd name="connsiteX78" fmla="*/ 7224612 w 7239443"/>
              <a:gd name="connsiteY78" fmla="*/ 866775 h 3541571"/>
              <a:gd name="connsiteX79" fmla="*/ 7205562 w 7239443"/>
              <a:gd name="connsiteY79" fmla="*/ 862013 h 3541571"/>
              <a:gd name="connsiteX80" fmla="*/ 7176987 w 7239443"/>
              <a:gd name="connsiteY80" fmla="*/ 852488 h 3541571"/>
              <a:gd name="connsiteX81" fmla="*/ 7157937 w 7239443"/>
              <a:gd name="connsiteY81" fmla="*/ 819150 h 3541571"/>
              <a:gd name="connsiteX82" fmla="*/ 7143649 w 7239443"/>
              <a:gd name="connsiteY82" fmla="*/ 790575 h 3541571"/>
              <a:gd name="connsiteX83" fmla="*/ 7176987 w 7239443"/>
              <a:gd name="connsiteY83" fmla="*/ 757238 h 3541571"/>
              <a:gd name="connsiteX84" fmla="*/ 7191274 w 7239443"/>
              <a:gd name="connsiteY84" fmla="*/ 747713 h 3541571"/>
              <a:gd name="connsiteX85" fmla="*/ 7205562 w 7239443"/>
              <a:gd name="connsiteY85" fmla="*/ 738188 h 3541571"/>
              <a:gd name="connsiteX86" fmla="*/ 7215087 w 7239443"/>
              <a:gd name="connsiteY86" fmla="*/ 723900 h 3541571"/>
              <a:gd name="connsiteX87" fmla="*/ 7176987 w 7239443"/>
              <a:gd name="connsiteY87" fmla="*/ 700088 h 3541571"/>
              <a:gd name="connsiteX88" fmla="*/ 7162699 w 7239443"/>
              <a:gd name="connsiteY88" fmla="*/ 695325 h 3541571"/>
              <a:gd name="connsiteX89" fmla="*/ 7138887 w 7239443"/>
              <a:gd name="connsiteY89" fmla="*/ 690563 h 3541571"/>
              <a:gd name="connsiteX90" fmla="*/ 7115074 w 7239443"/>
              <a:gd name="connsiteY90" fmla="*/ 681038 h 3541571"/>
              <a:gd name="connsiteX91" fmla="*/ 7096024 w 7239443"/>
              <a:gd name="connsiteY91" fmla="*/ 676275 h 3541571"/>
              <a:gd name="connsiteX92" fmla="*/ 7053162 w 7239443"/>
              <a:gd name="connsiteY92" fmla="*/ 652463 h 3541571"/>
              <a:gd name="connsiteX93" fmla="*/ 7038874 w 7239443"/>
              <a:gd name="connsiteY93" fmla="*/ 647700 h 3541571"/>
              <a:gd name="connsiteX94" fmla="*/ 7034112 w 7239443"/>
              <a:gd name="connsiteY94" fmla="*/ 633413 h 3541571"/>
              <a:gd name="connsiteX95" fmla="*/ 7038874 w 7239443"/>
              <a:gd name="connsiteY95" fmla="*/ 604838 h 3541571"/>
              <a:gd name="connsiteX96" fmla="*/ 7086499 w 7239443"/>
              <a:gd name="connsiteY96" fmla="*/ 561975 h 3541571"/>
              <a:gd name="connsiteX97" fmla="*/ 7100787 w 7239443"/>
              <a:gd name="connsiteY97" fmla="*/ 547688 h 3541571"/>
              <a:gd name="connsiteX98" fmla="*/ 7119837 w 7239443"/>
              <a:gd name="connsiteY98" fmla="*/ 514350 h 3541571"/>
              <a:gd name="connsiteX99" fmla="*/ 7124599 w 7239443"/>
              <a:gd name="connsiteY99" fmla="*/ 500063 h 3541571"/>
              <a:gd name="connsiteX100" fmla="*/ 7119837 w 7239443"/>
              <a:gd name="connsiteY100" fmla="*/ 457200 h 3541571"/>
              <a:gd name="connsiteX101" fmla="*/ 7091262 w 7239443"/>
              <a:gd name="connsiteY101" fmla="*/ 309563 h 3541571"/>
              <a:gd name="connsiteX102" fmla="*/ 7086499 w 7239443"/>
              <a:gd name="connsiteY102" fmla="*/ 290513 h 3541571"/>
              <a:gd name="connsiteX103" fmla="*/ 7110312 w 7239443"/>
              <a:gd name="connsiteY103" fmla="*/ 233363 h 3541571"/>
              <a:gd name="connsiteX104" fmla="*/ 7115074 w 7239443"/>
              <a:gd name="connsiteY104" fmla="*/ 219075 h 3541571"/>
              <a:gd name="connsiteX105" fmla="*/ 7124599 w 7239443"/>
              <a:gd name="connsiteY105" fmla="*/ 204788 h 3541571"/>
              <a:gd name="connsiteX106" fmla="*/ 7134124 w 7239443"/>
              <a:gd name="connsiteY106" fmla="*/ 166688 h 3541571"/>
              <a:gd name="connsiteX107" fmla="*/ 7162699 w 7239443"/>
              <a:gd name="connsiteY107" fmla="*/ 119063 h 3541571"/>
              <a:gd name="connsiteX108" fmla="*/ 7181749 w 7239443"/>
              <a:gd name="connsiteY108" fmla="*/ 90487 h 3541571"/>
              <a:gd name="connsiteX109" fmla="*/ 7191274 w 7239443"/>
              <a:gd name="connsiteY109" fmla="*/ 76200 h 3541571"/>
              <a:gd name="connsiteX110" fmla="*/ 6895999 w 7239443"/>
              <a:gd name="connsiteY110" fmla="*/ 76200 h 3541571"/>
              <a:gd name="connsiteX111" fmla="*/ 6843612 w 7239443"/>
              <a:gd name="connsiteY111" fmla="*/ 85725 h 3541571"/>
              <a:gd name="connsiteX112" fmla="*/ 6757887 w 7239443"/>
              <a:gd name="connsiteY112" fmla="*/ 90487 h 3541571"/>
              <a:gd name="connsiteX113" fmla="*/ 6676924 w 7239443"/>
              <a:gd name="connsiteY113" fmla="*/ 80962 h 3541571"/>
              <a:gd name="connsiteX114" fmla="*/ 6605487 w 7239443"/>
              <a:gd name="connsiteY114" fmla="*/ 66675 h 3541571"/>
              <a:gd name="connsiteX115" fmla="*/ 6300687 w 7239443"/>
              <a:gd name="connsiteY115" fmla="*/ 61912 h 3541571"/>
              <a:gd name="connsiteX116" fmla="*/ 5605362 w 7239443"/>
              <a:gd name="connsiteY116" fmla="*/ 47625 h 3541571"/>
              <a:gd name="connsiteX117" fmla="*/ 5576787 w 7239443"/>
              <a:gd name="connsiteY117" fmla="*/ 38100 h 3541571"/>
              <a:gd name="connsiteX118" fmla="*/ 2404962 w 7239443"/>
              <a:gd name="connsiteY118" fmla="*/ 28575 h 3541571"/>
              <a:gd name="connsiteX119" fmla="*/ 1523899 w 7239443"/>
              <a:gd name="connsiteY119" fmla="*/ 23812 h 3541571"/>
              <a:gd name="connsiteX120" fmla="*/ 1290537 w 7239443"/>
              <a:gd name="connsiteY120" fmla="*/ 9525 h 3541571"/>
              <a:gd name="connsiteX121" fmla="*/ 1247674 w 7239443"/>
              <a:gd name="connsiteY121" fmla="*/ 0 h 3541571"/>
              <a:gd name="connsiteX122" fmla="*/ 395187 w 7239443"/>
              <a:gd name="connsiteY122" fmla="*/ 4762 h 3541571"/>
              <a:gd name="connsiteX123" fmla="*/ 371374 w 7239443"/>
              <a:gd name="connsiteY123" fmla="*/ 14287 h 3541571"/>
              <a:gd name="connsiteX124" fmla="*/ 309462 w 7239443"/>
              <a:gd name="connsiteY124" fmla="*/ 19050 h 3541571"/>
              <a:gd name="connsiteX125" fmla="*/ 252312 w 7239443"/>
              <a:gd name="connsiteY125" fmla="*/ 28575 h 3541571"/>
              <a:gd name="connsiteX126" fmla="*/ 233262 w 7239443"/>
              <a:gd name="connsiteY126" fmla="*/ 33337 h 3541571"/>
              <a:gd name="connsiteX127" fmla="*/ 204687 w 7239443"/>
              <a:gd name="connsiteY127" fmla="*/ 38100 h 3541571"/>
              <a:gd name="connsiteX128" fmla="*/ 147536 w 7239443"/>
              <a:gd name="connsiteY128" fmla="*/ 52387 h 3541571"/>
              <a:gd name="connsiteX129" fmla="*/ 133249 w 7239443"/>
              <a:gd name="connsiteY129" fmla="*/ 57150 h 3541571"/>
              <a:gd name="connsiteX130" fmla="*/ 99911 w 7239443"/>
              <a:gd name="connsiteY130" fmla="*/ 66675 h 3541571"/>
              <a:gd name="connsiteX131" fmla="*/ 85624 w 7239443"/>
              <a:gd name="connsiteY131" fmla="*/ 119063 h 3541571"/>
              <a:gd name="connsiteX132" fmla="*/ 76099 w 7239443"/>
              <a:gd name="connsiteY132" fmla="*/ 147638 h 3541571"/>
              <a:gd name="connsiteX133" fmla="*/ 71336 w 7239443"/>
              <a:gd name="connsiteY133" fmla="*/ 180975 h 3541571"/>
              <a:gd name="connsiteX134" fmla="*/ 61811 w 7239443"/>
              <a:gd name="connsiteY134" fmla="*/ 304800 h 3541571"/>
              <a:gd name="connsiteX135" fmla="*/ 57049 w 7239443"/>
              <a:gd name="connsiteY135" fmla="*/ 342900 h 3541571"/>
              <a:gd name="connsiteX136" fmla="*/ 52286 w 7239443"/>
              <a:gd name="connsiteY136" fmla="*/ 361950 h 3541571"/>
              <a:gd name="connsiteX137" fmla="*/ 42761 w 7239443"/>
              <a:gd name="connsiteY137" fmla="*/ 461963 h 3541571"/>
              <a:gd name="connsiteX138" fmla="*/ 33236 w 7239443"/>
              <a:gd name="connsiteY138" fmla="*/ 1495425 h 3541571"/>
              <a:gd name="connsiteX139" fmla="*/ 28474 w 7239443"/>
              <a:gd name="connsiteY139" fmla="*/ 1557338 h 3541571"/>
              <a:gd name="connsiteX140" fmla="*/ 14186 w 7239443"/>
              <a:gd name="connsiteY140" fmla="*/ 1604963 h 3541571"/>
              <a:gd name="connsiteX141" fmla="*/ 9424 w 7239443"/>
              <a:gd name="connsiteY141" fmla="*/ 1647825 h 3541571"/>
              <a:gd name="connsiteX142" fmla="*/ 152299 w 7239443"/>
              <a:gd name="connsiteY142" fmla="*/ 3409950 h 3541571"/>
              <a:gd name="connsiteX143" fmla="*/ 166586 w 7239443"/>
              <a:gd name="connsiteY143" fmla="*/ 3414713 h 3541571"/>
              <a:gd name="connsiteX144" fmla="*/ 209449 w 7239443"/>
              <a:gd name="connsiteY144" fmla="*/ 3429000 h 3541571"/>
              <a:gd name="connsiteX145" fmla="*/ 361849 w 7239443"/>
              <a:gd name="connsiteY145" fmla="*/ 3433763 h 3541571"/>
              <a:gd name="connsiteX146" fmla="*/ 385662 w 7239443"/>
              <a:gd name="connsiteY146" fmla="*/ 3424238 h 3541571"/>
              <a:gd name="connsiteX147" fmla="*/ 399949 w 7239443"/>
              <a:gd name="connsiteY147" fmla="*/ 3419475 h 3541571"/>
              <a:gd name="connsiteX148" fmla="*/ 442812 w 7239443"/>
              <a:gd name="connsiteY148" fmla="*/ 3386138 h 3541571"/>
              <a:gd name="connsiteX149" fmla="*/ 461862 w 7239443"/>
              <a:gd name="connsiteY149" fmla="*/ 3362325 h 3541571"/>
              <a:gd name="connsiteX150" fmla="*/ 476149 w 7239443"/>
              <a:gd name="connsiteY150" fmla="*/ 3357563 h 3541571"/>
              <a:gd name="connsiteX151" fmla="*/ 485674 w 7239443"/>
              <a:gd name="connsiteY151" fmla="*/ 3324225 h 3541571"/>
              <a:gd name="connsiteX152" fmla="*/ 504724 w 7239443"/>
              <a:gd name="connsiteY152" fmla="*/ 3305175 h 3541571"/>
              <a:gd name="connsiteX153" fmla="*/ 519012 w 7239443"/>
              <a:gd name="connsiteY153" fmla="*/ 3286125 h 3541571"/>
              <a:gd name="connsiteX154" fmla="*/ 533299 w 7239443"/>
              <a:gd name="connsiteY154" fmla="*/ 3252788 h 3541571"/>
              <a:gd name="connsiteX155" fmla="*/ 557112 w 7239443"/>
              <a:gd name="connsiteY155" fmla="*/ 3233738 h 3541571"/>
              <a:gd name="connsiteX156" fmla="*/ 566637 w 7239443"/>
              <a:gd name="connsiteY156" fmla="*/ 3219450 h 3541571"/>
              <a:gd name="connsiteX157" fmla="*/ 590449 w 7239443"/>
              <a:gd name="connsiteY157" fmla="*/ 3200400 h 3541571"/>
              <a:gd name="connsiteX158" fmla="*/ 604737 w 7239443"/>
              <a:gd name="connsiteY158" fmla="*/ 3186113 h 3541571"/>
              <a:gd name="connsiteX159" fmla="*/ 623787 w 7239443"/>
              <a:gd name="connsiteY159" fmla="*/ 3176588 h 3541571"/>
              <a:gd name="connsiteX160" fmla="*/ 657124 w 7239443"/>
              <a:gd name="connsiteY160" fmla="*/ 3162300 h 3541571"/>
              <a:gd name="connsiteX161" fmla="*/ 695224 w 7239443"/>
              <a:gd name="connsiteY161" fmla="*/ 3133725 h 3541571"/>
              <a:gd name="connsiteX162" fmla="*/ 709512 w 7239443"/>
              <a:gd name="connsiteY162" fmla="*/ 3124200 h 3541571"/>
              <a:gd name="connsiteX163" fmla="*/ 752374 w 7239443"/>
              <a:gd name="connsiteY163" fmla="*/ 3081338 h 3541571"/>
              <a:gd name="connsiteX164" fmla="*/ 776187 w 7239443"/>
              <a:gd name="connsiteY164" fmla="*/ 3057525 h 3541571"/>
              <a:gd name="connsiteX165" fmla="*/ 819049 w 7239443"/>
              <a:gd name="connsiteY165" fmla="*/ 3005138 h 3541571"/>
              <a:gd name="connsiteX166" fmla="*/ 828574 w 7239443"/>
              <a:gd name="connsiteY166" fmla="*/ 2990850 h 3541571"/>
              <a:gd name="connsiteX167" fmla="*/ 871437 w 7239443"/>
              <a:gd name="connsiteY167" fmla="*/ 2967038 h 3541571"/>
              <a:gd name="connsiteX168" fmla="*/ 885724 w 7239443"/>
              <a:gd name="connsiteY168" fmla="*/ 2957513 h 3541571"/>
              <a:gd name="connsiteX169" fmla="*/ 919062 w 7239443"/>
              <a:gd name="connsiteY169" fmla="*/ 2938463 h 3541571"/>
              <a:gd name="connsiteX170" fmla="*/ 933349 w 7239443"/>
              <a:gd name="connsiteY170" fmla="*/ 2924175 h 3541571"/>
              <a:gd name="connsiteX171" fmla="*/ 1014312 w 7239443"/>
              <a:gd name="connsiteY171" fmla="*/ 2876550 h 3541571"/>
              <a:gd name="connsiteX172" fmla="*/ 1047649 w 7239443"/>
              <a:gd name="connsiteY172" fmla="*/ 2847975 h 3541571"/>
              <a:gd name="connsiteX173" fmla="*/ 1114324 w 7239443"/>
              <a:gd name="connsiteY173" fmla="*/ 2819400 h 3541571"/>
              <a:gd name="connsiteX174" fmla="*/ 1171474 w 7239443"/>
              <a:gd name="connsiteY174" fmla="*/ 2795588 h 3541571"/>
              <a:gd name="connsiteX175" fmla="*/ 1200049 w 7239443"/>
              <a:gd name="connsiteY175" fmla="*/ 2781300 h 3541571"/>
              <a:gd name="connsiteX176" fmla="*/ 1228624 w 7239443"/>
              <a:gd name="connsiteY176" fmla="*/ 2776538 h 3541571"/>
              <a:gd name="connsiteX177" fmla="*/ 1319112 w 7239443"/>
              <a:gd name="connsiteY177" fmla="*/ 2757488 h 3541571"/>
              <a:gd name="connsiteX178" fmla="*/ 1400074 w 7239443"/>
              <a:gd name="connsiteY178" fmla="*/ 2728913 h 3541571"/>
              <a:gd name="connsiteX179" fmla="*/ 1452462 w 7239443"/>
              <a:gd name="connsiteY179" fmla="*/ 2714625 h 3541571"/>
              <a:gd name="connsiteX180" fmla="*/ 1604862 w 7239443"/>
              <a:gd name="connsiteY180" fmla="*/ 2652713 h 3541571"/>
              <a:gd name="connsiteX181" fmla="*/ 1695349 w 7239443"/>
              <a:gd name="connsiteY181" fmla="*/ 2614613 h 3541571"/>
              <a:gd name="connsiteX182" fmla="*/ 1795362 w 7239443"/>
              <a:gd name="connsiteY182" fmla="*/ 2581275 h 3541571"/>
              <a:gd name="connsiteX183" fmla="*/ 1823937 w 7239443"/>
              <a:gd name="connsiteY183" fmla="*/ 2566988 h 3541571"/>
              <a:gd name="connsiteX184" fmla="*/ 1852512 w 7239443"/>
              <a:gd name="connsiteY184" fmla="*/ 2547938 h 3541571"/>
              <a:gd name="connsiteX185" fmla="*/ 1895374 w 7239443"/>
              <a:gd name="connsiteY185" fmla="*/ 2533650 h 3541571"/>
              <a:gd name="connsiteX186" fmla="*/ 2014437 w 7239443"/>
              <a:gd name="connsiteY186" fmla="*/ 2481263 h 3541571"/>
              <a:gd name="connsiteX187" fmla="*/ 2066824 w 7239443"/>
              <a:gd name="connsiteY187" fmla="*/ 2452688 h 3541571"/>
              <a:gd name="connsiteX188" fmla="*/ 2100162 w 7239443"/>
              <a:gd name="connsiteY188" fmla="*/ 2443163 h 3541571"/>
              <a:gd name="connsiteX189" fmla="*/ 2152549 w 7239443"/>
              <a:gd name="connsiteY189" fmla="*/ 2424113 h 3541571"/>
              <a:gd name="connsiteX190" fmla="*/ 2204937 w 7239443"/>
              <a:gd name="connsiteY190" fmla="*/ 2400300 h 3541571"/>
              <a:gd name="connsiteX191" fmla="*/ 2281137 w 7239443"/>
              <a:gd name="connsiteY191" fmla="*/ 2376488 h 3541571"/>
              <a:gd name="connsiteX192" fmla="*/ 2404962 w 7239443"/>
              <a:gd name="connsiteY192" fmla="*/ 2319338 h 3541571"/>
              <a:gd name="connsiteX193" fmla="*/ 2462112 w 7239443"/>
              <a:gd name="connsiteY193" fmla="*/ 2286000 h 3541571"/>
              <a:gd name="connsiteX194" fmla="*/ 2495449 w 7239443"/>
              <a:gd name="connsiteY194" fmla="*/ 2276475 h 3541571"/>
              <a:gd name="connsiteX195" fmla="*/ 2571649 w 7239443"/>
              <a:gd name="connsiteY195" fmla="*/ 2238375 h 3541571"/>
              <a:gd name="connsiteX196" fmla="*/ 2628799 w 7239443"/>
              <a:gd name="connsiteY196" fmla="*/ 2219325 h 3541571"/>
              <a:gd name="connsiteX197" fmla="*/ 2647849 w 7239443"/>
              <a:gd name="connsiteY197" fmla="*/ 2209800 h 3541571"/>
              <a:gd name="connsiteX198" fmla="*/ 2771674 w 7239443"/>
              <a:gd name="connsiteY198" fmla="*/ 2157413 h 3541571"/>
              <a:gd name="connsiteX199" fmla="*/ 2795487 w 7239443"/>
              <a:gd name="connsiteY199" fmla="*/ 2143125 h 3541571"/>
              <a:gd name="connsiteX200" fmla="*/ 2924074 w 7239443"/>
              <a:gd name="connsiteY200" fmla="*/ 2100263 h 3541571"/>
              <a:gd name="connsiteX201" fmla="*/ 2952649 w 7239443"/>
              <a:gd name="connsiteY201" fmla="*/ 2095500 h 3541571"/>
              <a:gd name="connsiteX202" fmla="*/ 3019324 w 7239443"/>
              <a:gd name="connsiteY202" fmla="*/ 2085975 h 3541571"/>
              <a:gd name="connsiteX203" fmla="*/ 3128862 w 7239443"/>
              <a:gd name="connsiteY203" fmla="*/ 2052638 h 3541571"/>
              <a:gd name="connsiteX204" fmla="*/ 3214587 w 7239443"/>
              <a:gd name="connsiteY204" fmla="*/ 2028825 h 3541571"/>
              <a:gd name="connsiteX205" fmla="*/ 3257449 w 7239443"/>
              <a:gd name="connsiteY205" fmla="*/ 2019300 h 3541571"/>
              <a:gd name="connsiteX206" fmla="*/ 3305074 w 7239443"/>
              <a:gd name="connsiteY206" fmla="*/ 2005013 h 3541571"/>
              <a:gd name="connsiteX207" fmla="*/ 3419374 w 7239443"/>
              <a:gd name="connsiteY207" fmla="*/ 1990725 h 3541571"/>
              <a:gd name="connsiteX208" fmla="*/ 3481287 w 7239443"/>
              <a:gd name="connsiteY208" fmla="*/ 1981200 h 3541571"/>
              <a:gd name="connsiteX209" fmla="*/ 3562249 w 7239443"/>
              <a:gd name="connsiteY209" fmla="*/ 1971675 h 3541571"/>
              <a:gd name="connsiteX210" fmla="*/ 3657499 w 7239443"/>
              <a:gd name="connsiteY210" fmla="*/ 1943100 h 3541571"/>
              <a:gd name="connsiteX211" fmla="*/ 3709887 w 7239443"/>
              <a:gd name="connsiteY211" fmla="*/ 1938338 h 3541571"/>
              <a:gd name="connsiteX212" fmla="*/ 3881337 w 7239443"/>
              <a:gd name="connsiteY212" fmla="*/ 1909763 h 3541571"/>
              <a:gd name="connsiteX213" fmla="*/ 3995637 w 7239443"/>
              <a:gd name="connsiteY213" fmla="*/ 1890713 h 3541571"/>
              <a:gd name="connsiteX214" fmla="*/ 4100412 w 7239443"/>
              <a:gd name="connsiteY214" fmla="*/ 1866900 h 3541571"/>
              <a:gd name="connsiteX215" fmla="*/ 4152799 w 7239443"/>
              <a:gd name="connsiteY215" fmla="*/ 1862138 h 3541571"/>
              <a:gd name="connsiteX216" fmla="*/ 4257574 w 7239443"/>
              <a:gd name="connsiteY216" fmla="*/ 1843088 h 3541571"/>
              <a:gd name="connsiteX217" fmla="*/ 4300437 w 7239443"/>
              <a:gd name="connsiteY217" fmla="*/ 1833563 h 3541571"/>
              <a:gd name="connsiteX218" fmla="*/ 4390924 w 7239443"/>
              <a:gd name="connsiteY218" fmla="*/ 1824038 h 3541571"/>
              <a:gd name="connsiteX219" fmla="*/ 4443312 w 7239443"/>
              <a:gd name="connsiteY219" fmla="*/ 1819275 h 3541571"/>
              <a:gd name="connsiteX220" fmla="*/ 4600474 w 7239443"/>
              <a:gd name="connsiteY220" fmla="*/ 1814513 h 3541571"/>
              <a:gd name="connsiteX221" fmla="*/ 4633812 w 7239443"/>
              <a:gd name="connsiteY221" fmla="*/ 1809750 h 3541571"/>
              <a:gd name="connsiteX222" fmla="*/ 4681437 w 7239443"/>
              <a:gd name="connsiteY222" fmla="*/ 1795463 h 3541571"/>
              <a:gd name="connsiteX223" fmla="*/ 4752874 w 7239443"/>
              <a:gd name="connsiteY223" fmla="*/ 1790700 h 3541571"/>
              <a:gd name="connsiteX224" fmla="*/ 4933849 w 7239443"/>
              <a:gd name="connsiteY224" fmla="*/ 1776413 h 3541571"/>
              <a:gd name="connsiteX225" fmla="*/ 4957662 w 7239443"/>
              <a:gd name="connsiteY225" fmla="*/ 1771650 h 3541571"/>
              <a:gd name="connsiteX226" fmla="*/ 5014812 w 7239443"/>
              <a:gd name="connsiteY226" fmla="*/ 1766888 h 3541571"/>
              <a:gd name="connsiteX227" fmla="*/ 5076724 w 7239443"/>
              <a:gd name="connsiteY227" fmla="*/ 1757363 h 3541571"/>
              <a:gd name="connsiteX228" fmla="*/ 5205312 w 7239443"/>
              <a:gd name="connsiteY228" fmla="*/ 1752600 h 3541571"/>
              <a:gd name="connsiteX229" fmla="*/ 5238649 w 7239443"/>
              <a:gd name="connsiteY229" fmla="*/ 1747838 h 3541571"/>
              <a:gd name="connsiteX230" fmla="*/ 5329137 w 7239443"/>
              <a:gd name="connsiteY230" fmla="*/ 1738313 h 3541571"/>
              <a:gd name="connsiteX231" fmla="*/ 5343424 w 7239443"/>
              <a:gd name="connsiteY231" fmla="*/ 1733550 h 3541571"/>
              <a:gd name="connsiteX232" fmla="*/ 5391049 w 7239443"/>
              <a:gd name="connsiteY232" fmla="*/ 1728788 h 3541571"/>
              <a:gd name="connsiteX233" fmla="*/ 5419624 w 7239443"/>
              <a:gd name="connsiteY233" fmla="*/ 1719263 h 3541571"/>
              <a:gd name="connsiteX234" fmla="*/ 5638699 w 7239443"/>
              <a:gd name="connsiteY234" fmla="*/ 1719263 h 3541571"/>
              <a:gd name="connsiteX235" fmla="*/ 5672037 w 7239443"/>
              <a:gd name="connsiteY235" fmla="*/ 1747838 h 3541571"/>
              <a:gd name="connsiteX236" fmla="*/ 5705374 w 7239443"/>
              <a:gd name="connsiteY236" fmla="*/ 1809750 h 3541571"/>
              <a:gd name="connsiteX237" fmla="*/ 5710137 w 7239443"/>
              <a:gd name="connsiteY237" fmla="*/ 1824038 h 3541571"/>
              <a:gd name="connsiteX238" fmla="*/ 5724424 w 7239443"/>
              <a:gd name="connsiteY238" fmla="*/ 1847850 h 3541571"/>
              <a:gd name="connsiteX0" fmla="*/ 5710238 w 7225257"/>
              <a:gd name="connsiteY0" fmla="*/ 1847850 h 3544746"/>
              <a:gd name="connsiteX1" fmla="*/ 5734051 w 7225257"/>
              <a:gd name="connsiteY1" fmla="*/ 1838325 h 3544746"/>
              <a:gd name="connsiteX2" fmla="*/ 5748338 w 7225257"/>
              <a:gd name="connsiteY2" fmla="*/ 1828800 h 3544746"/>
              <a:gd name="connsiteX3" fmla="*/ 5724526 w 7225257"/>
              <a:gd name="connsiteY3" fmla="*/ 1785938 h 3544746"/>
              <a:gd name="connsiteX4" fmla="*/ 5715001 w 7225257"/>
              <a:gd name="connsiteY4" fmla="*/ 1771650 h 3544746"/>
              <a:gd name="connsiteX5" fmla="*/ 5724526 w 7225257"/>
              <a:gd name="connsiteY5" fmla="*/ 1743075 h 3544746"/>
              <a:gd name="connsiteX6" fmla="*/ 5738813 w 7225257"/>
              <a:gd name="connsiteY6" fmla="*/ 1733550 h 3544746"/>
              <a:gd name="connsiteX7" fmla="*/ 5748338 w 7225257"/>
              <a:gd name="connsiteY7" fmla="*/ 1719263 h 3544746"/>
              <a:gd name="connsiteX8" fmla="*/ 5748338 w 7225257"/>
              <a:gd name="connsiteY8" fmla="*/ 1676400 h 3544746"/>
              <a:gd name="connsiteX9" fmla="*/ 5767388 w 7225257"/>
              <a:gd name="connsiteY9" fmla="*/ 1671638 h 3544746"/>
              <a:gd name="connsiteX10" fmla="*/ 5781676 w 7225257"/>
              <a:gd name="connsiteY10" fmla="*/ 1662113 h 3544746"/>
              <a:gd name="connsiteX11" fmla="*/ 5829301 w 7225257"/>
              <a:gd name="connsiteY11" fmla="*/ 1662113 h 3544746"/>
              <a:gd name="connsiteX12" fmla="*/ 5876926 w 7225257"/>
              <a:gd name="connsiteY12" fmla="*/ 1671638 h 3544746"/>
              <a:gd name="connsiteX13" fmla="*/ 5900738 w 7225257"/>
              <a:gd name="connsiteY13" fmla="*/ 1676400 h 3544746"/>
              <a:gd name="connsiteX14" fmla="*/ 5915026 w 7225257"/>
              <a:gd name="connsiteY14" fmla="*/ 1709738 h 3544746"/>
              <a:gd name="connsiteX15" fmla="*/ 5929313 w 7225257"/>
              <a:gd name="connsiteY15" fmla="*/ 1714500 h 3544746"/>
              <a:gd name="connsiteX16" fmla="*/ 6000751 w 7225257"/>
              <a:gd name="connsiteY16" fmla="*/ 1719263 h 3544746"/>
              <a:gd name="connsiteX17" fmla="*/ 6005513 w 7225257"/>
              <a:gd name="connsiteY17" fmla="*/ 1747838 h 3544746"/>
              <a:gd name="connsiteX18" fmla="*/ 6072188 w 7225257"/>
              <a:gd name="connsiteY18" fmla="*/ 1752600 h 3544746"/>
              <a:gd name="connsiteX19" fmla="*/ 6086476 w 7225257"/>
              <a:gd name="connsiteY19" fmla="*/ 1695450 h 3544746"/>
              <a:gd name="connsiteX20" fmla="*/ 6238876 w 7225257"/>
              <a:gd name="connsiteY20" fmla="*/ 1695450 h 3544746"/>
              <a:gd name="connsiteX21" fmla="*/ 6253163 w 7225257"/>
              <a:gd name="connsiteY21" fmla="*/ 1690688 h 3544746"/>
              <a:gd name="connsiteX22" fmla="*/ 6286501 w 7225257"/>
              <a:gd name="connsiteY22" fmla="*/ 1671638 h 3544746"/>
              <a:gd name="connsiteX23" fmla="*/ 6305551 w 7225257"/>
              <a:gd name="connsiteY23" fmla="*/ 1643063 h 3544746"/>
              <a:gd name="connsiteX24" fmla="*/ 6376988 w 7225257"/>
              <a:gd name="connsiteY24" fmla="*/ 1633538 h 3544746"/>
              <a:gd name="connsiteX25" fmla="*/ 6391276 w 7225257"/>
              <a:gd name="connsiteY25" fmla="*/ 1628775 h 3544746"/>
              <a:gd name="connsiteX26" fmla="*/ 6424613 w 7225257"/>
              <a:gd name="connsiteY26" fmla="*/ 1624013 h 3544746"/>
              <a:gd name="connsiteX27" fmla="*/ 6429376 w 7225257"/>
              <a:gd name="connsiteY27" fmla="*/ 1600200 h 3544746"/>
              <a:gd name="connsiteX28" fmla="*/ 6457951 w 7225257"/>
              <a:gd name="connsiteY28" fmla="*/ 1590675 h 3544746"/>
              <a:gd name="connsiteX29" fmla="*/ 6500813 w 7225257"/>
              <a:gd name="connsiteY29" fmla="*/ 1595438 h 3544746"/>
              <a:gd name="connsiteX30" fmla="*/ 6515101 w 7225257"/>
              <a:gd name="connsiteY30" fmla="*/ 1604963 h 3544746"/>
              <a:gd name="connsiteX31" fmla="*/ 6553201 w 7225257"/>
              <a:gd name="connsiteY31" fmla="*/ 1600200 h 3544746"/>
              <a:gd name="connsiteX32" fmla="*/ 6577013 w 7225257"/>
              <a:gd name="connsiteY32" fmla="*/ 1576388 h 3544746"/>
              <a:gd name="connsiteX33" fmla="*/ 6562726 w 7225257"/>
              <a:gd name="connsiteY33" fmla="*/ 1495425 h 3544746"/>
              <a:gd name="connsiteX34" fmla="*/ 6567488 w 7225257"/>
              <a:gd name="connsiteY34" fmla="*/ 1462088 h 3544746"/>
              <a:gd name="connsiteX35" fmla="*/ 6581776 w 7225257"/>
              <a:gd name="connsiteY35" fmla="*/ 1457325 h 3544746"/>
              <a:gd name="connsiteX36" fmla="*/ 6596063 w 7225257"/>
              <a:gd name="connsiteY36" fmla="*/ 1447800 h 3544746"/>
              <a:gd name="connsiteX37" fmla="*/ 6605588 w 7225257"/>
              <a:gd name="connsiteY37" fmla="*/ 1433513 h 3544746"/>
              <a:gd name="connsiteX38" fmla="*/ 6610351 w 7225257"/>
              <a:gd name="connsiteY38" fmla="*/ 1400175 h 3544746"/>
              <a:gd name="connsiteX39" fmla="*/ 6624638 w 7225257"/>
              <a:gd name="connsiteY39" fmla="*/ 1395413 h 3544746"/>
              <a:gd name="connsiteX40" fmla="*/ 6672263 w 7225257"/>
              <a:gd name="connsiteY40" fmla="*/ 1385888 h 3544746"/>
              <a:gd name="connsiteX41" fmla="*/ 6700838 w 7225257"/>
              <a:gd name="connsiteY41" fmla="*/ 1376363 h 3544746"/>
              <a:gd name="connsiteX42" fmla="*/ 6715126 w 7225257"/>
              <a:gd name="connsiteY42" fmla="*/ 1371600 h 3544746"/>
              <a:gd name="connsiteX43" fmla="*/ 6729413 w 7225257"/>
              <a:gd name="connsiteY43" fmla="*/ 1376363 h 3544746"/>
              <a:gd name="connsiteX44" fmla="*/ 6743701 w 7225257"/>
              <a:gd name="connsiteY44" fmla="*/ 1404938 h 3544746"/>
              <a:gd name="connsiteX45" fmla="*/ 6838951 w 7225257"/>
              <a:gd name="connsiteY45" fmla="*/ 1409700 h 3544746"/>
              <a:gd name="connsiteX46" fmla="*/ 6915151 w 7225257"/>
              <a:gd name="connsiteY46" fmla="*/ 1423988 h 3544746"/>
              <a:gd name="connsiteX47" fmla="*/ 6934201 w 7225257"/>
              <a:gd name="connsiteY47" fmla="*/ 1433513 h 3544746"/>
              <a:gd name="connsiteX48" fmla="*/ 6953251 w 7225257"/>
              <a:gd name="connsiteY48" fmla="*/ 1438275 h 3544746"/>
              <a:gd name="connsiteX49" fmla="*/ 6967538 w 7225257"/>
              <a:gd name="connsiteY49" fmla="*/ 1447800 h 3544746"/>
              <a:gd name="connsiteX50" fmla="*/ 6996113 w 7225257"/>
              <a:gd name="connsiteY50" fmla="*/ 1452563 h 3544746"/>
              <a:gd name="connsiteX51" fmla="*/ 7058026 w 7225257"/>
              <a:gd name="connsiteY51" fmla="*/ 1466850 h 3544746"/>
              <a:gd name="connsiteX52" fmla="*/ 7105651 w 7225257"/>
              <a:gd name="connsiteY52" fmla="*/ 1481138 h 3544746"/>
              <a:gd name="connsiteX53" fmla="*/ 7143751 w 7225257"/>
              <a:gd name="connsiteY53" fmla="*/ 1423988 h 3544746"/>
              <a:gd name="connsiteX54" fmla="*/ 7162801 w 7225257"/>
              <a:gd name="connsiteY54" fmla="*/ 1395413 h 3544746"/>
              <a:gd name="connsiteX55" fmla="*/ 7167563 w 7225257"/>
              <a:gd name="connsiteY55" fmla="*/ 1381125 h 3544746"/>
              <a:gd name="connsiteX56" fmla="*/ 7177088 w 7225257"/>
              <a:gd name="connsiteY56" fmla="*/ 1366838 h 3544746"/>
              <a:gd name="connsiteX57" fmla="*/ 7181851 w 7225257"/>
              <a:gd name="connsiteY57" fmla="*/ 1338263 h 3544746"/>
              <a:gd name="connsiteX58" fmla="*/ 7196138 w 7225257"/>
              <a:gd name="connsiteY58" fmla="*/ 1323975 h 3544746"/>
              <a:gd name="connsiteX59" fmla="*/ 7219951 w 7225257"/>
              <a:gd name="connsiteY59" fmla="*/ 1295400 h 3544746"/>
              <a:gd name="connsiteX60" fmla="*/ 7215188 w 7225257"/>
              <a:gd name="connsiteY60" fmla="*/ 1262063 h 3544746"/>
              <a:gd name="connsiteX61" fmla="*/ 7210426 w 7225257"/>
              <a:gd name="connsiteY61" fmla="*/ 1247775 h 3544746"/>
              <a:gd name="connsiteX62" fmla="*/ 7181851 w 7225257"/>
              <a:gd name="connsiteY62" fmla="*/ 1228725 h 3544746"/>
              <a:gd name="connsiteX63" fmla="*/ 7172326 w 7225257"/>
              <a:gd name="connsiteY63" fmla="*/ 1214438 h 3544746"/>
              <a:gd name="connsiteX64" fmla="*/ 7191376 w 7225257"/>
              <a:gd name="connsiteY64" fmla="*/ 1185863 h 3544746"/>
              <a:gd name="connsiteX65" fmla="*/ 7210426 w 7225257"/>
              <a:gd name="connsiteY65" fmla="*/ 1176338 h 3544746"/>
              <a:gd name="connsiteX66" fmla="*/ 7224713 w 7225257"/>
              <a:gd name="connsiteY66" fmla="*/ 1162050 h 3544746"/>
              <a:gd name="connsiteX67" fmla="*/ 7219951 w 7225257"/>
              <a:gd name="connsiteY67" fmla="*/ 1143000 h 3544746"/>
              <a:gd name="connsiteX68" fmla="*/ 7191376 w 7225257"/>
              <a:gd name="connsiteY68" fmla="*/ 1128713 h 3544746"/>
              <a:gd name="connsiteX69" fmla="*/ 7177088 w 7225257"/>
              <a:gd name="connsiteY69" fmla="*/ 1119188 h 3544746"/>
              <a:gd name="connsiteX70" fmla="*/ 7148513 w 7225257"/>
              <a:gd name="connsiteY70" fmla="*/ 1109663 h 3544746"/>
              <a:gd name="connsiteX71" fmla="*/ 7148513 w 7225257"/>
              <a:gd name="connsiteY71" fmla="*/ 1019175 h 3544746"/>
              <a:gd name="connsiteX72" fmla="*/ 7162801 w 7225257"/>
              <a:gd name="connsiteY72" fmla="*/ 985838 h 3544746"/>
              <a:gd name="connsiteX73" fmla="*/ 7181851 w 7225257"/>
              <a:gd name="connsiteY73" fmla="*/ 942975 h 3544746"/>
              <a:gd name="connsiteX74" fmla="*/ 7196138 w 7225257"/>
              <a:gd name="connsiteY74" fmla="*/ 909638 h 3544746"/>
              <a:gd name="connsiteX75" fmla="*/ 7205663 w 7225257"/>
              <a:gd name="connsiteY75" fmla="*/ 895350 h 3544746"/>
              <a:gd name="connsiteX76" fmla="*/ 7219951 w 7225257"/>
              <a:gd name="connsiteY76" fmla="*/ 885825 h 3544746"/>
              <a:gd name="connsiteX77" fmla="*/ 7224713 w 7225257"/>
              <a:gd name="connsiteY77" fmla="*/ 871538 h 3544746"/>
              <a:gd name="connsiteX78" fmla="*/ 7210426 w 7225257"/>
              <a:gd name="connsiteY78" fmla="*/ 866775 h 3544746"/>
              <a:gd name="connsiteX79" fmla="*/ 7191376 w 7225257"/>
              <a:gd name="connsiteY79" fmla="*/ 862013 h 3544746"/>
              <a:gd name="connsiteX80" fmla="*/ 7162801 w 7225257"/>
              <a:gd name="connsiteY80" fmla="*/ 852488 h 3544746"/>
              <a:gd name="connsiteX81" fmla="*/ 7143751 w 7225257"/>
              <a:gd name="connsiteY81" fmla="*/ 819150 h 3544746"/>
              <a:gd name="connsiteX82" fmla="*/ 7129463 w 7225257"/>
              <a:gd name="connsiteY82" fmla="*/ 790575 h 3544746"/>
              <a:gd name="connsiteX83" fmla="*/ 7162801 w 7225257"/>
              <a:gd name="connsiteY83" fmla="*/ 757238 h 3544746"/>
              <a:gd name="connsiteX84" fmla="*/ 7177088 w 7225257"/>
              <a:gd name="connsiteY84" fmla="*/ 747713 h 3544746"/>
              <a:gd name="connsiteX85" fmla="*/ 7191376 w 7225257"/>
              <a:gd name="connsiteY85" fmla="*/ 738188 h 3544746"/>
              <a:gd name="connsiteX86" fmla="*/ 7200901 w 7225257"/>
              <a:gd name="connsiteY86" fmla="*/ 723900 h 3544746"/>
              <a:gd name="connsiteX87" fmla="*/ 7162801 w 7225257"/>
              <a:gd name="connsiteY87" fmla="*/ 700088 h 3544746"/>
              <a:gd name="connsiteX88" fmla="*/ 7148513 w 7225257"/>
              <a:gd name="connsiteY88" fmla="*/ 695325 h 3544746"/>
              <a:gd name="connsiteX89" fmla="*/ 7124701 w 7225257"/>
              <a:gd name="connsiteY89" fmla="*/ 690563 h 3544746"/>
              <a:gd name="connsiteX90" fmla="*/ 7100888 w 7225257"/>
              <a:gd name="connsiteY90" fmla="*/ 681038 h 3544746"/>
              <a:gd name="connsiteX91" fmla="*/ 7081838 w 7225257"/>
              <a:gd name="connsiteY91" fmla="*/ 676275 h 3544746"/>
              <a:gd name="connsiteX92" fmla="*/ 7038976 w 7225257"/>
              <a:gd name="connsiteY92" fmla="*/ 652463 h 3544746"/>
              <a:gd name="connsiteX93" fmla="*/ 7024688 w 7225257"/>
              <a:gd name="connsiteY93" fmla="*/ 647700 h 3544746"/>
              <a:gd name="connsiteX94" fmla="*/ 7019926 w 7225257"/>
              <a:gd name="connsiteY94" fmla="*/ 633413 h 3544746"/>
              <a:gd name="connsiteX95" fmla="*/ 7024688 w 7225257"/>
              <a:gd name="connsiteY95" fmla="*/ 604838 h 3544746"/>
              <a:gd name="connsiteX96" fmla="*/ 7072313 w 7225257"/>
              <a:gd name="connsiteY96" fmla="*/ 561975 h 3544746"/>
              <a:gd name="connsiteX97" fmla="*/ 7086601 w 7225257"/>
              <a:gd name="connsiteY97" fmla="*/ 547688 h 3544746"/>
              <a:gd name="connsiteX98" fmla="*/ 7105651 w 7225257"/>
              <a:gd name="connsiteY98" fmla="*/ 514350 h 3544746"/>
              <a:gd name="connsiteX99" fmla="*/ 7110413 w 7225257"/>
              <a:gd name="connsiteY99" fmla="*/ 500063 h 3544746"/>
              <a:gd name="connsiteX100" fmla="*/ 7105651 w 7225257"/>
              <a:gd name="connsiteY100" fmla="*/ 457200 h 3544746"/>
              <a:gd name="connsiteX101" fmla="*/ 7077076 w 7225257"/>
              <a:gd name="connsiteY101" fmla="*/ 309563 h 3544746"/>
              <a:gd name="connsiteX102" fmla="*/ 7072313 w 7225257"/>
              <a:gd name="connsiteY102" fmla="*/ 290513 h 3544746"/>
              <a:gd name="connsiteX103" fmla="*/ 7096126 w 7225257"/>
              <a:gd name="connsiteY103" fmla="*/ 233363 h 3544746"/>
              <a:gd name="connsiteX104" fmla="*/ 7100888 w 7225257"/>
              <a:gd name="connsiteY104" fmla="*/ 219075 h 3544746"/>
              <a:gd name="connsiteX105" fmla="*/ 7110413 w 7225257"/>
              <a:gd name="connsiteY105" fmla="*/ 204788 h 3544746"/>
              <a:gd name="connsiteX106" fmla="*/ 7119938 w 7225257"/>
              <a:gd name="connsiteY106" fmla="*/ 166688 h 3544746"/>
              <a:gd name="connsiteX107" fmla="*/ 7148513 w 7225257"/>
              <a:gd name="connsiteY107" fmla="*/ 119063 h 3544746"/>
              <a:gd name="connsiteX108" fmla="*/ 7167563 w 7225257"/>
              <a:gd name="connsiteY108" fmla="*/ 90487 h 3544746"/>
              <a:gd name="connsiteX109" fmla="*/ 7177088 w 7225257"/>
              <a:gd name="connsiteY109" fmla="*/ 76200 h 3544746"/>
              <a:gd name="connsiteX110" fmla="*/ 6881813 w 7225257"/>
              <a:gd name="connsiteY110" fmla="*/ 76200 h 3544746"/>
              <a:gd name="connsiteX111" fmla="*/ 6829426 w 7225257"/>
              <a:gd name="connsiteY111" fmla="*/ 85725 h 3544746"/>
              <a:gd name="connsiteX112" fmla="*/ 6743701 w 7225257"/>
              <a:gd name="connsiteY112" fmla="*/ 90487 h 3544746"/>
              <a:gd name="connsiteX113" fmla="*/ 6662738 w 7225257"/>
              <a:gd name="connsiteY113" fmla="*/ 80962 h 3544746"/>
              <a:gd name="connsiteX114" fmla="*/ 6591301 w 7225257"/>
              <a:gd name="connsiteY114" fmla="*/ 66675 h 3544746"/>
              <a:gd name="connsiteX115" fmla="*/ 6286501 w 7225257"/>
              <a:gd name="connsiteY115" fmla="*/ 61912 h 3544746"/>
              <a:gd name="connsiteX116" fmla="*/ 5591176 w 7225257"/>
              <a:gd name="connsiteY116" fmla="*/ 47625 h 3544746"/>
              <a:gd name="connsiteX117" fmla="*/ 5562601 w 7225257"/>
              <a:gd name="connsiteY117" fmla="*/ 38100 h 3544746"/>
              <a:gd name="connsiteX118" fmla="*/ 2390776 w 7225257"/>
              <a:gd name="connsiteY118" fmla="*/ 28575 h 3544746"/>
              <a:gd name="connsiteX119" fmla="*/ 1509713 w 7225257"/>
              <a:gd name="connsiteY119" fmla="*/ 23812 h 3544746"/>
              <a:gd name="connsiteX120" fmla="*/ 1276351 w 7225257"/>
              <a:gd name="connsiteY120" fmla="*/ 9525 h 3544746"/>
              <a:gd name="connsiteX121" fmla="*/ 1233488 w 7225257"/>
              <a:gd name="connsiteY121" fmla="*/ 0 h 3544746"/>
              <a:gd name="connsiteX122" fmla="*/ 381001 w 7225257"/>
              <a:gd name="connsiteY122" fmla="*/ 4762 h 3544746"/>
              <a:gd name="connsiteX123" fmla="*/ 357188 w 7225257"/>
              <a:gd name="connsiteY123" fmla="*/ 14287 h 3544746"/>
              <a:gd name="connsiteX124" fmla="*/ 295276 w 7225257"/>
              <a:gd name="connsiteY124" fmla="*/ 19050 h 3544746"/>
              <a:gd name="connsiteX125" fmla="*/ 238126 w 7225257"/>
              <a:gd name="connsiteY125" fmla="*/ 28575 h 3544746"/>
              <a:gd name="connsiteX126" fmla="*/ 219076 w 7225257"/>
              <a:gd name="connsiteY126" fmla="*/ 33337 h 3544746"/>
              <a:gd name="connsiteX127" fmla="*/ 190501 w 7225257"/>
              <a:gd name="connsiteY127" fmla="*/ 38100 h 3544746"/>
              <a:gd name="connsiteX128" fmla="*/ 133350 w 7225257"/>
              <a:gd name="connsiteY128" fmla="*/ 52387 h 3544746"/>
              <a:gd name="connsiteX129" fmla="*/ 119063 w 7225257"/>
              <a:gd name="connsiteY129" fmla="*/ 57150 h 3544746"/>
              <a:gd name="connsiteX130" fmla="*/ 85725 w 7225257"/>
              <a:gd name="connsiteY130" fmla="*/ 66675 h 3544746"/>
              <a:gd name="connsiteX131" fmla="*/ 71438 w 7225257"/>
              <a:gd name="connsiteY131" fmla="*/ 119063 h 3544746"/>
              <a:gd name="connsiteX132" fmla="*/ 61913 w 7225257"/>
              <a:gd name="connsiteY132" fmla="*/ 147638 h 3544746"/>
              <a:gd name="connsiteX133" fmla="*/ 57150 w 7225257"/>
              <a:gd name="connsiteY133" fmla="*/ 180975 h 3544746"/>
              <a:gd name="connsiteX134" fmla="*/ 47625 w 7225257"/>
              <a:gd name="connsiteY134" fmla="*/ 304800 h 3544746"/>
              <a:gd name="connsiteX135" fmla="*/ 42863 w 7225257"/>
              <a:gd name="connsiteY135" fmla="*/ 342900 h 3544746"/>
              <a:gd name="connsiteX136" fmla="*/ 38100 w 7225257"/>
              <a:gd name="connsiteY136" fmla="*/ 361950 h 3544746"/>
              <a:gd name="connsiteX137" fmla="*/ 28575 w 7225257"/>
              <a:gd name="connsiteY137" fmla="*/ 461963 h 3544746"/>
              <a:gd name="connsiteX138" fmla="*/ 19050 w 7225257"/>
              <a:gd name="connsiteY138" fmla="*/ 1495425 h 3544746"/>
              <a:gd name="connsiteX139" fmla="*/ 14288 w 7225257"/>
              <a:gd name="connsiteY139" fmla="*/ 1557338 h 3544746"/>
              <a:gd name="connsiteX140" fmla="*/ 0 w 7225257"/>
              <a:gd name="connsiteY140" fmla="*/ 1604963 h 3544746"/>
              <a:gd name="connsiteX141" fmla="*/ 138113 w 7225257"/>
              <a:gd name="connsiteY141" fmla="*/ 3409950 h 3544746"/>
              <a:gd name="connsiteX142" fmla="*/ 152400 w 7225257"/>
              <a:gd name="connsiteY142" fmla="*/ 3414713 h 3544746"/>
              <a:gd name="connsiteX143" fmla="*/ 195263 w 7225257"/>
              <a:gd name="connsiteY143" fmla="*/ 3429000 h 3544746"/>
              <a:gd name="connsiteX144" fmla="*/ 347663 w 7225257"/>
              <a:gd name="connsiteY144" fmla="*/ 3433763 h 3544746"/>
              <a:gd name="connsiteX145" fmla="*/ 371476 w 7225257"/>
              <a:gd name="connsiteY145" fmla="*/ 3424238 h 3544746"/>
              <a:gd name="connsiteX146" fmla="*/ 385763 w 7225257"/>
              <a:gd name="connsiteY146" fmla="*/ 3419475 h 3544746"/>
              <a:gd name="connsiteX147" fmla="*/ 428626 w 7225257"/>
              <a:gd name="connsiteY147" fmla="*/ 3386138 h 3544746"/>
              <a:gd name="connsiteX148" fmla="*/ 447676 w 7225257"/>
              <a:gd name="connsiteY148" fmla="*/ 3362325 h 3544746"/>
              <a:gd name="connsiteX149" fmla="*/ 461963 w 7225257"/>
              <a:gd name="connsiteY149" fmla="*/ 3357563 h 3544746"/>
              <a:gd name="connsiteX150" fmla="*/ 471488 w 7225257"/>
              <a:gd name="connsiteY150" fmla="*/ 3324225 h 3544746"/>
              <a:gd name="connsiteX151" fmla="*/ 490538 w 7225257"/>
              <a:gd name="connsiteY151" fmla="*/ 3305175 h 3544746"/>
              <a:gd name="connsiteX152" fmla="*/ 504826 w 7225257"/>
              <a:gd name="connsiteY152" fmla="*/ 3286125 h 3544746"/>
              <a:gd name="connsiteX153" fmla="*/ 519113 w 7225257"/>
              <a:gd name="connsiteY153" fmla="*/ 3252788 h 3544746"/>
              <a:gd name="connsiteX154" fmla="*/ 542926 w 7225257"/>
              <a:gd name="connsiteY154" fmla="*/ 3233738 h 3544746"/>
              <a:gd name="connsiteX155" fmla="*/ 552451 w 7225257"/>
              <a:gd name="connsiteY155" fmla="*/ 3219450 h 3544746"/>
              <a:gd name="connsiteX156" fmla="*/ 576263 w 7225257"/>
              <a:gd name="connsiteY156" fmla="*/ 3200400 h 3544746"/>
              <a:gd name="connsiteX157" fmla="*/ 590551 w 7225257"/>
              <a:gd name="connsiteY157" fmla="*/ 3186113 h 3544746"/>
              <a:gd name="connsiteX158" fmla="*/ 609601 w 7225257"/>
              <a:gd name="connsiteY158" fmla="*/ 3176588 h 3544746"/>
              <a:gd name="connsiteX159" fmla="*/ 642938 w 7225257"/>
              <a:gd name="connsiteY159" fmla="*/ 3162300 h 3544746"/>
              <a:gd name="connsiteX160" fmla="*/ 681038 w 7225257"/>
              <a:gd name="connsiteY160" fmla="*/ 3133725 h 3544746"/>
              <a:gd name="connsiteX161" fmla="*/ 695326 w 7225257"/>
              <a:gd name="connsiteY161" fmla="*/ 3124200 h 3544746"/>
              <a:gd name="connsiteX162" fmla="*/ 738188 w 7225257"/>
              <a:gd name="connsiteY162" fmla="*/ 3081338 h 3544746"/>
              <a:gd name="connsiteX163" fmla="*/ 762001 w 7225257"/>
              <a:gd name="connsiteY163" fmla="*/ 3057525 h 3544746"/>
              <a:gd name="connsiteX164" fmla="*/ 804863 w 7225257"/>
              <a:gd name="connsiteY164" fmla="*/ 3005138 h 3544746"/>
              <a:gd name="connsiteX165" fmla="*/ 814388 w 7225257"/>
              <a:gd name="connsiteY165" fmla="*/ 2990850 h 3544746"/>
              <a:gd name="connsiteX166" fmla="*/ 857251 w 7225257"/>
              <a:gd name="connsiteY166" fmla="*/ 2967038 h 3544746"/>
              <a:gd name="connsiteX167" fmla="*/ 871538 w 7225257"/>
              <a:gd name="connsiteY167" fmla="*/ 2957513 h 3544746"/>
              <a:gd name="connsiteX168" fmla="*/ 904876 w 7225257"/>
              <a:gd name="connsiteY168" fmla="*/ 2938463 h 3544746"/>
              <a:gd name="connsiteX169" fmla="*/ 919163 w 7225257"/>
              <a:gd name="connsiteY169" fmla="*/ 2924175 h 3544746"/>
              <a:gd name="connsiteX170" fmla="*/ 1000126 w 7225257"/>
              <a:gd name="connsiteY170" fmla="*/ 2876550 h 3544746"/>
              <a:gd name="connsiteX171" fmla="*/ 1033463 w 7225257"/>
              <a:gd name="connsiteY171" fmla="*/ 2847975 h 3544746"/>
              <a:gd name="connsiteX172" fmla="*/ 1100138 w 7225257"/>
              <a:gd name="connsiteY172" fmla="*/ 2819400 h 3544746"/>
              <a:gd name="connsiteX173" fmla="*/ 1157288 w 7225257"/>
              <a:gd name="connsiteY173" fmla="*/ 2795588 h 3544746"/>
              <a:gd name="connsiteX174" fmla="*/ 1185863 w 7225257"/>
              <a:gd name="connsiteY174" fmla="*/ 2781300 h 3544746"/>
              <a:gd name="connsiteX175" fmla="*/ 1214438 w 7225257"/>
              <a:gd name="connsiteY175" fmla="*/ 2776538 h 3544746"/>
              <a:gd name="connsiteX176" fmla="*/ 1304926 w 7225257"/>
              <a:gd name="connsiteY176" fmla="*/ 2757488 h 3544746"/>
              <a:gd name="connsiteX177" fmla="*/ 1385888 w 7225257"/>
              <a:gd name="connsiteY177" fmla="*/ 2728913 h 3544746"/>
              <a:gd name="connsiteX178" fmla="*/ 1438276 w 7225257"/>
              <a:gd name="connsiteY178" fmla="*/ 2714625 h 3544746"/>
              <a:gd name="connsiteX179" fmla="*/ 1590676 w 7225257"/>
              <a:gd name="connsiteY179" fmla="*/ 2652713 h 3544746"/>
              <a:gd name="connsiteX180" fmla="*/ 1681163 w 7225257"/>
              <a:gd name="connsiteY180" fmla="*/ 2614613 h 3544746"/>
              <a:gd name="connsiteX181" fmla="*/ 1781176 w 7225257"/>
              <a:gd name="connsiteY181" fmla="*/ 2581275 h 3544746"/>
              <a:gd name="connsiteX182" fmla="*/ 1809751 w 7225257"/>
              <a:gd name="connsiteY182" fmla="*/ 2566988 h 3544746"/>
              <a:gd name="connsiteX183" fmla="*/ 1838326 w 7225257"/>
              <a:gd name="connsiteY183" fmla="*/ 2547938 h 3544746"/>
              <a:gd name="connsiteX184" fmla="*/ 1881188 w 7225257"/>
              <a:gd name="connsiteY184" fmla="*/ 2533650 h 3544746"/>
              <a:gd name="connsiteX185" fmla="*/ 2000251 w 7225257"/>
              <a:gd name="connsiteY185" fmla="*/ 2481263 h 3544746"/>
              <a:gd name="connsiteX186" fmla="*/ 2052638 w 7225257"/>
              <a:gd name="connsiteY186" fmla="*/ 2452688 h 3544746"/>
              <a:gd name="connsiteX187" fmla="*/ 2085976 w 7225257"/>
              <a:gd name="connsiteY187" fmla="*/ 2443163 h 3544746"/>
              <a:gd name="connsiteX188" fmla="*/ 2138363 w 7225257"/>
              <a:gd name="connsiteY188" fmla="*/ 2424113 h 3544746"/>
              <a:gd name="connsiteX189" fmla="*/ 2190751 w 7225257"/>
              <a:gd name="connsiteY189" fmla="*/ 2400300 h 3544746"/>
              <a:gd name="connsiteX190" fmla="*/ 2266951 w 7225257"/>
              <a:gd name="connsiteY190" fmla="*/ 2376488 h 3544746"/>
              <a:gd name="connsiteX191" fmla="*/ 2390776 w 7225257"/>
              <a:gd name="connsiteY191" fmla="*/ 2319338 h 3544746"/>
              <a:gd name="connsiteX192" fmla="*/ 2447926 w 7225257"/>
              <a:gd name="connsiteY192" fmla="*/ 2286000 h 3544746"/>
              <a:gd name="connsiteX193" fmla="*/ 2481263 w 7225257"/>
              <a:gd name="connsiteY193" fmla="*/ 2276475 h 3544746"/>
              <a:gd name="connsiteX194" fmla="*/ 2557463 w 7225257"/>
              <a:gd name="connsiteY194" fmla="*/ 2238375 h 3544746"/>
              <a:gd name="connsiteX195" fmla="*/ 2614613 w 7225257"/>
              <a:gd name="connsiteY195" fmla="*/ 2219325 h 3544746"/>
              <a:gd name="connsiteX196" fmla="*/ 2633663 w 7225257"/>
              <a:gd name="connsiteY196" fmla="*/ 2209800 h 3544746"/>
              <a:gd name="connsiteX197" fmla="*/ 2757488 w 7225257"/>
              <a:gd name="connsiteY197" fmla="*/ 2157413 h 3544746"/>
              <a:gd name="connsiteX198" fmla="*/ 2781301 w 7225257"/>
              <a:gd name="connsiteY198" fmla="*/ 2143125 h 3544746"/>
              <a:gd name="connsiteX199" fmla="*/ 2909888 w 7225257"/>
              <a:gd name="connsiteY199" fmla="*/ 2100263 h 3544746"/>
              <a:gd name="connsiteX200" fmla="*/ 2938463 w 7225257"/>
              <a:gd name="connsiteY200" fmla="*/ 2095500 h 3544746"/>
              <a:gd name="connsiteX201" fmla="*/ 3005138 w 7225257"/>
              <a:gd name="connsiteY201" fmla="*/ 2085975 h 3544746"/>
              <a:gd name="connsiteX202" fmla="*/ 3114676 w 7225257"/>
              <a:gd name="connsiteY202" fmla="*/ 2052638 h 3544746"/>
              <a:gd name="connsiteX203" fmla="*/ 3200401 w 7225257"/>
              <a:gd name="connsiteY203" fmla="*/ 2028825 h 3544746"/>
              <a:gd name="connsiteX204" fmla="*/ 3243263 w 7225257"/>
              <a:gd name="connsiteY204" fmla="*/ 2019300 h 3544746"/>
              <a:gd name="connsiteX205" fmla="*/ 3290888 w 7225257"/>
              <a:gd name="connsiteY205" fmla="*/ 2005013 h 3544746"/>
              <a:gd name="connsiteX206" fmla="*/ 3405188 w 7225257"/>
              <a:gd name="connsiteY206" fmla="*/ 1990725 h 3544746"/>
              <a:gd name="connsiteX207" fmla="*/ 3467101 w 7225257"/>
              <a:gd name="connsiteY207" fmla="*/ 1981200 h 3544746"/>
              <a:gd name="connsiteX208" fmla="*/ 3548063 w 7225257"/>
              <a:gd name="connsiteY208" fmla="*/ 1971675 h 3544746"/>
              <a:gd name="connsiteX209" fmla="*/ 3643313 w 7225257"/>
              <a:gd name="connsiteY209" fmla="*/ 1943100 h 3544746"/>
              <a:gd name="connsiteX210" fmla="*/ 3695701 w 7225257"/>
              <a:gd name="connsiteY210" fmla="*/ 1938338 h 3544746"/>
              <a:gd name="connsiteX211" fmla="*/ 3867151 w 7225257"/>
              <a:gd name="connsiteY211" fmla="*/ 1909763 h 3544746"/>
              <a:gd name="connsiteX212" fmla="*/ 3981451 w 7225257"/>
              <a:gd name="connsiteY212" fmla="*/ 1890713 h 3544746"/>
              <a:gd name="connsiteX213" fmla="*/ 4086226 w 7225257"/>
              <a:gd name="connsiteY213" fmla="*/ 1866900 h 3544746"/>
              <a:gd name="connsiteX214" fmla="*/ 4138613 w 7225257"/>
              <a:gd name="connsiteY214" fmla="*/ 1862138 h 3544746"/>
              <a:gd name="connsiteX215" fmla="*/ 4243388 w 7225257"/>
              <a:gd name="connsiteY215" fmla="*/ 1843088 h 3544746"/>
              <a:gd name="connsiteX216" fmla="*/ 4286251 w 7225257"/>
              <a:gd name="connsiteY216" fmla="*/ 1833563 h 3544746"/>
              <a:gd name="connsiteX217" fmla="*/ 4376738 w 7225257"/>
              <a:gd name="connsiteY217" fmla="*/ 1824038 h 3544746"/>
              <a:gd name="connsiteX218" fmla="*/ 4429126 w 7225257"/>
              <a:gd name="connsiteY218" fmla="*/ 1819275 h 3544746"/>
              <a:gd name="connsiteX219" fmla="*/ 4586288 w 7225257"/>
              <a:gd name="connsiteY219" fmla="*/ 1814513 h 3544746"/>
              <a:gd name="connsiteX220" fmla="*/ 4619626 w 7225257"/>
              <a:gd name="connsiteY220" fmla="*/ 1809750 h 3544746"/>
              <a:gd name="connsiteX221" fmla="*/ 4667251 w 7225257"/>
              <a:gd name="connsiteY221" fmla="*/ 1795463 h 3544746"/>
              <a:gd name="connsiteX222" fmla="*/ 4738688 w 7225257"/>
              <a:gd name="connsiteY222" fmla="*/ 1790700 h 3544746"/>
              <a:gd name="connsiteX223" fmla="*/ 4919663 w 7225257"/>
              <a:gd name="connsiteY223" fmla="*/ 1776413 h 3544746"/>
              <a:gd name="connsiteX224" fmla="*/ 4943476 w 7225257"/>
              <a:gd name="connsiteY224" fmla="*/ 1771650 h 3544746"/>
              <a:gd name="connsiteX225" fmla="*/ 5000626 w 7225257"/>
              <a:gd name="connsiteY225" fmla="*/ 1766888 h 3544746"/>
              <a:gd name="connsiteX226" fmla="*/ 5062538 w 7225257"/>
              <a:gd name="connsiteY226" fmla="*/ 1757363 h 3544746"/>
              <a:gd name="connsiteX227" fmla="*/ 5191126 w 7225257"/>
              <a:gd name="connsiteY227" fmla="*/ 1752600 h 3544746"/>
              <a:gd name="connsiteX228" fmla="*/ 5224463 w 7225257"/>
              <a:gd name="connsiteY228" fmla="*/ 1747838 h 3544746"/>
              <a:gd name="connsiteX229" fmla="*/ 5314951 w 7225257"/>
              <a:gd name="connsiteY229" fmla="*/ 1738313 h 3544746"/>
              <a:gd name="connsiteX230" fmla="*/ 5329238 w 7225257"/>
              <a:gd name="connsiteY230" fmla="*/ 1733550 h 3544746"/>
              <a:gd name="connsiteX231" fmla="*/ 5376863 w 7225257"/>
              <a:gd name="connsiteY231" fmla="*/ 1728788 h 3544746"/>
              <a:gd name="connsiteX232" fmla="*/ 5405438 w 7225257"/>
              <a:gd name="connsiteY232" fmla="*/ 1719263 h 3544746"/>
              <a:gd name="connsiteX233" fmla="*/ 5624513 w 7225257"/>
              <a:gd name="connsiteY233" fmla="*/ 1719263 h 3544746"/>
              <a:gd name="connsiteX234" fmla="*/ 5657851 w 7225257"/>
              <a:gd name="connsiteY234" fmla="*/ 1747838 h 3544746"/>
              <a:gd name="connsiteX235" fmla="*/ 5691188 w 7225257"/>
              <a:gd name="connsiteY235" fmla="*/ 1809750 h 3544746"/>
              <a:gd name="connsiteX236" fmla="*/ 5695951 w 7225257"/>
              <a:gd name="connsiteY236" fmla="*/ 1824038 h 3544746"/>
              <a:gd name="connsiteX237" fmla="*/ 5710238 w 7225257"/>
              <a:gd name="connsiteY237" fmla="*/ 1847850 h 3544746"/>
              <a:gd name="connsiteX0" fmla="*/ 5703733 w 7218752"/>
              <a:gd name="connsiteY0" fmla="*/ 1847850 h 3548273"/>
              <a:gd name="connsiteX1" fmla="*/ 5727546 w 7218752"/>
              <a:gd name="connsiteY1" fmla="*/ 1838325 h 3548273"/>
              <a:gd name="connsiteX2" fmla="*/ 5741833 w 7218752"/>
              <a:gd name="connsiteY2" fmla="*/ 1828800 h 3548273"/>
              <a:gd name="connsiteX3" fmla="*/ 5718021 w 7218752"/>
              <a:gd name="connsiteY3" fmla="*/ 1785938 h 3548273"/>
              <a:gd name="connsiteX4" fmla="*/ 5708496 w 7218752"/>
              <a:gd name="connsiteY4" fmla="*/ 1771650 h 3548273"/>
              <a:gd name="connsiteX5" fmla="*/ 5718021 w 7218752"/>
              <a:gd name="connsiteY5" fmla="*/ 1743075 h 3548273"/>
              <a:gd name="connsiteX6" fmla="*/ 5732308 w 7218752"/>
              <a:gd name="connsiteY6" fmla="*/ 1733550 h 3548273"/>
              <a:gd name="connsiteX7" fmla="*/ 5741833 w 7218752"/>
              <a:gd name="connsiteY7" fmla="*/ 1719263 h 3548273"/>
              <a:gd name="connsiteX8" fmla="*/ 5741833 w 7218752"/>
              <a:gd name="connsiteY8" fmla="*/ 1676400 h 3548273"/>
              <a:gd name="connsiteX9" fmla="*/ 5760883 w 7218752"/>
              <a:gd name="connsiteY9" fmla="*/ 1671638 h 3548273"/>
              <a:gd name="connsiteX10" fmla="*/ 5775171 w 7218752"/>
              <a:gd name="connsiteY10" fmla="*/ 1662113 h 3548273"/>
              <a:gd name="connsiteX11" fmla="*/ 5822796 w 7218752"/>
              <a:gd name="connsiteY11" fmla="*/ 1662113 h 3548273"/>
              <a:gd name="connsiteX12" fmla="*/ 5870421 w 7218752"/>
              <a:gd name="connsiteY12" fmla="*/ 1671638 h 3548273"/>
              <a:gd name="connsiteX13" fmla="*/ 5894233 w 7218752"/>
              <a:gd name="connsiteY13" fmla="*/ 1676400 h 3548273"/>
              <a:gd name="connsiteX14" fmla="*/ 5908521 w 7218752"/>
              <a:gd name="connsiteY14" fmla="*/ 1709738 h 3548273"/>
              <a:gd name="connsiteX15" fmla="*/ 5922808 w 7218752"/>
              <a:gd name="connsiteY15" fmla="*/ 1714500 h 3548273"/>
              <a:gd name="connsiteX16" fmla="*/ 5994246 w 7218752"/>
              <a:gd name="connsiteY16" fmla="*/ 1719263 h 3548273"/>
              <a:gd name="connsiteX17" fmla="*/ 5999008 w 7218752"/>
              <a:gd name="connsiteY17" fmla="*/ 1747838 h 3548273"/>
              <a:gd name="connsiteX18" fmla="*/ 6065683 w 7218752"/>
              <a:gd name="connsiteY18" fmla="*/ 1752600 h 3548273"/>
              <a:gd name="connsiteX19" fmla="*/ 6079971 w 7218752"/>
              <a:gd name="connsiteY19" fmla="*/ 1695450 h 3548273"/>
              <a:gd name="connsiteX20" fmla="*/ 6232371 w 7218752"/>
              <a:gd name="connsiteY20" fmla="*/ 1695450 h 3548273"/>
              <a:gd name="connsiteX21" fmla="*/ 6246658 w 7218752"/>
              <a:gd name="connsiteY21" fmla="*/ 1690688 h 3548273"/>
              <a:gd name="connsiteX22" fmla="*/ 6279996 w 7218752"/>
              <a:gd name="connsiteY22" fmla="*/ 1671638 h 3548273"/>
              <a:gd name="connsiteX23" fmla="*/ 6299046 w 7218752"/>
              <a:gd name="connsiteY23" fmla="*/ 1643063 h 3548273"/>
              <a:gd name="connsiteX24" fmla="*/ 6370483 w 7218752"/>
              <a:gd name="connsiteY24" fmla="*/ 1633538 h 3548273"/>
              <a:gd name="connsiteX25" fmla="*/ 6384771 w 7218752"/>
              <a:gd name="connsiteY25" fmla="*/ 1628775 h 3548273"/>
              <a:gd name="connsiteX26" fmla="*/ 6418108 w 7218752"/>
              <a:gd name="connsiteY26" fmla="*/ 1624013 h 3548273"/>
              <a:gd name="connsiteX27" fmla="*/ 6422871 w 7218752"/>
              <a:gd name="connsiteY27" fmla="*/ 1600200 h 3548273"/>
              <a:gd name="connsiteX28" fmla="*/ 6451446 w 7218752"/>
              <a:gd name="connsiteY28" fmla="*/ 1590675 h 3548273"/>
              <a:gd name="connsiteX29" fmla="*/ 6494308 w 7218752"/>
              <a:gd name="connsiteY29" fmla="*/ 1595438 h 3548273"/>
              <a:gd name="connsiteX30" fmla="*/ 6508596 w 7218752"/>
              <a:gd name="connsiteY30" fmla="*/ 1604963 h 3548273"/>
              <a:gd name="connsiteX31" fmla="*/ 6546696 w 7218752"/>
              <a:gd name="connsiteY31" fmla="*/ 1600200 h 3548273"/>
              <a:gd name="connsiteX32" fmla="*/ 6570508 w 7218752"/>
              <a:gd name="connsiteY32" fmla="*/ 1576388 h 3548273"/>
              <a:gd name="connsiteX33" fmla="*/ 6556221 w 7218752"/>
              <a:gd name="connsiteY33" fmla="*/ 1495425 h 3548273"/>
              <a:gd name="connsiteX34" fmla="*/ 6560983 w 7218752"/>
              <a:gd name="connsiteY34" fmla="*/ 1462088 h 3548273"/>
              <a:gd name="connsiteX35" fmla="*/ 6575271 w 7218752"/>
              <a:gd name="connsiteY35" fmla="*/ 1457325 h 3548273"/>
              <a:gd name="connsiteX36" fmla="*/ 6589558 w 7218752"/>
              <a:gd name="connsiteY36" fmla="*/ 1447800 h 3548273"/>
              <a:gd name="connsiteX37" fmla="*/ 6599083 w 7218752"/>
              <a:gd name="connsiteY37" fmla="*/ 1433513 h 3548273"/>
              <a:gd name="connsiteX38" fmla="*/ 6603846 w 7218752"/>
              <a:gd name="connsiteY38" fmla="*/ 1400175 h 3548273"/>
              <a:gd name="connsiteX39" fmla="*/ 6618133 w 7218752"/>
              <a:gd name="connsiteY39" fmla="*/ 1395413 h 3548273"/>
              <a:gd name="connsiteX40" fmla="*/ 6665758 w 7218752"/>
              <a:gd name="connsiteY40" fmla="*/ 1385888 h 3548273"/>
              <a:gd name="connsiteX41" fmla="*/ 6694333 w 7218752"/>
              <a:gd name="connsiteY41" fmla="*/ 1376363 h 3548273"/>
              <a:gd name="connsiteX42" fmla="*/ 6708621 w 7218752"/>
              <a:gd name="connsiteY42" fmla="*/ 1371600 h 3548273"/>
              <a:gd name="connsiteX43" fmla="*/ 6722908 w 7218752"/>
              <a:gd name="connsiteY43" fmla="*/ 1376363 h 3548273"/>
              <a:gd name="connsiteX44" fmla="*/ 6737196 w 7218752"/>
              <a:gd name="connsiteY44" fmla="*/ 1404938 h 3548273"/>
              <a:gd name="connsiteX45" fmla="*/ 6832446 w 7218752"/>
              <a:gd name="connsiteY45" fmla="*/ 1409700 h 3548273"/>
              <a:gd name="connsiteX46" fmla="*/ 6908646 w 7218752"/>
              <a:gd name="connsiteY46" fmla="*/ 1423988 h 3548273"/>
              <a:gd name="connsiteX47" fmla="*/ 6927696 w 7218752"/>
              <a:gd name="connsiteY47" fmla="*/ 1433513 h 3548273"/>
              <a:gd name="connsiteX48" fmla="*/ 6946746 w 7218752"/>
              <a:gd name="connsiteY48" fmla="*/ 1438275 h 3548273"/>
              <a:gd name="connsiteX49" fmla="*/ 6961033 w 7218752"/>
              <a:gd name="connsiteY49" fmla="*/ 1447800 h 3548273"/>
              <a:gd name="connsiteX50" fmla="*/ 6989608 w 7218752"/>
              <a:gd name="connsiteY50" fmla="*/ 1452563 h 3548273"/>
              <a:gd name="connsiteX51" fmla="*/ 7051521 w 7218752"/>
              <a:gd name="connsiteY51" fmla="*/ 1466850 h 3548273"/>
              <a:gd name="connsiteX52" fmla="*/ 7099146 w 7218752"/>
              <a:gd name="connsiteY52" fmla="*/ 1481138 h 3548273"/>
              <a:gd name="connsiteX53" fmla="*/ 7137246 w 7218752"/>
              <a:gd name="connsiteY53" fmla="*/ 1423988 h 3548273"/>
              <a:gd name="connsiteX54" fmla="*/ 7156296 w 7218752"/>
              <a:gd name="connsiteY54" fmla="*/ 1395413 h 3548273"/>
              <a:gd name="connsiteX55" fmla="*/ 7161058 w 7218752"/>
              <a:gd name="connsiteY55" fmla="*/ 1381125 h 3548273"/>
              <a:gd name="connsiteX56" fmla="*/ 7170583 w 7218752"/>
              <a:gd name="connsiteY56" fmla="*/ 1366838 h 3548273"/>
              <a:gd name="connsiteX57" fmla="*/ 7175346 w 7218752"/>
              <a:gd name="connsiteY57" fmla="*/ 1338263 h 3548273"/>
              <a:gd name="connsiteX58" fmla="*/ 7189633 w 7218752"/>
              <a:gd name="connsiteY58" fmla="*/ 1323975 h 3548273"/>
              <a:gd name="connsiteX59" fmla="*/ 7213446 w 7218752"/>
              <a:gd name="connsiteY59" fmla="*/ 1295400 h 3548273"/>
              <a:gd name="connsiteX60" fmla="*/ 7208683 w 7218752"/>
              <a:gd name="connsiteY60" fmla="*/ 1262063 h 3548273"/>
              <a:gd name="connsiteX61" fmla="*/ 7203921 w 7218752"/>
              <a:gd name="connsiteY61" fmla="*/ 1247775 h 3548273"/>
              <a:gd name="connsiteX62" fmla="*/ 7175346 w 7218752"/>
              <a:gd name="connsiteY62" fmla="*/ 1228725 h 3548273"/>
              <a:gd name="connsiteX63" fmla="*/ 7165821 w 7218752"/>
              <a:gd name="connsiteY63" fmla="*/ 1214438 h 3548273"/>
              <a:gd name="connsiteX64" fmla="*/ 7184871 w 7218752"/>
              <a:gd name="connsiteY64" fmla="*/ 1185863 h 3548273"/>
              <a:gd name="connsiteX65" fmla="*/ 7203921 w 7218752"/>
              <a:gd name="connsiteY65" fmla="*/ 1176338 h 3548273"/>
              <a:gd name="connsiteX66" fmla="*/ 7218208 w 7218752"/>
              <a:gd name="connsiteY66" fmla="*/ 1162050 h 3548273"/>
              <a:gd name="connsiteX67" fmla="*/ 7213446 w 7218752"/>
              <a:gd name="connsiteY67" fmla="*/ 1143000 h 3548273"/>
              <a:gd name="connsiteX68" fmla="*/ 7184871 w 7218752"/>
              <a:gd name="connsiteY68" fmla="*/ 1128713 h 3548273"/>
              <a:gd name="connsiteX69" fmla="*/ 7170583 w 7218752"/>
              <a:gd name="connsiteY69" fmla="*/ 1119188 h 3548273"/>
              <a:gd name="connsiteX70" fmla="*/ 7142008 w 7218752"/>
              <a:gd name="connsiteY70" fmla="*/ 1109663 h 3548273"/>
              <a:gd name="connsiteX71" fmla="*/ 7142008 w 7218752"/>
              <a:gd name="connsiteY71" fmla="*/ 1019175 h 3548273"/>
              <a:gd name="connsiteX72" fmla="*/ 7156296 w 7218752"/>
              <a:gd name="connsiteY72" fmla="*/ 985838 h 3548273"/>
              <a:gd name="connsiteX73" fmla="*/ 7175346 w 7218752"/>
              <a:gd name="connsiteY73" fmla="*/ 942975 h 3548273"/>
              <a:gd name="connsiteX74" fmla="*/ 7189633 w 7218752"/>
              <a:gd name="connsiteY74" fmla="*/ 909638 h 3548273"/>
              <a:gd name="connsiteX75" fmla="*/ 7199158 w 7218752"/>
              <a:gd name="connsiteY75" fmla="*/ 895350 h 3548273"/>
              <a:gd name="connsiteX76" fmla="*/ 7213446 w 7218752"/>
              <a:gd name="connsiteY76" fmla="*/ 885825 h 3548273"/>
              <a:gd name="connsiteX77" fmla="*/ 7218208 w 7218752"/>
              <a:gd name="connsiteY77" fmla="*/ 871538 h 3548273"/>
              <a:gd name="connsiteX78" fmla="*/ 7203921 w 7218752"/>
              <a:gd name="connsiteY78" fmla="*/ 866775 h 3548273"/>
              <a:gd name="connsiteX79" fmla="*/ 7184871 w 7218752"/>
              <a:gd name="connsiteY79" fmla="*/ 862013 h 3548273"/>
              <a:gd name="connsiteX80" fmla="*/ 7156296 w 7218752"/>
              <a:gd name="connsiteY80" fmla="*/ 852488 h 3548273"/>
              <a:gd name="connsiteX81" fmla="*/ 7137246 w 7218752"/>
              <a:gd name="connsiteY81" fmla="*/ 819150 h 3548273"/>
              <a:gd name="connsiteX82" fmla="*/ 7122958 w 7218752"/>
              <a:gd name="connsiteY82" fmla="*/ 790575 h 3548273"/>
              <a:gd name="connsiteX83" fmla="*/ 7156296 w 7218752"/>
              <a:gd name="connsiteY83" fmla="*/ 757238 h 3548273"/>
              <a:gd name="connsiteX84" fmla="*/ 7170583 w 7218752"/>
              <a:gd name="connsiteY84" fmla="*/ 747713 h 3548273"/>
              <a:gd name="connsiteX85" fmla="*/ 7184871 w 7218752"/>
              <a:gd name="connsiteY85" fmla="*/ 738188 h 3548273"/>
              <a:gd name="connsiteX86" fmla="*/ 7194396 w 7218752"/>
              <a:gd name="connsiteY86" fmla="*/ 723900 h 3548273"/>
              <a:gd name="connsiteX87" fmla="*/ 7156296 w 7218752"/>
              <a:gd name="connsiteY87" fmla="*/ 700088 h 3548273"/>
              <a:gd name="connsiteX88" fmla="*/ 7142008 w 7218752"/>
              <a:gd name="connsiteY88" fmla="*/ 695325 h 3548273"/>
              <a:gd name="connsiteX89" fmla="*/ 7118196 w 7218752"/>
              <a:gd name="connsiteY89" fmla="*/ 690563 h 3548273"/>
              <a:gd name="connsiteX90" fmla="*/ 7094383 w 7218752"/>
              <a:gd name="connsiteY90" fmla="*/ 681038 h 3548273"/>
              <a:gd name="connsiteX91" fmla="*/ 7075333 w 7218752"/>
              <a:gd name="connsiteY91" fmla="*/ 676275 h 3548273"/>
              <a:gd name="connsiteX92" fmla="*/ 7032471 w 7218752"/>
              <a:gd name="connsiteY92" fmla="*/ 652463 h 3548273"/>
              <a:gd name="connsiteX93" fmla="*/ 7018183 w 7218752"/>
              <a:gd name="connsiteY93" fmla="*/ 647700 h 3548273"/>
              <a:gd name="connsiteX94" fmla="*/ 7013421 w 7218752"/>
              <a:gd name="connsiteY94" fmla="*/ 633413 h 3548273"/>
              <a:gd name="connsiteX95" fmla="*/ 7018183 w 7218752"/>
              <a:gd name="connsiteY95" fmla="*/ 604838 h 3548273"/>
              <a:gd name="connsiteX96" fmla="*/ 7065808 w 7218752"/>
              <a:gd name="connsiteY96" fmla="*/ 561975 h 3548273"/>
              <a:gd name="connsiteX97" fmla="*/ 7080096 w 7218752"/>
              <a:gd name="connsiteY97" fmla="*/ 547688 h 3548273"/>
              <a:gd name="connsiteX98" fmla="*/ 7099146 w 7218752"/>
              <a:gd name="connsiteY98" fmla="*/ 514350 h 3548273"/>
              <a:gd name="connsiteX99" fmla="*/ 7103908 w 7218752"/>
              <a:gd name="connsiteY99" fmla="*/ 500063 h 3548273"/>
              <a:gd name="connsiteX100" fmla="*/ 7099146 w 7218752"/>
              <a:gd name="connsiteY100" fmla="*/ 457200 h 3548273"/>
              <a:gd name="connsiteX101" fmla="*/ 7070571 w 7218752"/>
              <a:gd name="connsiteY101" fmla="*/ 309563 h 3548273"/>
              <a:gd name="connsiteX102" fmla="*/ 7065808 w 7218752"/>
              <a:gd name="connsiteY102" fmla="*/ 290513 h 3548273"/>
              <a:gd name="connsiteX103" fmla="*/ 7089621 w 7218752"/>
              <a:gd name="connsiteY103" fmla="*/ 233363 h 3548273"/>
              <a:gd name="connsiteX104" fmla="*/ 7094383 w 7218752"/>
              <a:gd name="connsiteY104" fmla="*/ 219075 h 3548273"/>
              <a:gd name="connsiteX105" fmla="*/ 7103908 w 7218752"/>
              <a:gd name="connsiteY105" fmla="*/ 204788 h 3548273"/>
              <a:gd name="connsiteX106" fmla="*/ 7113433 w 7218752"/>
              <a:gd name="connsiteY106" fmla="*/ 166688 h 3548273"/>
              <a:gd name="connsiteX107" fmla="*/ 7142008 w 7218752"/>
              <a:gd name="connsiteY107" fmla="*/ 119063 h 3548273"/>
              <a:gd name="connsiteX108" fmla="*/ 7161058 w 7218752"/>
              <a:gd name="connsiteY108" fmla="*/ 90487 h 3548273"/>
              <a:gd name="connsiteX109" fmla="*/ 7170583 w 7218752"/>
              <a:gd name="connsiteY109" fmla="*/ 76200 h 3548273"/>
              <a:gd name="connsiteX110" fmla="*/ 6875308 w 7218752"/>
              <a:gd name="connsiteY110" fmla="*/ 76200 h 3548273"/>
              <a:gd name="connsiteX111" fmla="*/ 6822921 w 7218752"/>
              <a:gd name="connsiteY111" fmla="*/ 85725 h 3548273"/>
              <a:gd name="connsiteX112" fmla="*/ 6737196 w 7218752"/>
              <a:gd name="connsiteY112" fmla="*/ 90487 h 3548273"/>
              <a:gd name="connsiteX113" fmla="*/ 6656233 w 7218752"/>
              <a:gd name="connsiteY113" fmla="*/ 80962 h 3548273"/>
              <a:gd name="connsiteX114" fmla="*/ 6584796 w 7218752"/>
              <a:gd name="connsiteY114" fmla="*/ 66675 h 3548273"/>
              <a:gd name="connsiteX115" fmla="*/ 6279996 w 7218752"/>
              <a:gd name="connsiteY115" fmla="*/ 61912 h 3548273"/>
              <a:gd name="connsiteX116" fmla="*/ 5584671 w 7218752"/>
              <a:gd name="connsiteY116" fmla="*/ 47625 h 3548273"/>
              <a:gd name="connsiteX117" fmla="*/ 5556096 w 7218752"/>
              <a:gd name="connsiteY117" fmla="*/ 38100 h 3548273"/>
              <a:gd name="connsiteX118" fmla="*/ 2384271 w 7218752"/>
              <a:gd name="connsiteY118" fmla="*/ 28575 h 3548273"/>
              <a:gd name="connsiteX119" fmla="*/ 1503208 w 7218752"/>
              <a:gd name="connsiteY119" fmla="*/ 23812 h 3548273"/>
              <a:gd name="connsiteX120" fmla="*/ 1269846 w 7218752"/>
              <a:gd name="connsiteY120" fmla="*/ 9525 h 3548273"/>
              <a:gd name="connsiteX121" fmla="*/ 1226983 w 7218752"/>
              <a:gd name="connsiteY121" fmla="*/ 0 h 3548273"/>
              <a:gd name="connsiteX122" fmla="*/ 374496 w 7218752"/>
              <a:gd name="connsiteY122" fmla="*/ 4762 h 3548273"/>
              <a:gd name="connsiteX123" fmla="*/ 350683 w 7218752"/>
              <a:gd name="connsiteY123" fmla="*/ 14287 h 3548273"/>
              <a:gd name="connsiteX124" fmla="*/ 288771 w 7218752"/>
              <a:gd name="connsiteY124" fmla="*/ 19050 h 3548273"/>
              <a:gd name="connsiteX125" fmla="*/ 231621 w 7218752"/>
              <a:gd name="connsiteY125" fmla="*/ 28575 h 3548273"/>
              <a:gd name="connsiteX126" fmla="*/ 212571 w 7218752"/>
              <a:gd name="connsiteY126" fmla="*/ 33337 h 3548273"/>
              <a:gd name="connsiteX127" fmla="*/ 183996 w 7218752"/>
              <a:gd name="connsiteY127" fmla="*/ 38100 h 3548273"/>
              <a:gd name="connsiteX128" fmla="*/ 126845 w 7218752"/>
              <a:gd name="connsiteY128" fmla="*/ 52387 h 3548273"/>
              <a:gd name="connsiteX129" fmla="*/ 112558 w 7218752"/>
              <a:gd name="connsiteY129" fmla="*/ 57150 h 3548273"/>
              <a:gd name="connsiteX130" fmla="*/ 79220 w 7218752"/>
              <a:gd name="connsiteY130" fmla="*/ 66675 h 3548273"/>
              <a:gd name="connsiteX131" fmla="*/ 64933 w 7218752"/>
              <a:gd name="connsiteY131" fmla="*/ 119063 h 3548273"/>
              <a:gd name="connsiteX132" fmla="*/ 55408 w 7218752"/>
              <a:gd name="connsiteY132" fmla="*/ 147638 h 3548273"/>
              <a:gd name="connsiteX133" fmla="*/ 50645 w 7218752"/>
              <a:gd name="connsiteY133" fmla="*/ 180975 h 3548273"/>
              <a:gd name="connsiteX134" fmla="*/ 41120 w 7218752"/>
              <a:gd name="connsiteY134" fmla="*/ 304800 h 3548273"/>
              <a:gd name="connsiteX135" fmla="*/ 36358 w 7218752"/>
              <a:gd name="connsiteY135" fmla="*/ 342900 h 3548273"/>
              <a:gd name="connsiteX136" fmla="*/ 31595 w 7218752"/>
              <a:gd name="connsiteY136" fmla="*/ 361950 h 3548273"/>
              <a:gd name="connsiteX137" fmla="*/ 22070 w 7218752"/>
              <a:gd name="connsiteY137" fmla="*/ 461963 h 3548273"/>
              <a:gd name="connsiteX138" fmla="*/ 12545 w 7218752"/>
              <a:gd name="connsiteY138" fmla="*/ 1495425 h 3548273"/>
              <a:gd name="connsiteX139" fmla="*/ 7783 w 7218752"/>
              <a:gd name="connsiteY139" fmla="*/ 1557338 h 3548273"/>
              <a:gd name="connsiteX140" fmla="*/ 131608 w 7218752"/>
              <a:gd name="connsiteY140" fmla="*/ 3409950 h 3548273"/>
              <a:gd name="connsiteX141" fmla="*/ 145895 w 7218752"/>
              <a:gd name="connsiteY141" fmla="*/ 3414713 h 3548273"/>
              <a:gd name="connsiteX142" fmla="*/ 188758 w 7218752"/>
              <a:gd name="connsiteY142" fmla="*/ 3429000 h 3548273"/>
              <a:gd name="connsiteX143" fmla="*/ 341158 w 7218752"/>
              <a:gd name="connsiteY143" fmla="*/ 3433763 h 3548273"/>
              <a:gd name="connsiteX144" fmla="*/ 364971 w 7218752"/>
              <a:gd name="connsiteY144" fmla="*/ 3424238 h 3548273"/>
              <a:gd name="connsiteX145" fmla="*/ 379258 w 7218752"/>
              <a:gd name="connsiteY145" fmla="*/ 3419475 h 3548273"/>
              <a:gd name="connsiteX146" fmla="*/ 422121 w 7218752"/>
              <a:gd name="connsiteY146" fmla="*/ 3386138 h 3548273"/>
              <a:gd name="connsiteX147" fmla="*/ 441171 w 7218752"/>
              <a:gd name="connsiteY147" fmla="*/ 3362325 h 3548273"/>
              <a:gd name="connsiteX148" fmla="*/ 455458 w 7218752"/>
              <a:gd name="connsiteY148" fmla="*/ 3357563 h 3548273"/>
              <a:gd name="connsiteX149" fmla="*/ 464983 w 7218752"/>
              <a:gd name="connsiteY149" fmla="*/ 3324225 h 3548273"/>
              <a:gd name="connsiteX150" fmla="*/ 484033 w 7218752"/>
              <a:gd name="connsiteY150" fmla="*/ 3305175 h 3548273"/>
              <a:gd name="connsiteX151" fmla="*/ 498321 w 7218752"/>
              <a:gd name="connsiteY151" fmla="*/ 3286125 h 3548273"/>
              <a:gd name="connsiteX152" fmla="*/ 512608 w 7218752"/>
              <a:gd name="connsiteY152" fmla="*/ 3252788 h 3548273"/>
              <a:gd name="connsiteX153" fmla="*/ 536421 w 7218752"/>
              <a:gd name="connsiteY153" fmla="*/ 3233738 h 3548273"/>
              <a:gd name="connsiteX154" fmla="*/ 545946 w 7218752"/>
              <a:gd name="connsiteY154" fmla="*/ 3219450 h 3548273"/>
              <a:gd name="connsiteX155" fmla="*/ 569758 w 7218752"/>
              <a:gd name="connsiteY155" fmla="*/ 3200400 h 3548273"/>
              <a:gd name="connsiteX156" fmla="*/ 584046 w 7218752"/>
              <a:gd name="connsiteY156" fmla="*/ 3186113 h 3548273"/>
              <a:gd name="connsiteX157" fmla="*/ 603096 w 7218752"/>
              <a:gd name="connsiteY157" fmla="*/ 3176588 h 3548273"/>
              <a:gd name="connsiteX158" fmla="*/ 636433 w 7218752"/>
              <a:gd name="connsiteY158" fmla="*/ 3162300 h 3548273"/>
              <a:gd name="connsiteX159" fmla="*/ 674533 w 7218752"/>
              <a:gd name="connsiteY159" fmla="*/ 3133725 h 3548273"/>
              <a:gd name="connsiteX160" fmla="*/ 688821 w 7218752"/>
              <a:gd name="connsiteY160" fmla="*/ 3124200 h 3548273"/>
              <a:gd name="connsiteX161" fmla="*/ 731683 w 7218752"/>
              <a:gd name="connsiteY161" fmla="*/ 3081338 h 3548273"/>
              <a:gd name="connsiteX162" fmla="*/ 755496 w 7218752"/>
              <a:gd name="connsiteY162" fmla="*/ 3057525 h 3548273"/>
              <a:gd name="connsiteX163" fmla="*/ 798358 w 7218752"/>
              <a:gd name="connsiteY163" fmla="*/ 3005138 h 3548273"/>
              <a:gd name="connsiteX164" fmla="*/ 807883 w 7218752"/>
              <a:gd name="connsiteY164" fmla="*/ 2990850 h 3548273"/>
              <a:gd name="connsiteX165" fmla="*/ 850746 w 7218752"/>
              <a:gd name="connsiteY165" fmla="*/ 2967038 h 3548273"/>
              <a:gd name="connsiteX166" fmla="*/ 865033 w 7218752"/>
              <a:gd name="connsiteY166" fmla="*/ 2957513 h 3548273"/>
              <a:gd name="connsiteX167" fmla="*/ 898371 w 7218752"/>
              <a:gd name="connsiteY167" fmla="*/ 2938463 h 3548273"/>
              <a:gd name="connsiteX168" fmla="*/ 912658 w 7218752"/>
              <a:gd name="connsiteY168" fmla="*/ 2924175 h 3548273"/>
              <a:gd name="connsiteX169" fmla="*/ 993621 w 7218752"/>
              <a:gd name="connsiteY169" fmla="*/ 2876550 h 3548273"/>
              <a:gd name="connsiteX170" fmla="*/ 1026958 w 7218752"/>
              <a:gd name="connsiteY170" fmla="*/ 2847975 h 3548273"/>
              <a:gd name="connsiteX171" fmla="*/ 1093633 w 7218752"/>
              <a:gd name="connsiteY171" fmla="*/ 2819400 h 3548273"/>
              <a:gd name="connsiteX172" fmla="*/ 1150783 w 7218752"/>
              <a:gd name="connsiteY172" fmla="*/ 2795588 h 3548273"/>
              <a:gd name="connsiteX173" fmla="*/ 1179358 w 7218752"/>
              <a:gd name="connsiteY173" fmla="*/ 2781300 h 3548273"/>
              <a:gd name="connsiteX174" fmla="*/ 1207933 w 7218752"/>
              <a:gd name="connsiteY174" fmla="*/ 2776538 h 3548273"/>
              <a:gd name="connsiteX175" fmla="*/ 1298421 w 7218752"/>
              <a:gd name="connsiteY175" fmla="*/ 2757488 h 3548273"/>
              <a:gd name="connsiteX176" fmla="*/ 1379383 w 7218752"/>
              <a:gd name="connsiteY176" fmla="*/ 2728913 h 3548273"/>
              <a:gd name="connsiteX177" fmla="*/ 1431771 w 7218752"/>
              <a:gd name="connsiteY177" fmla="*/ 2714625 h 3548273"/>
              <a:gd name="connsiteX178" fmla="*/ 1584171 w 7218752"/>
              <a:gd name="connsiteY178" fmla="*/ 2652713 h 3548273"/>
              <a:gd name="connsiteX179" fmla="*/ 1674658 w 7218752"/>
              <a:gd name="connsiteY179" fmla="*/ 2614613 h 3548273"/>
              <a:gd name="connsiteX180" fmla="*/ 1774671 w 7218752"/>
              <a:gd name="connsiteY180" fmla="*/ 2581275 h 3548273"/>
              <a:gd name="connsiteX181" fmla="*/ 1803246 w 7218752"/>
              <a:gd name="connsiteY181" fmla="*/ 2566988 h 3548273"/>
              <a:gd name="connsiteX182" fmla="*/ 1831821 w 7218752"/>
              <a:gd name="connsiteY182" fmla="*/ 2547938 h 3548273"/>
              <a:gd name="connsiteX183" fmla="*/ 1874683 w 7218752"/>
              <a:gd name="connsiteY183" fmla="*/ 2533650 h 3548273"/>
              <a:gd name="connsiteX184" fmla="*/ 1993746 w 7218752"/>
              <a:gd name="connsiteY184" fmla="*/ 2481263 h 3548273"/>
              <a:gd name="connsiteX185" fmla="*/ 2046133 w 7218752"/>
              <a:gd name="connsiteY185" fmla="*/ 2452688 h 3548273"/>
              <a:gd name="connsiteX186" fmla="*/ 2079471 w 7218752"/>
              <a:gd name="connsiteY186" fmla="*/ 2443163 h 3548273"/>
              <a:gd name="connsiteX187" fmla="*/ 2131858 w 7218752"/>
              <a:gd name="connsiteY187" fmla="*/ 2424113 h 3548273"/>
              <a:gd name="connsiteX188" fmla="*/ 2184246 w 7218752"/>
              <a:gd name="connsiteY188" fmla="*/ 2400300 h 3548273"/>
              <a:gd name="connsiteX189" fmla="*/ 2260446 w 7218752"/>
              <a:gd name="connsiteY189" fmla="*/ 2376488 h 3548273"/>
              <a:gd name="connsiteX190" fmla="*/ 2384271 w 7218752"/>
              <a:gd name="connsiteY190" fmla="*/ 2319338 h 3548273"/>
              <a:gd name="connsiteX191" fmla="*/ 2441421 w 7218752"/>
              <a:gd name="connsiteY191" fmla="*/ 2286000 h 3548273"/>
              <a:gd name="connsiteX192" fmla="*/ 2474758 w 7218752"/>
              <a:gd name="connsiteY192" fmla="*/ 2276475 h 3548273"/>
              <a:gd name="connsiteX193" fmla="*/ 2550958 w 7218752"/>
              <a:gd name="connsiteY193" fmla="*/ 2238375 h 3548273"/>
              <a:gd name="connsiteX194" fmla="*/ 2608108 w 7218752"/>
              <a:gd name="connsiteY194" fmla="*/ 2219325 h 3548273"/>
              <a:gd name="connsiteX195" fmla="*/ 2627158 w 7218752"/>
              <a:gd name="connsiteY195" fmla="*/ 2209800 h 3548273"/>
              <a:gd name="connsiteX196" fmla="*/ 2750983 w 7218752"/>
              <a:gd name="connsiteY196" fmla="*/ 2157413 h 3548273"/>
              <a:gd name="connsiteX197" fmla="*/ 2774796 w 7218752"/>
              <a:gd name="connsiteY197" fmla="*/ 2143125 h 3548273"/>
              <a:gd name="connsiteX198" fmla="*/ 2903383 w 7218752"/>
              <a:gd name="connsiteY198" fmla="*/ 2100263 h 3548273"/>
              <a:gd name="connsiteX199" fmla="*/ 2931958 w 7218752"/>
              <a:gd name="connsiteY199" fmla="*/ 2095500 h 3548273"/>
              <a:gd name="connsiteX200" fmla="*/ 2998633 w 7218752"/>
              <a:gd name="connsiteY200" fmla="*/ 2085975 h 3548273"/>
              <a:gd name="connsiteX201" fmla="*/ 3108171 w 7218752"/>
              <a:gd name="connsiteY201" fmla="*/ 2052638 h 3548273"/>
              <a:gd name="connsiteX202" fmla="*/ 3193896 w 7218752"/>
              <a:gd name="connsiteY202" fmla="*/ 2028825 h 3548273"/>
              <a:gd name="connsiteX203" fmla="*/ 3236758 w 7218752"/>
              <a:gd name="connsiteY203" fmla="*/ 2019300 h 3548273"/>
              <a:gd name="connsiteX204" fmla="*/ 3284383 w 7218752"/>
              <a:gd name="connsiteY204" fmla="*/ 2005013 h 3548273"/>
              <a:gd name="connsiteX205" fmla="*/ 3398683 w 7218752"/>
              <a:gd name="connsiteY205" fmla="*/ 1990725 h 3548273"/>
              <a:gd name="connsiteX206" fmla="*/ 3460596 w 7218752"/>
              <a:gd name="connsiteY206" fmla="*/ 1981200 h 3548273"/>
              <a:gd name="connsiteX207" fmla="*/ 3541558 w 7218752"/>
              <a:gd name="connsiteY207" fmla="*/ 1971675 h 3548273"/>
              <a:gd name="connsiteX208" fmla="*/ 3636808 w 7218752"/>
              <a:gd name="connsiteY208" fmla="*/ 1943100 h 3548273"/>
              <a:gd name="connsiteX209" fmla="*/ 3689196 w 7218752"/>
              <a:gd name="connsiteY209" fmla="*/ 1938338 h 3548273"/>
              <a:gd name="connsiteX210" fmla="*/ 3860646 w 7218752"/>
              <a:gd name="connsiteY210" fmla="*/ 1909763 h 3548273"/>
              <a:gd name="connsiteX211" fmla="*/ 3974946 w 7218752"/>
              <a:gd name="connsiteY211" fmla="*/ 1890713 h 3548273"/>
              <a:gd name="connsiteX212" fmla="*/ 4079721 w 7218752"/>
              <a:gd name="connsiteY212" fmla="*/ 1866900 h 3548273"/>
              <a:gd name="connsiteX213" fmla="*/ 4132108 w 7218752"/>
              <a:gd name="connsiteY213" fmla="*/ 1862138 h 3548273"/>
              <a:gd name="connsiteX214" fmla="*/ 4236883 w 7218752"/>
              <a:gd name="connsiteY214" fmla="*/ 1843088 h 3548273"/>
              <a:gd name="connsiteX215" fmla="*/ 4279746 w 7218752"/>
              <a:gd name="connsiteY215" fmla="*/ 1833563 h 3548273"/>
              <a:gd name="connsiteX216" fmla="*/ 4370233 w 7218752"/>
              <a:gd name="connsiteY216" fmla="*/ 1824038 h 3548273"/>
              <a:gd name="connsiteX217" fmla="*/ 4422621 w 7218752"/>
              <a:gd name="connsiteY217" fmla="*/ 1819275 h 3548273"/>
              <a:gd name="connsiteX218" fmla="*/ 4579783 w 7218752"/>
              <a:gd name="connsiteY218" fmla="*/ 1814513 h 3548273"/>
              <a:gd name="connsiteX219" fmla="*/ 4613121 w 7218752"/>
              <a:gd name="connsiteY219" fmla="*/ 1809750 h 3548273"/>
              <a:gd name="connsiteX220" fmla="*/ 4660746 w 7218752"/>
              <a:gd name="connsiteY220" fmla="*/ 1795463 h 3548273"/>
              <a:gd name="connsiteX221" fmla="*/ 4732183 w 7218752"/>
              <a:gd name="connsiteY221" fmla="*/ 1790700 h 3548273"/>
              <a:gd name="connsiteX222" fmla="*/ 4913158 w 7218752"/>
              <a:gd name="connsiteY222" fmla="*/ 1776413 h 3548273"/>
              <a:gd name="connsiteX223" fmla="*/ 4936971 w 7218752"/>
              <a:gd name="connsiteY223" fmla="*/ 1771650 h 3548273"/>
              <a:gd name="connsiteX224" fmla="*/ 4994121 w 7218752"/>
              <a:gd name="connsiteY224" fmla="*/ 1766888 h 3548273"/>
              <a:gd name="connsiteX225" fmla="*/ 5056033 w 7218752"/>
              <a:gd name="connsiteY225" fmla="*/ 1757363 h 3548273"/>
              <a:gd name="connsiteX226" fmla="*/ 5184621 w 7218752"/>
              <a:gd name="connsiteY226" fmla="*/ 1752600 h 3548273"/>
              <a:gd name="connsiteX227" fmla="*/ 5217958 w 7218752"/>
              <a:gd name="connsiteY227" fmla="*/ 1747838 h 3548273"/>
              <a:gd name="connsiteX228" fmla="*/ 5308446 w 7218752"/>
              <a:gd name="connsiteY228" fmla="*/ 1738313 h 3548273"/>
              <a:gd name="connsiteX229" fmla="*/ 5322733 w 7218752"/>
              <a:gd name="connsiteY229" fmla="*/ 1733550 h 3548273"/>
              <a:gd name="connsiteX230" fmla="*/ 5370358 w 7218752"/>
              <a:gd name="connsiteY230" fmla="*/ 1728788 h 3548273"/>
              <a:gd name="connsiteX231" fmla="*/ 5398933 w 7218752"/>
              <a:gd name="connsiteY231" fmla="*/ 1719263 h 3548273"/>
              <a:gd name="connsiteX232" fmla="*/ 5618008 w 7218752"/>
              <a:gd name="connsiteY232" fmla="*/ 1719263 h 3548273"/>
              <a:gd name="connsiteX233" fmla="*/ 5651346 w 7218752"/>
              <a:gd name="connsiteY233" fmla="*/ 1747838 h 3548273"/>
              <a:gd name="connsiteX234" fmla="*/ 5684683 w 7218752"/>
              <a:gd name="connsiteY234" fmla="*/ 1809750 h 3548273"/>
              <a:gd name="connsiteX235" fmla="*/ 5689446 w 7218752"/>
              <a:gd name="connsiteY235" fmla="*/ 1824038 h 3548273"/>
              <a:gd name="connsiteX236" fmla="*/ 5703733 w 7218752"/>
              <a:gd name="connsiteY236" fmla="*/ 1847850 h 3548273"/>
              <a:gd name="connsiteX0" fmla="*/ 5691187 w 7206206"/>
              <a:gd name="connsiteY0" fmla="*/ 1847850 h 3552858"/>
              <a:gd name="connsiteX1" fmla="*/ 5715000 w 7206206"/>
              <a:gd name="connsiteY1" fmla="*/ 1838325 h 3552858"/>
              <a:gd name="connsiteX2" fmla="*/ 5729287 w 7206206"/>
              <a:gd name="connsiteY2" fmla="*/ 1828800 h 3552858"/>
              <a:gd name="connsiteX3" fmla="*/ 5705475 w 7206206"/>
              <a:gd name="connsiteY3" fmla="*/ 1785938 h 3552858"/>
              <a:gd name="connsiteX4" fmla="*/ 5695950 w 7206206"/>
              <a:gd name="connsiteY4" fmla="*/ 1771650 h 3552858"/>
              <a:gd name="connsiteX5" fmla="*/ 5705475 w 7206206"/>
              <a:gd name="connsiteY5" fmla="*/ 1743075 h 3552858"/>
              <a:gd name="connsiteX6" fmla="*/ 5719762 w 7206206"/>
              <a:gd name="connsiteY6" fmla="*/ 1733550 h 3552858"/>
              <a:gd name="connsiteX7" fmla="*/ 5729287 w 7206206"/>
              <a:gd name="connsiteY7" fmla="*/ 1719263 h 3552858"/>
              <a:gd name="connsiteX8" fmla="*/ 5729287 w 7206206"/>
              <a:gd name="connsiteY8" fmla="*/ 1676400 h 3552858"/>
              <a:gd name="connsiteX9" fmla="*/ 5748337 w 7206206"/>
              <a:gd name="connsiteY9" fmla="*/ 1671638 h 3552858"/>
              <a:gd name="connsiteX10" fmla="*/ 5762625 w 7206206"/>
              <a:gd name="connsiteY10" fmla="*/ 1662113 h 3552858"/>
              <a:gd name="connsiteX11" fmla="*/ 5810250 w 7206206"/>
              <a:gd name="connsiteY11" fmla="*/ 1662113 h 3552858"/>
              <a:gd name="connsiteX12" fmla="*/ 5857875 w 7206206"/>
              <a:gd name="connsiteY12" fmla="*/ 1671638 h 3552858"/>
              <a:gd name="connsiteX13" fmla="*/ 5881687 w 7206206"/>
              <a:gd name="connsiteY13" fmla="*/ 1676400 h 3552858"/>
              <a:gd name="connsiteX14" fmla="*/ 5895975 w 7206206"/>
              <a:gd name="connsiteY14" fmla="*/ 1709738 h 3552858"/>
              <a:gd name="connsiteX15" fmla="*/ 5910262 w 7206206"/>
              <a:gd name="connsiteY15" fmla="*/ 1714500 h 3552858"/>
              <a:gd name="connsiteX16" fmla="*/ 5981700 w 7206206"/>
              <a:gd name="connsiteY16" fmla="*/ 1719263 h 3552858"/>
              <a:gd name="connsiteX17" fmla="*/ 5986462 w 7206206"/>
              <a:gd name="connsiteY17" fmla="*/ 1747838 h 3552858"/>
              <a:gd name="connsiteX18" fmla="*/ 6053137 w 7206206"/>
              <a:gd name="connsiteY18" fmla="*/ 1752600 h 3552858"/>
              <a:gd name="connsiteX19" fmla="*/ 6067425 w 7206206"/>
              <a:gd name="connsiteY19" fmla="*/ 1695450 h 3552858"/>
              <a:gd name="connsiteX20" fmla="*/ 6219825 w 7206206"/>
              <a:gd name="connsiteY20" fmla="*/ 1695450 h 3552858"/>
              <a:gd name="connsiteX21" fmla="*/ 6234112 w 7206206"/>
              <a:gd name="connsiteY21" fmla="*/ 1690688 h 3552858"/>
              <a:gd name="connsiteX22" fmla="*/ 6267450 w 7206206"/>
              <a:gd name="connsiteY22" fmla="*/ 1671638 h 3552858"/>
              <a:gd name="connsiteX23" fmla="*/ 6286500 w 7206206"/>
              <a:gd name="connsiteY23" fmla="*/ 1643063 h 3552858"/>
              <a:gd name="connsiteX24" fmla="*/ 6357937 w 7206206"/>
              <a:gd name="connsiteY24" fmla="*/ 1633538 h 3552858"/>
              <a:gd name="connsiteX25" fmla="*/ 6372225 w 7206206"/>
              <a:gd name="connsiteY25" fmla="*/ 1628775 h 3552858"/>
              <a:gd name="connsiteX26" fmla="*/ 6405562 w 7206206"/>
              <a:gd name="connsiteY26" fmla="*/ 1624013 h 3552858"/>
              <a:gd name="connsiteX27" fmla="*/ 6410325 w 7206206"/>
              <a:gd name="connsiteY27" fmla="*/ 1600200 h 3552858"/>
              <a:gd name="connsiteX28" fmla="*/ 6438900 w 7206206"/>
              <a:gd name="connsiteY28" fmla="*/ 1590675 h 3552858"/>
              <a:gd name="connsiteX29" fmla="*/ 6481762 w 7206206"/>
              <a:gd name="connsiteY29" fmla="*/ 1595438 h 3552858"/>
              <a:gd name="connsiteX30" fmla="*/ 6496050 w 7206206"/>
              <a:gd name="connsiteY30" fmla="*/ 1604963 h 3552858"/>
              <a:gd name="connsiteX31" fmla="*/ 6534150 w 7206206"/>
              <a:gd name="connsiteY31" fmla="*/ 1600200 h 3552858"/>
              <a:gd name="connsiteX32" fmla="*/ 6557962 w 7206206"/>
              <a:gd name="connsiteY32" fmla="*/ 1576388 h 3552858"/>
              <a:gd name="connsiteX33" fmla="*/ 6543675 w 7206206"/>
              <a:gd name="connsiteY33" fmla="*/ 1495425 h 3552858"/>
              <a:gd name="connsiteX34" fmla="*/ 6548437 w 7206206"/>
              <a:gd name="connsiteY34" fmla="*/ 1462088 h 3552858"/>
              <a:gd name="connsiteX35" fmla="*/ 6562725 w 7206206"/>
              <a:gd name="connsiteY35" fmla="*/ 1457325 h 3552858"/>
              <a:gd name="connsiteX36" fmla="*/ 6577012 w 7206206"/>
              <a:gd name="connsiteY36" fmla="*/ 1447800 h 3552858"/>
              <a:gd name="connsiteX37" fmla="*/ 6586537 w 7206206"/>
              <a:gd name="connsiteY37" fmla="*/ 1433513 h 3552858"/>
              <a:gd name="connsiteX38" fmla="*/ 6591300 w 7206206"/>
              <a:gd name="connsiteY38" fmla="*/ 1400175 h 3552858"/>
              <a:gd name="connsiteX39" fmla="*/ 6605587 w 7206206"/>
              <a:gd name="connsiteY39" fmla="*/ 1395413 h 3552858"/>
              <a:gd name="connsiteX40" fmla="*/ 6653212 w 7206206"/>
              <a:gd name="connsiteY40" fmla="*/ 1385888 h 3552858"/>
              <a:gd name="connsiteX41" fmla="*/ 6681787 w 7206206"/>
              <a:gd name="connsiteY41" fmla="*/ 1376363 h 3552858"/>
              <a:gd name="connsiteX42" fmla="*/ 6696075 w 7206206"/>
              <a:gd name="connsiteY42" fmla="*/ 1371600 h 3552858"/>
              <a:gd name="connsiteX43" fmla="*/ 6710362 w 7206206"/>
              <a:gd name="connsiteY43" fmla="*/ 1376363 h 3552858"/>
              <a:gd name="connsiteX44" fmla="*/ 6724650 w 7206206"/>
              <a:gd name="connsiteY44" fmla="*/ 1404938 h 3552858"/>
              <a:gd name="connsiteX45" fmla="*/ 6819900 w 7206206"/>
              <a:gd name="connsiteY45" fmla="*/ 1409700 h 3552858"/>
              <a:gd name="connsiteX46" fmla="*/ 6896100 w 7206206"/>
              <a:gd name="connsiteY46" fmla="*/ 1423988 h 3552858"/>
              <a:gd name="connsiteX47" fmla="*/ 6915150 w 7206206"/>
              <a:gd name="connsiteY47" fmla="*/ 1433513 h 3552858"/>
              <a:gd name="connsiteX48" fmla="*/ 6934200 w 7206206"/>
              <a:gd name="connsiteY48" fmla="*/ 1438275 h 3552858"/>
              <a:gd name="connsiteX49" fmla="*/ 6948487 w 7206206"/>
              <a:gd name="connsiteY49" fmla="*/ 1447800 h 3552858"/>
              <a:gd name="connsiteX50" fmla="*/ 6977062 w 7206206"/>
              <a:gd name="connsiteY50" fmla="*/ 1452563 h 3552858"/>
              <a:gd name="connsiteX51" fmla="*/ 7038975 w 7206206"/>
              <a:gd name="connsiteY51" fmla="*/ 1466850 h 3552858"/>
              <a:gd name="connsiteX52" fmla="*/ 7086600 w 7206206"/>
              <a:gd name="connsiteY52" fmla="*/ 1481138 h 3552858"/>
              <a:gd name="connsiteX53" fmla="*/ 7124700 w 7206206"/>
              <a:gd name="connsiteY53" fmla="*/ 1423988 h 3552858"/>
              <a:gd name="connsiteX54" fmla="*/ 7143750 w 7206206"/>
              <a:gd name="connsiteY54" fmla="*/ 1395413 h 3552858"/>
              <a:gd name="connsiteX55" fmla="*/ 7148512 w 7206206"/>
              <a:gd name="connsiteY55" fmla="*/ 1381125 h 3552858"/>
              <a:gd name="connsiteX56" fmla="*/ 7158037 w 7206206"/>
              <a:gd name="connsiteY56" fmla="*/ 1366838 h 3552858"/>
              <a:gd name="connsiteX57" fmla="*/ 7162800 w 7206206"/>
              <a:gd name="connsiteY57" fmla="*/ 1338263 h 3552858"/>
              <a:gd name="connsiteX58" fmla="*/ 7177087 w 7206206"/>
              <a:gd name="connsiteY58" fmla="*/ 1323975 h 3552858"/>
              <a:gd name="connsiteX59" fmla="*/ 7200900 w 7206206"/>
              <a:gd name="connsiteY59" fmla="*/ 1295400 h 3552858"/>
              <a:gd name="connsiteX60" fmla="*/ 7196137 w 7206206"/>
              <a:gd name="connsiteY60" fmla="*/ 1262063 h 3552858"/>
              <a:gd name="connsiteX61" fmla="*/ 7191375 w 7206206"/>
              <a:gd name="connsiteY61" fmla="*/ 1247775 h 3552858"/>
              <a:gd name="connsiteX62" fmla="*/ 7162800 w 7206206"/>
              <a:gd name="connsiteY62" fmla="*/ 1228725 h 3552858"/>
              <a:gd name="connsiteX63" fmla="*/ 7153275 w 7206206"/>
              <a:gd name="connsiteY63" fmla="*/ 1214438 h 3552858"/>
              <a:gd name="connsiteX64" fmla="*/ 7172325 w 7206206"/>
              <a:gd name="connsiteY64" fmla="*/ 1185863 h 3552858"/>
              <a:gd name="connsiteX65" fmla="*/ 7191375 w 7206206"/>
              <a:gd name="connsiteY65" fmla="*/ 1176338 h 3552858"/>
              <a:gd name="connsiteX66" fmla="*/ 7205662 w 7206206"/>
              <a:gd name="connsiteY66" fmla="*/ 1162050 h 3552858"/>
              <a:gd name="connsiteX67" fmla="*/ 7200900 w 7206206"/>
              <a:gd name="connsiteY67" fmla="*/ 1143000 h 3552858"/>
              <a:gd name="connsiteX68" fmla="*/ 7172325 w 7206206"/>
              <a:gd name="connsiteY68" fmla="*/ 1128713 h 3552858"/>
              <a:gd name="connsiteX69" fmla="*/ 7158037 w 7206206"/>
              <a:gd name="connsiteY69" fmla="*/ 1119188 h 3552858"/>
              <a:gd name="connsiteX70" fmla="*/ 7129462 w 7206206"/>
              <a:gd name="connsiteY70" fmla="*/ 1109663 h 3552858"/>
              <a:gd name="connsiteX71" fmla="*/ 7129462 w 7206206"/>
              <a:gd name="connsiteY71" fmla="*/ 1019175 h 3552858"/>
              <a:gd name="connsiteX72" fmla="*/ 7143750 w 7206206"/>
              <a:gd name="connsiteY72" fmla="*/ 985838 h 3552858"/>
              <a:gd name="connsiteX73" fmla="*/ 7162800 w 7206206"/>
              <a:gd name="connsiteY73" fmla="*/ 942975 h 3552858"/>
              <a:gd name="connsiteX74" fmla="*/ 7177087 w 7206206"/>
              <a:gd name="connsiteY74" fmla="*/ 909638 h 3552858"/>
              <a:gd name="connsiteX75" fmla="*/ 7186612 w 7206206"/>
              <a:gd name="connsiteY75" fmla="*/ 895350 h 3552858"/>
              <a:gd name="connsiteX76" fmla="*/ 7200900 w 7206206"/>
              <a:gd name="connsiteY76" fmla="*/ 885825 h 3552858"/>
              <a:gd name="connsiteX77" fmla="*/ 7205662 w 7206206"/>
              <a:gd name="connsiteY77" fmla="*/ 871538 h 3552858"/>
              <a:gd name="connsiteX78" fmla="*/ 7191375 w 7206206"/>
              <a:gd name="connsiteY78" fmla="*/ 866775 h 3552858"/>
              <a:gd name="connsiteX79" fmla="*/ 7172325 w 7206206"/>
              <a:gd name="connsiteY79" fmla="*/ 862013 h 3552858"/>
              <a:gd name="connsiteX80" fmla="*/ 7143750 w 7206206"/>
              <a:gd name="connsiteY80" fmla="*/ 852488 h 3552858"/>
              <a:gd name="connsiteX81" fmla="*/ 7124700 w 7206206"/>
              <a:gd name="connsiteY81" fmla="*/ 819150 h 3552858"/>
              <a:gd name="connsiteX82" fmla="*/ 7110412 w 7206206"/>
              <a:gd name="connsiteY82" fmla="*/ 790575 h 3552858"/>
              <a:gd name="connsiteX83" fmla="*/ 7143750 w 7206206"/>
              <a:gd name="connsiteY83" fmla="*/ 757238 h 3552858"/>
              <a:gd name="connsiteX84" fmla="*/ 7158037 w 7206206"/>
              <a:gd name="connsiteY84" fmla="*/ 747713 h 3552858"/>
              <a:gd name="connsiteX85" fmla="*/ 7172325 w 7206206"/>
              <a:gd name="connsiteY85" fmla="*/ 738188 h 3552858"/>
              <a:gd name="connsiteX86" fmla="*/ 7181850 w 7206206"/>
              <a:gd name="connsiteY86" fmla="*/ 723900 h 3552858"/>
              <a:gd name="connsiteX87" fmla="*/ 7143750 w 7206206"/>
              <a:gd name="connsiteY87" fmla="*/ 700088 h 3552858"/>
              <a:gd name="connsiteX88" fmla="*/ 7129462 w 7206206"/>
              <a:gd name="connsiteY88" fmla="*/ 695325 h 3552858"/>
              <a:gd name="connsiteX89" fmla="*/ 7105650 w 7206206"/>
              <a:gd name="connsiteY89" fmla="*/ 690563 h 3552858"/>
              <a:gd name="connsiteX90" fmla="*/ 7081837 w 7206206"/>
              <a:gd name="connsiteY90" fmla="*/ 681038 h 3552858"/>
              <a:gd name="connsiteX91" fmla="*/ 7062787 w 7206206"/>
              <a:gd name="connsiteY91" fmla="*/ 676275 h 3552858"/>
              <a:gd name="connsiteX92" fmla="*/ 7019925 w 7206206"/>
              <a:gd name="connsiteY92" fmla="*/ 652463 h 3552858"/>
              <a:gd name="connsiteX93" fmla="*/ 7005637 w 7206206"/>
              <a:gd name="connsiteY93" fmla="*/ 647700 h 3552858"/>
              <a:gd name="connsiteX94" fmla="*/ 7000875 w 7206206"/>
              <a:gd name="connsiteY94" fmla="*/ 633413 h 3552858"/>
              <a:gd name="connsiteX95" fmla="*/ 7005637 w 7206206"/>
              <a:gd name="connsiteY95" fmla="*/ 604838 h 3552858"/>
              <a:gd name="connsiteX96" fmla="*/ 7053262 w 7206206"/>
              <a:gd name="connsiteY96" fmla="*/ 561975 h 3552858"/>
              <a:gd name="connsiteX97" fmla="*/ 7067550 w 7206206"/>
              <a:gd name="connsiteY97" fmla="*/ 547688 h 3552858"/>
              <a:gd name="connsiteX98" fmla="*/ 7086600 w 7206206"/>
              <a:gd name="connsiteY98" fmla="*/ 514350 h 3552858"/>
              <a:gd name="connsiteX99" fmla="*/ 7091362 w 7206206"/>
              <a:gd name="connsiteY99" fmla="*/ 500063 h 3552858"/>
              <a:gd name="connsiteX100" fmla="*/ 7086600 w 7206206"/>
              <a:gd name="connsiteY100" fmla="*/ 457200 h 3552858"/>
              <a:gd name="connsiteX101" fmla="*/ 7058025 w 7206206"/>
              <a:gd name="connsiteY101" fmla="*/ 309563 h 3552858"/>
              <a:gd name="connsiteX102" fmla="*/ 7053262 w 7206206"/>
              <a:gd name="connsiteY102" fmla="*/ 290513 h 3552858"/>
              <a:gd name="connsiteX103" fmla="*/ 7077075 w 7206206"/>
              <a:gd name="connsiteY103" fmla="*/ 233363 h 3552858"/>
              <a:gd name="connsiteX104" fmla="*/ 7081837 w 7206206"/>
              <a:gd name="connsiteY104" fmla="*/ 219075 h 3552858"/>
              <a:gd name="connsiteX105" fmla="*/ 7091362 w 7206206"/>
              <a:gd name="connsiteY105" fmla="*/ 204788 h 3552858"/>
              <a:gd name="connsiteX106" fmla="*/ 7100887 w 7206206"/>
              <a:gd name="connsiteY106" fmla="*/ 166688 h 3552858"/>
              <a:gd name="connsiteX107" fmla="*/ 7129462 w 7206206"/>
              <a:gd name="connsiteY107" fmla="*/ 119063 h 3552858"/>
              <a:gd name="connsiteX108" fmla="*/ 7148512 w 7206206"/>
              <a:gd name="connsiteY108" fmla="*/ 90487 h 3552858"/>
              <a:gd name="connsiteX109" fmla="*/ 7158037 w 7206206"/>
              <a:gd name="connsiteY109" fmla="*/ 76200 h 3552858"/>
              <a:gd name="connsiteX110" fmla="*/ 6862762 w 7206206"/>
              <a:gd name="connsiteY110" fmla="*/ 76200 h 3552858"/>
              <a:gd name="connsiteX111" fmla="*/ 6810375 w 7206206"/>
              <a:gd name="connsiteY111" fmla="*/ 85725 h 3552858"/>
              <a:gd name="connsiteX112" fmla="*/ 6724650 w 7206206"/>
              <a:gd name="connsiteY112" fmla="*/ 90487 h 3552858"/>
              <a:gd name="connsiteX113" fmla="*/ 6643687 w 7206206"/>
              <a:gd name="connsiteY113" fmla="*/ 80962 h 3552858"/>
              <a:gd name="connsiteX114" fmla="*/ 6572250 w 7206206"/>
              <a:gd name="connsiteY114" fmla="*/ 66675 h 3552858"/>
              <a:gd name="connsiteX115" fmla="*/ 6267450 w 7206206"/>
              <a:gd name="connsiteY115" fmla="*/ 61912 h 3552858"/>
              <a:gd name="connsiteX116" fmla="*/ 5572125 w 7206206"/>
              <a:gd name="connsiteY116" fmla="*/ 47625 h 3552858"/>
              <a:gd name="connsiteX117" fmla="*/ 5543550 w 7206206"/>
              <a:gd name="connsiteY117" fmla="*/ 38100 h 3552858"/>
              <a:gd name="connsiteX118" fmla="*/ 2371725 w 7206206"/>
              <a:gd name="connsiteY118" fmla="*/ 28575 h 3552858"/>
              <a:gd name="connsiteX119" fmla="*/ 1490662 w 7206206"/>
              <a:gd name="connsiteY119" fmla="*/ 23812 h 3552858"/>
              <a:gd name="connsiteX120" fmla="*/ 1257300 w 7206206"/>
              <a:gd name="connsiteY120" fmla="*/ 9525 h 3552858"/>
              <a:gd name="connsiteX121" fmla="*/ 1214437 w 7206206"/>
              <a:gd name="connsiteY121" fmla="*/ 0 h 3552858"/>
              <a:gd name="connsiteX122" fmla="*/ 361950 w 7206206"/>
              <a:gd name="connsiteY122" fmla="*/ 4762 h 3552858"/>
              <a:gd name="connsiteX123" fmla="*/ 338137 w 7206206"/>
              <a:gd name="connsiteY123" fmla="*/ 14287 h 3552858"/>
              <a:gd name="connsiteX124" fmla="*/ 276225 w 7206206"/>
              <a:gd name="connsiteY124" fmla="*/ 19050 h 3552858"/>
              <a:gd name="connsiteX125" fmla="*/ 219075 w 7206206"/>
              <a:gd name="connsiteY125" fmla="*/ 28575 h 3552858"/>
              <a:gd name="connsiteX126" fmla="*/ 200025 w 7206206"/>
              <a:gd name="connsiteY126" fmla="*/ 33337 h 3552858"/>
              <a:gd name="connsiteX127" fmla="*/ 171450 w 7206206"/>
              <a:gd name="connsiteY127" fmla="*/ 38100 h 3552858"/>
              <a:gd name="connsiteX128" fmla="*/ 114299 w 7206206"/>
              <a:gd name="connsiteY128" fmla="*/ 52387 h 3552858"/>
              <a:gd name="connsiteX129" fmla="*/ 100012 w 7206206"/>
              <a:gd name="connsiteY129" fmla="*/ 57150 h 3552858"/>
              <a:gd name="connsiteX130" fmla="*/ 66674 w 7206206"/>
              <a:gd name="connsiteY130" fmla="*/ 66675 h 3552858"/>
              <a:gd name="connsiteX131" fmla="*/ 52387 w 7206206"/>
              <a:gd name="connsiteY131" fmla="*/ 119063 h 3552858"/>
              <a:gd name="connsiteX132" fmla="*/ 42862 w 7206206"/>
              <a:gd name="connsiteY132" fmla="*/ 147638 h 3552858"/>
              <a:gd name="connsiteX133" fmla="*/ 38099 w 7206206"/>
              <a:gd name="connsiteY133" fmla="*/ 180975 h 3552858"/>
              <a:gd name="connsiteX134" fmla="*/ 28574 w 7206206"/>
              <a:gd name="connsiteY134" fmla="*/ 304800 h 3552858"/>
              <a:gd name="connsiteX135" fmla="*/ 23812 w 7206206"/>
              <a:gd name="connsiteY135" fmla="*/ 342900 h 3552858"/>
              <a:gd name="connsiteX136" fmla="*/ 19049 w 7206206"/>
              <a:gd name="connsiteY136" fmla="*/ 361950 h 3552858"/>
              <a:gd name="connsiteX137" fmla="*/ 9524 w 7206206"/>
              <a:gd name="connsiteY137" fmla="*/ 461963 h 3552858"/>
              <a:gd name="connsiteX138" fmla="*/ -1 w 7206206"/>
              <a:gd name="connsiteY138" fmla="*/ 1495425 h 3552858"/>
              <a:gd name="connsiteX139" fmla="*/ 119062 w 7206206"/>
              <a:gd name="connsiteY139" fmla="*/ 3409950 h 3552858"/>
              <a:gd name="connsiteX140" fmla="*/ 133349 w 7206206"/>
              <a:gd name="connsiteY140" fmla="*/ 3414713 h 3552858"/>
              <a:gd name="connsiteX141" fmla="*/ 176212 w 7206206"/>
              <a:gd name="connsiteY141" fmla="*/ 3429000 h 3552858"/>
              <a:gd name="connsiteX142" fmla="*/ 328612 w 7206206"/>
              <a:gd name="connsiteY142" fmla="*/ 3433763 h 3552858"/>
              <a:gd name="connsiteX143" fmla="*/ 352425 w 7206206"/>
              <a:gd name="connsiteY143" fmla="*/ 3424238 h 3552858"/>
              <a:gd name="connsiteX144" fmla="*/ 366712 w 7206206"/>
              <a:gd name="connsiteY144" fmla="*/ 3419475 h 3552858"/>
              <a:gd name="connsiteX145" fmla="*/ 409575 w 7206206"/>
              <a:gd name="connsiteY145" fmla="*/ 3386138 h 3552858"/>
              <a:gd name="connsiteX146" fmla="*/ 428625 w 7206206"/>
              <a:gd name="connsiteY146" fmla="*/ 3362325 h 3552858"/>
              <a:gd name="connsiteX147" fmla="*/ 442912 w 7206206"/>
              <a:gd name="connsiteY147" fmla="*/ 3357563 h 3552858"/>
              <a:gd name="connsiteX148" fmla="*/ 452437 w 7206206"/>
              <a:gd name="connsiteY148" fmla="*/ 3324225 h 3552858"/>
              <a:gd name="connsiteX149" fmla="*/ 471487 w 7206206"/>
              <a:gd name="connsiteY149" fmla="*/ 3305175 h 3552858"/>
              <a:gd name="connsiteX150" fmla="*/ 485775 w 7206206"/>
              <a:gd name="connsiteY150" fmla="*/ 3286125 h 3552858"/>
              <a:gd name="connsiteX151" fmla="*/ 500062 w 7206206"/>
              <a:gd name="connsiteY151" fmla="*/ 3252788 h 3552858"/>
              <a:gd name="connsiteX152" fmla="*/ 523875 w 7206206"/>
              <a:gd name="connsiteY152" fmla="*/ 3233738 h 3552858"/>
              <a:gd name="connsiteX153" fmla="*/ 533400 w 7206206"/>
              <a:gd name="connsiteY153" fmla="*/ 3219450 h 3552858"/>
              <a:gd name="connsiteX154" fmla="*/ 557212 w 7206206"/>
              <a:gd name="connsiteY154" fmla="*/ 3200400 h 3552858"/>
              <a:gd name="connsiteX155" fmla="*/ 571500 w 7206206"/>
              <a:gd name="connsiteY155" fmla="*/ 3186113 h 3552858"/>
              <a:gd name="connsiteX156" fmla="*/ 590550 w 7206206"/>
              <a:gd name="connsiteY156" fmla="*/ 3176588 h 3552858"/>
              <a:gd name="connsiteX157" fmla="*/ 623887 w 7206206"/>
              <a:gd name="connsiteY157" fmla="*/ 3162300 h 3552858"/>
              <a:gd name="connsiteX158" fmla="*/ 661987 w 7206206"/>
              <a:gd name="connsiteY158" fmla="*/ 3133725 h 3552858"/>
              <a:gd name="connsiteX159" fmla="*/ 676275 w 7206206"/>
              <a:gd name="connsiteY159" fmla="*/ 3124200 h 3552858"/>
              <a:gd name="connsiteX160" fmla="*/ 719137 w 7206206"/>
              <a:gd name="connsiteY160" fmla="*/ 3081338 h 3552858"/>
              <a:gd name="connsiteX161" fmla="*/ 742950 w 7206206"/>
              <a:gd name="connsiteY161" fmla="*/ 3057525 h 3552858"/>
              <a:gd name="connsiteX162" fmla="*/ 785812 w 7206206"/>
              <a:gd name="connsiteY162" fmla="*/ 3005138 h 3552858"/>
              <a:gd name="connsiteX163" fmla="*/ 795337 w 7206206"/>
              <a:gd name="connsiteY163" fmla="*/ 2990850 h 3552858"/>
              <a:gd name="connsiteX164" fmla="*/ 838200 w 7206206"/>
              <a:gd name="connsiteY164" fmla="*/ 2967038 h 3552858"/>
              <a:gd name="connsiteX165" fmla="*/ 852487 w 7206206"/>
              <a:gd name="connsiteY165" fmla="*/ 2957513 h 3552858"/>
              <a:gd name="connsiteX166" fmla="*/ 885825 w 7206206"/>
              <a:gd name="connsiteY166" fmla="*/ 2938463 h 3552858"/>
              <a:gd name="connsiteX167" fmla="*/ 900112 w 7206206"/>
              <a:gd name="connsiteY167" fmla="*/ 2924175 h 3552858"/>
              <a:gd name="connsiteX168" fmla="*/ 981075 w 7206206"/>
              <a:gd name="connsiteY168" fmla="*/ 2876550 h 3552858"/>
              <a:gd name="connsiteX169" fmla="*/ 1014412 w 7206206"/>
              <a:gd name="connsiteY169" fmla="*/ 2847975 h 3552858"/>
              <a:gd name="connsiteX170" fmla="*/ 1081087 w 7206206"/>
              <a:gd name="connsiteY170" fmla="*/ 2819400 h 3552858"/>
              <a:gd name="connsiteX171" fmla="*/ 1138237 w 7206206"/>
              <a:gd name="connsiteY171" fmla="*/ 2795588 h 3552858"/>
              <a:gd name="connsiteX172" fmla="*/ 1166812 w 7206206"/>
              <a:gd name="connsiteY172" fmla="*/ 2781300 h 3552858"/>
              <a:gd name="connsiteX173" fmla="*/ 1195387 w 7206206"/>
              <a:gd name="connsiteY173" fmla="*/ 2776538 h 3552858"/>
              <a:gd name="connsiteX174" fmla="*/ 1285875 w 7206206"/>
              <a:gd name="connsiteY174" fmla="*/ 2757488 h 3552858"/>
              <a:gd name="connsiteX175" fmla="*/ 1366837 w 7206206"/>
              <a:gd name="connsiteY175" fmla="*/ 2728913 h 3552858"/>
              <a:gd name="connsiteX176" fmla="*/ 1419225 w 7206206"/>
              <a:gd name="connsiteY176" fmla="*/ 2714625 h 3552858"/>
              <a:gd name="connsiteX177" fmla="*/ 1571625 w 7206206"/>
              <a:gd name="connsiteY177" fmla="*/ 2652713 h 3552858"/>
              <a:gd name="connsiteX178" fmla="*/ 1662112 w 7206206"/>
              <a:gd name="connsiteY178" fmla="*/ 2614613 h 3552858"/>
              <a:gd name="connsiteX179" fmla="*/ 1762125 w 7206206"/>
              <a:gd name="connsiteY179" fmla="*/ 2581275 h 3552858"/>
              <a:gd name="connsiteX180" fmla="*/ 1790700 w 7206206"/>
              <a:gd name="connsiteY180" fmla="*/ 2566988 h 3552858"/>
              <a:gd name="connsiteX181" fmla="*/ 1819275 w 7206206"/>
              <a:gd name="connsiteY181" fmla="*/ 2547938 h 3552858"/>
              <a:gd name="connsiteX182" fmla="*/ 1862137 w 7206206"/>
              <a:gd name="connsiteY182" fmla="*/ 2533650 h 3552858"/>
              <a:gd name="connsiteX183" fmla="*/ 1981200 w 7206206"/>
              <a:gd name="connsiteY183" fmla="*/ 2481263 h 3552858"/>
              <a:gd name="connsiteX184" fmla="*/ 2033587 w 7206206"/>
              <a:gd name="connsiteY184" fmla="*/ 2452688 h 3552858"/>
              <a:gd name="connsiteX185" fmla="*/ 2066925 w 7206206"/>
              <a:gd name="connsiteY185" fmla="*/ 2443163 h 3552858"/>
              <a:gd name="connsiteX186" fmla="*/ 2119312 w 7206206"/>
              <a:gd name="connsiteY186" fmla="*/ 2424113 h 3552858"/>
              <a:gd name="connsiteX187" fmla="*/ 2171700 w 7206206"/>
              <a:gd name="connsiteY187" fmla="*/ 2400300 h 3552858"/>
              <a:gd name="connsiteX188" fmla="*/ 2247900 w 7206206"/>
              <a:gd name="connsiteY188" fmla="*/ 2376488 h 3552858"/>
              <a:gd name="connsiteX189" fmla="*/ 2371725 w 7206206"/>
              <a:gd name="connsiteY189" fmla="*/ 2319338 h 3552858"/>
              <a:gd name="connsiteX190" fmla="*/ 2428875 w 7206206"/>
              <a:gd name="connsiteY190" fmla="*/ 2286000 h 3552858"/>
              <a:gd name="connsiteX191" fmla="*/ 2462212 w 7206206"/>
              <a:gd name="connsiteY191" fmla="*/ 2276475 h 3552858"/>
              <a:gd name="connsiteX192" fmla="*/ 2538412 w 7206206"/>
              <a:gd name="connsiteY192" fmla="*/ 2238375 h 3552858"/>
              <a:gd name="connsiteX193" fmla="*/ 2595562 w 7206206"/>
              <a:gd name="connsiteY193" fmla="*/ 2219325 h 3552858"/>
              <a:gd name="connsiteX194" fmla="*/ 2614612 w 7206206"/>
              <a:gd name="connsiteY194" fmla="*/ 2209800 h 3552858"/>
              <a:gd name="connsiteX195" fmla="*/ 2738437 w 7206206"/>
              <a:gd name="connsiteY195" fmla="*/ 2157413 h 3552858"/>
              <a:gd name="connsiteX196" fmla="*/ 2762250 w 7206206"/>
              <a:gd name="connsiteY196" fmla="*/ 2143125 h 3552858"/>
              <a:gd name="connsiteX197" fmla="*/ 2890837 w 7206206"/>
              <a:gd name="connsiteY197" fmla="*/ 2100263 h 3552858"/>
              <a:gd name="connsiteX198" fmla="*/ 2919412 w 7206206"/>
              <a:gd name="connsiteY198" fmla="*/ 2095500 h 3552858"/>
              <a:gd name="connsiteX199" fmla="*/ 2986087 w 7206206"/>
              <a:gd name="connsiteY199" fmla="*/ 2085975 h 3552858"/>
              <a:gd name="connsiteX200" fmla="*/ 3095625 w 7206206"/>
              <a:gd name="connsiteY200" fmla="*/ 2052638 h 3552858"/>
              <a:gd name="connsiteX201" fmla="*/ 3181350 w 7206206"/>
              <a:gd name="connsiteY201" fmla="*/ 2028825 h 3552858"/>
              <a:gd name="connsiteX202" fmla="*/ 3224212 w 7206206"/>
              <a:gd name="connsiteY202" fmla="*/ 2019300 h 3552858"/>
              <a:gd name="connsiteX203" fmla="*/ 3271837 w 7206206"/>
              <a:gd name="connsiteY203" fmla="*/ 2005013 h 3552858"/>
              <a:gd name="connsiteX204" fmla="*/ 3386137 w 7206206"/>
              <a:gd name="connsiteY204" fmla="*/ 1990725 h 3552858"/>
              <a:gd name="connsiteX205" fmla="*/ 3448050 w 7206206"/>
              <a:gd name="connsiteY205" fmla="*/ 1981200 h 3552858"/>
              <a:gd name="connsiteX206" fmla="*/ 3529012 w 7206206"/>
              <a:gd name="connsiteY206" fmla="*/ 1971675 h 3552858"/>
              <a:gd name="connsiteX207" fmla="*/ 3624262 w 7206206"/>
              <a:gd name="connsiteY207" fmla="*/ 1943100 h 3552858"/>
              <a:gd name="connsiteX208" fmla="*/ 3676650 w 7206206"/>
              <a:gd name="connsiteY208" fmla="*/ 1938338 h 3552858"/>
              <a:gd name="connsiteX209" fmla="*/ 3848100 w 7206206"/>
              <a:gd name="connsiteY209" fmla="*/ 1909763 h 3552858"/>
              <a:gd name="connsiteX210" fmla="*/ 3962400 w 7206206"/>
              <a:gd name="connsiteY210" fmla="*/ 1890713 h 3552858"/>
              <a:gd name="connsiteX211" fmla="*/ 4067175 w 7206206"/>
              <a:gd name="connsiteY211" fmla="*/ 1866900 h 3552858"/>
              <a:gd name="connsiteX212" fmla="*/ 4119562 w 7206206"/>
              <a:gd name="connsiteY212" fmla="*/ 1862138 h 3552858"/>
              <a:gd name="connsiteX213" fmla="*/ 4224337 w 7206206"/>
              <a:gd name="connsiteY213" fmla="*/ 1843088 h 3552858"/>
              <a:gd name="connsiteX214" fmla="*/ 4267200 w 7206206"/>
              <a:gd name="connsiteY214" fmla="*/ 1833563 h 3552858"/>
              <a:gd name="connsiteX215" fmla="*/ 4357687 w 7206206"/>
              <a:gd name="connsiteY215" fmla="*/ 1824038 h 3552858"/>
              <a:gd name="connsiteX216" fmla="*/ 4410075 w 7206206"/>
              <a:gd name="connsiteY216" fmla="*/ 1819275 h 3552858"/>
              <a:gd name="connsiteX217" fmla="*/ 4567237 w 7206206"/>
              <a:gd name="connsiteY217" fmla="*/ 1814513 h 3552858"/>
              <a:gd name="connsiteX218" fmla="*/ 4600575 w 7206206"/>
              <a:gd name="connsiteY218" fmla="*/ 1809750 h 3552858"/>
              <a:gd name="connsiteX219" fmla="*/ 4648200 w 7206206"/>
              <a:gd name="connsiteY219" fmla="*/ 1795463 h 3552858"/>
              <a:gd name="connsiteX220" fmla="*/ 4719637 w 7206206"/>
              <a:gd name="connsiteY220" fmla="*/ 1790700 h 3552858"/>
              <a:gd name="connsiteX221" fmla="*/ 4900612 w 7206206"/>
              <a:gd name="connsiteY221" fmla="*/ 1776413 h 3552858"/>
              <a:gd name="connsiteX222" fmla="*/ 4924425 w 7206206"/>
              <a:gd name="connsiteY222" fmla="*/ 1771650 h 3552858"/>
              <a:gd name="connsiteX223" fmla="*/ 4981575 w 7206206"/>
              <a:gd name="connsiteY223" fmla="*/ 1766888 h 3552858"/>
              <a:gd name="connsiteX224" fmla="*/ 5043487 w 7206206"/>
              <a:gd name="connsiteY224" fmla="*/ 1757363 h 3552858"/>
              <a:gd name="connsiteX225" fmla="*/ 5172075 w 7206206"/>
              <a:gd name="connsiteY225" fmla="*/ 1752600 h 3552858"/>
              <a:gd name="connsiteX226" fmla="*/ 5205412 w 7206206"/>
              <a:gd name="connsiteY226" fmla="*/ 1747838 h 3552858"/>
              <a:gd name="connsiteX227" fmla="*/ 5295900 w 7206206"/>
              <a:gd name="connsiteY227" fmla="*/ 1738313 h 3552858"/>
              <a:gd name="connsiteX228" fmla="*/ 5310187 w 7206206"/>
              <a:gd name="connsiteY228" fmla="*/ 1733550 h 3552858"/>
              <a:gd name="connsiteX229" fmla="*/ 5357812 w 7206206"/>
              <a:gd name="connsiteY229" fmla="*/ 1728788 h 3552858"/>
              <a:gd name="connsiteX230" fmla="*/ 5386387 w 7206206"/>
              <a:gd name="connsiteY230" fmla="*/ 1719263 h 3552858"/>
              <a:gd name="connsiteX231" fmla="*/ 5605462 w 7206206"/>
              <a:gd name="connsiteY231" fmla="*/ 1719263 h 3552858"/>
              <a:gd name="connsiteX232" fmla="*/ 5638800 w 7206206"/>
              <a:gd name="connsiteY232" fmla="*/ 1747838 h 3552858"/>
              <a:gd name="connsiteX233" fmla="*/ 5672137 w 7206206"/>
              <a:gd name="connsiteY233" fmla="*/ 1809750 h 3552858"/>
              <a:gd name="connsiteX234" fmla="*/ 5676900 w 7206206"/>
              <a:gd name="connsiteY234" fmla="*/ 1824038 h 3552858"/>
              <a:gd name="connsiteX235" fmla="*/ 5691187 w 7206206"/>
              <a:gd name="connsiteY235" fmla="*/ 1847850 h 3552858"/>
              <a:gd name="connsiteX0" fmla="*/ 5681664 w 7196683"/>
              <a:gd name="connsiteY0" fmla="*/ 1847850 h 3629411"/>
              <a:gd name="connsiteX1" fmla="*/ 5705477 w 7196683"/>
              <a:gd name="connsiteY1" fmla="*/ 1838325 h 3629411"/>
              <a:gd name="connsiteX2" fmla="*/ 5719764 w 7196683"/>
              <a:gd name="connsiteY2" fmla="*/ 1828800 h 3629411"/>
              <a:gd name="connsiteX3" fmla="*/ 5695952 w 7196683"/>
              <a:gd name="connsiteY3" fmla="*/ 1785938 h 3629411"/>
              <a:gd name="connsiteX4" fmla="*/ 5686427 w 7196683"/>
              <a:gd name="connsiteY4" fmla="*/ 1771650 h 3629411"/>
              <a:gd name="connsiteX5" fmla="*/ 5695952 w 7196683"/>
              <a:gd name="connsiteY5" fmla="*/ 1743075 h 3629411"/>
              <a:gd name="connsiteX6" fmla="*/ 5710239 w 7196683"/>
              <a:gd name="connsiteY6" fmla="*/ 1733550 h 3629411"/>
              <a:gd name="connsiteX7" fmla="*/ 5719764 w 7196683"/>
              <a:gd name="connsiteY7" fmla="*/ 1719263 h 3629411"/>
              <a:gd name="connsiteX8" fmla="*/ 5719764 w 7196683"/>
              <a:gd name="connsiteY8" fmla="*/ 1676400 h 3629411"/>
              <a:gd name="connsiteX9" fmla="*/ 5738814 w 7196683"/>
              <a:gd name="connsiteY9" fmla="*/ 1671638 h 3629411"/>
              <a:gd name="connsiteX10" fmla="*/ 5753102 w 7196683"/>
              <a:gd name="connsiteY10" fmla="*/ 1662113 h 3629411"/>
              <a:gd name="connsiteX11" fmla="*/ 5800727 w 7196683"/>
              <a:gd name="connsiteY11" fmla="*/ 1662113 h 3629411"/>
              <a:gd name="connsiteX12" fmla="*/ 5848352 w 7196683"/>
              <a:gd name="connsiteY12" fmla="*/ 1671638 h 3629411"/>
              <a:gd name="connsiteX13" fmla="*/ 5872164 w 7196683"/>
              <a:gd name="connsiteY13" fmla="*/ 1676400 h 3629411"/>
              <a:gd name="connsiteX14" fmla="*/ 5886452 w 7196683"/>
              <a:gd name="connsiteY14" fmla="*/ 1709738 h 3629411"/>
              <a:gd name="connsiteX15" fmla="*/ 5900739 w 7196683"/>
              <a:gd name="connsiteY15" fmla="*/ 1714500 h 3629411"/>
              <a:gd name="connsiteX16" fmla="*/ 5972177 w 7196683"/>
              <a:gd name="connsiteY16" fmla="*/ 1719263 h 3629411"/>
              <a:gd name="connsiteX17" fmla="*/ 5976939 w 7196683"/>
              <a:gd name="connsiteY17" fmla="*/ 1747838 h 3629411"/>
              <a:gd name="connsiteX18" fmla="*/ 6043614 w 7196683"/>
              <a:gd name="connsiteY18" fmla="*/ 1752600 h 3629411"/>
              <a:gd name="connsiteX19" fmla="*/ 6057902 w 7196683"/>
              <a:gd name="connsiteY19" fmla="*/ 1695450 h 3629411"/>
              <a:gd name="connsiteX20" fmla="*/ 6210302 w 7196683"/>
              <a:gd name="connsiteY20" fmla="*/ 1695450 h 3629411"/>
              <a:gd name="connsiteX21" fmla="*/ 6224589 w 7196683"/>
              <a:gd name="connsiteY21" fmla="*/ 1690688 h 3629411"/>
              <a:gd name="connsiteX22" fmla="*/ 6257927 w 7196683"/>
              <a:gd name="connsiteY22" fmla="*/ 1671638 h 3629411"/>
              <a:gd name="connsiteX23" fmla="*/ 6276977 w 7196683"/>
              <a:gd name="connsiteY23" fmla="*/ 1643063 h 3629411"/>
              <a:gd name="connsiteX24" fmla="*/ 6348414 w 7196683"/>
              <a:gd name="connsiteY24" fmla="*/ 1633538 h 3629411"/>
              <a:gd name="connsiteX25" fmla="*/ 6362702 w 7196683"/>
              <a:gd name="connsiteY25" fmla="*/ 1628775 h 3629411"/>
              <a:gd name="connsiteX26" fmla="*/ 6396039 w 7196683"/>
              <a:gd name="connsiteY26" fmla="*/ 1624013 h 3629411"/>
              <a:gd name="connsiteX27" fmla="*/ 6400802 w 7196683"/>
              <a:gd name="connsiteY27" fmla="*/ 1600200 h 3629411"/>
              <a:gd name="connsiteX28" fmla="*/ 6429377 w 7196683"/>
              <a:gd name="connsiteY28" fmla="*/ 1590675 h 3629411"/>
              <a:gd name="connsiteX29" fmla="*/ 6472239 w 7196683"/>
              <a:gd name="connsiteY29" fmla="*/ 1595438 h 3629411"/>
              <a:gd name="connsiteX30" fmla="*/ 6486527 w 7196683"/>
              <a:gd name="connsiteY30" fmla="*/ 1604963 h 3629411"/>
              <a:gd name="connsiteX31" fmla="*/ 6524627 w 7196683"/>
              <a:gd name="connsiteY31" fmla="*/ 1600200 h 3629411"/>
              <a:gd name="connsiteX32" fmla="*/ 6548439 w 7196683"/>
              <a:gd name="connsiteY32" fmla="*/ 1576388 h 3629411"/>
              <a:gd name="connsiteX33" fmla="*/ 6534152 w 7196683"/>
              <a:gd name="connsiteY33" fmla="*/ 1495425 h 3629411"/>
              <a:gd name="connsiteX34" fmla="*/ 6538914 w 7196683"/>
              <a:gd name="connsiteY34" fmla="*/ 1462088 h 3629411"/>
              <a:gd name="connsiteX35" fmla="*/ 6553202 w 7196683"/>
              <a:gd name="connsiteY35" fmla="*/ 1457325 h 3629411"/>
              <a:gd name="connsiteX36" fmla="*/ 6567489 w 7196683"/>
              <a:gd name="connsiteY36" fmla="*/ 1447800 h 3629411"/>
              <a:gd name="connsiteX37" fmla="*/ 6577014 w 7196683"/>
              <a:gd name="connsiteY37" fmla="*/ 1433513 h 3629411"/>
              <a:gd name="connsiteX38" fmla="*/ 6581777 w 7196683"/>
              <a:gd name="connsiteY38" fmla="*/ 1400175 h 3629411"/>
              <a:gd name="connsiteX39" fmla="*/ 6596064 w 7196683"/>
              <a:gd name="connsiteY39" fmla="*/ 1395413 h 3629411"/>
              <a:gd name="connsiteX40" fmla="*/ 6643689 w 7196683"/>
              <a:gd name="connsiteY40" fmla="*/ 1385888 h 3629411"/>
              <a:gd name="connsiteX41" fmla="*/ 6672264 w 7196683"/>
              <a:gd name="connsiteY41" fmla="*/ 1376363 h 3629411"/>
              <a:gd name="connsiteX42" fmla="*/ 6686552 w 7196683"/>
              <a:gd name="connsiteY42" fmla="*/ 1371600 h 3629411"/>
              <a:gd name="connsiteX43" fmla="*/ 6700839 w 7196683"/>
              <a:gd name="connsiteY43" fmla="*/ 1376363 h 3629411"/>
              <a:gd name="connsiteX44" fmla="*/ 6715127 w 7196683"/>
              <a:gd name="connsiteY44" fmla="*/ 1404938 h 3629411"/>
              <a:gd name="connsiteX45" fmla="*/ 6810377 w 7196683"/>
              <a:gd name="connsiteY45" fmla="*/ 1409700 h 3629411"/>
              <a:gd name="connsiteX46" fmla="*/ 6886577 w 7196683"/>
              <a:gd name="connsiteY46" fmla="*/ 1423988 h 3629411"/>
              <a:gd name="connsiteX47" fmla="*/ 6905627 w 7196683"/>
              <a:gd name="connsiteY47" fmla="*/ 1433513 h 3629411"/>
              <a:gd name="connsiteX48" fmla="*/ 6924677 w 7196683"/>
              <a:gd name="connsiteY48" fmla="*/ 1438275 h 3629411"/>
              <a:gd name="connsiteX49" fmla="*/ 6938964 w 7196683"/>
              <a:gd name="connsiteY49" fmla="*/ 1447800 h 3629411"/>
              <a:gd name="connsiteX50" fmla="*/ 6967539 w 7196683"/>
              <a:gd name="connsiteY50" fmla="*/ 1452563 h 3629411"/>
              <a:gd name="connsiteX51" fmla="*/ 7029452 w 7196683"/>
              <a:gd name="connsiteY51" fmla="*/ 1466850 h 3629411"/>
              <a:gd name="connsiteX52" fmla="*/ 7077077 w 7196683"/>
              <a:gd name="connsiteY52" fmla="*/ 1481138 h 3629411"/>
              <a:gd name="connsiteX53" fmla="*/ 7115177 w 7196683"/>
              <a:gd name="connsiteY53" fmla="*/ 1423988 h 3629411"/>
              <a:gd name="connsiteX54" fmla="*/ 7134227 w 7196683"/>
              <a:gd name="connsiteY54" fmla="*/ 1395413 h 3629411"/>
              <a:gd name="connsiteX55" fmla="*/ 7138989 w 7196683"/>
              <a:gd name="connsiteY55" fmla="*/ 1381125 h 3629411"/>
              <a:gd name="connsiteX56" fmla="*/ 7148514 w 7196683"/>
              <a:gd name="connsiteY56" fmla="*/ 1366838 h 3629411"/>
              <a:gd name="connsiteX57" fmla="*/ 7153277 w 7196683"/>
              <a:gd name="connsiteY57" fmla="*/ 1338263 h 3629411"/>
              <a:gd name="connsiteX58" fmla="*/ 7167564 w 7196683"/>
              <a:gd name="connsiteY58" fmla="*/ 1323975 h 3629411"/>
              <a:gd name="connsiteX59" fmla="*/ 7191377 w 7196683"/>
              <a:gd name="connsiteY59" fmla="*/ 1295400 h 3629411"/>
              <a:gd name="connsiteX60" fmla="*/ 7186614 w 7196683"/>
              <a:gd name="connsiteY60" fmla="*/ 1262063 h 3629411"/>
              <a:gd name="connsiteX61" fmla="*/ 7181852 w 7196683"/>
              <a:gd name="connsiteY61" fmla="*/ 1247775 h 3629411"/>
              <a:gd name="connsiteX62" fmla="*/ 7153277 w 7196683"/>
              <a:gd name="connsiteY62" fmla="*/ 1228725 h 3629411"/>
              <a:gd name="connsiteX63" fmla="*/ 7143752 w 7196683"/>
              <a:gd name="connsiteY63" fmla="*/ 1214438 h 3629411"/>
              <a:gd name="connsiteX64" fmla="*/ 7162802 w 7196683"/>
              <a:gd name="connsiteY64" fmla="*/ 1185863 h 3629411"/>
              <a:gd name="connsiteX65" fmla="*/ 7181852 w 7196683"/>
              <a:gd name="connsiteY65" fmla="*/ 1176338 h 3629411"/>
              <a:gd name="connsiteX66" fmla="*/ 7196139 w 7196683"/>
              <a:gd name="connsiteY66" fmla="*/ 1162050 h 3629411"/>
              <a:gd name="connsiteX67" fmla="*/ 7191377 w 7196683"/>
              <a:gd name="connsiteY67" fmla="*/ 1143000 h 3629411"/>
              <a:gd name="connsiteX68" fmla="*/ 7162802 w 7196683"/>
              <a:gd name="connsiteY68" fmla="*/ 1128713 h 3629411"/>
              <a:gd name="connsiteX69" fmla="*/ 7148514 w 7196683"/>
              <a:gd name="connsiteY69" fmla="*/ 1119188 h 3629411"/>
              <a:gd name="connsiteX70" fmla="*/ 7119939 w 7196683"/>
              <a:gd name="connsiteY70" fmla="*/ 1109663 h 3629411"/>
              <a:gd name="connsiteX71" fmla="*/ 7119939 w 7196683"/>
              <a:gd name="connsiteY71" fmla="*/ 1019175 h 3629411"/>
              <a:gd name="connsiteX72" fmla="*/ 7134227 w 7196683"/>
              <a:gd name="connsiteY72" fmla="*/ 985838 h 3629411"/>
              <a:gd name="connsiteX73" fmla="*/ 7153277 w 7196683"/>
              <a:gd name="connsiteY73" fmla="*/ 942975 h 3629411"/>
              <a:gd name="connsiteX74" fmla="*/ 7167564 w 7196683"/>
              <a:gd name="connsiteY74" fmla="*/ 909638 h 3629411"/>
              <a:gd name="connsiteX75" fmla="*/ 7177089 w 7196683"/>
              <a:gd name="connsiteY75" fmla="*/ 895350 h 3629411"/>
              <a:gd name="connsiteX76" fmla="*/ 7191377 w 7196683"/>
              <a:gd name="connsiteY76" fmla="*/ 885825 h 3629411"/>
              <a:gd name="connsiteX77" fmla="*/ 7196139 w 7196683"/>
              <a:gd name="connsiteY77" fmla="*/ 871538 h 3629411"/>
              <a:gd name="connsiteX78" fmla="*/ 7181852 w 7196683"/>
              <a:gd name="connsiteY78" fmla="*/ 866775 h 3629411"/>
              <a:gd name="connsiteX79" fmla="*/ 7162802 w 7196683"/>
              <a:gd name="connsiteY79" fmla="*/ 862013 h 3629411"/>
              <a:gd name="connsiteX80" fmla="*/ 7134227 w 7196683"/>
              <a:gd name="connsiteY80" fmla="*/ 852488 h 3629411"/>
              <a:gd name="connsiteX81" fmla="*/ 7115177 w 7196683"/>
              <a:gd name="connsiteY81" fmla="*/ 819150 h 3629411"/>
              <a:gd name="connsiteX82" fmla="*/ 7100889 w 7196683"/>
              <a:gd name="connsiteY82" fmla="*/ 790575 h 3629411"/>
              <a:gd name="connsiteX83" fmla="*/ 7134227 w 7196683"/>
              <a:gd name="connsiteY83" fmla="*/ 757238 h 3629411"/>
              <a:gd name="connsiteX84" fmla="*/ 7148514 w 7196683"/>
              <a:gd name="connsiteY84" fmla="*/ 747713 h 3629411"/>
              <a:gd name="connsiteX85" fmla="*/ 7162802 w 7196683"/>
              <a:gd name="connsiteY85" fmla="*/ 738188 h 3629411"/>
              <a:gd name="connsiteX86" fmla="*/ 7172327 w 7196683"/>
              <a:gd name="connsiteY86" fmla="*/ 723900 h 3629411"/>
              <a:gd name="connsiteX87" fmla="*/ 7134227 w 7196683"/>
              <a:gd name="connsiteY87" fmla="*/ 700088 h 3629411"/>
              <a:gd name="connsiteX88" fmla="*/ 7119939 w 7196683"/>
              <a:gd name="connsiteY88" fmla="*/ 695325 h 3629411"/>
              <a:gd name="connsiteX89" fmla="*/ 7096127 w 7196683"/>
              <a:gd name="connsiteY89" fmla="*/ 690563 h 3629411"/>
              <a:gd name="connsiteX90" fmla="*/ 7072314 w 7196683"/>
              <a:gd name="connsiteY90" fmla="*/ 681038 h 3629411"/>
              <a:gd name="connsiteX91" fmla="*/ 7053264 w 7196683"/>
              <a:gd name="connsiteY91" fmla="*/ 676275 h 3629411"/>
              <a:gd name="connsiteX92" fmla="*/ 7010402 w 7196683"/>
              <a:gd name="connsiteY92" fmla="*/ 652463 h 3629411"/>
              <a:gd name="connsiteX93" fmla="*/ 6996114 w 7196683"/>
              <a:gd name="connsiteY93" fmla="*/ 647700 h 3629411"/>
              <a:gd name="connsiteX94" fmla="*/ 6991352 w 7196683"/>
              <a:gd name="connsiteY94" fmla="*/ 633413 h 3629411"/>
              <a:gd name="connsiteX95" fmla="*/ 6996114 w 7196683"/>
              <a:gd name="connsiteY95" fmla="*/ 604838 h 3629411"/>
              <a:gd name="connsiteX96" fmla="*/ 7043739 w 7196683"/>
              <a:gd name="connsiteY96" fmla="*/ 561975 h 3629411"/>
              <a:gd name="connsiteX97" fmla="*/ 7058027 w 7196683"/>
              <a:gd name="connsiteY97" fmla="*/ 547688 h 3629411"/>
              <a:gd name="connsiteX98" fmla="*/ 7077077 w 7196683"/>
              <a:gd name="connsiteY98" fmla="*/ 514350 h 3629411"/>
              <a:gd name="connsiteX99" fmla="*/ 7081839 w 7196683"/>
              <a:gd name="connsiteY99" fmla="*/ 500063 h 3629411"/>
              <a:gd name="connsiteX100" fmla="*/ 7077077 w 7196683"/>
              <a:gd name="connsiteY100" fmla="*/ 457200 h 3629411"/>
              <a:gd name="connsiteX101" fmla="*/ 7048502 w 7196683"/>
              <a:gd name="connsiteY101" fmla="*/ 309563 h 3629411"/>
              <a:gd name="connsiteX102" fmla="*/ 7043739 w 7196683"/>
              <a:gd name="connsiteY102" fmla="*/ 290513 h 3629411"/>
              <a:gd name="connsiteX103" fmla="*/ 7067552 w 7196683"/>
              <a:gd name="connsiteY103" fmla="*/ 233363 h 3629411"/>
              <a:gd name="connsiteX104" fmla="*/ 7072314 w 7196683"/>
              <a:gd name="connsiteY104" fmla="*/ 219075 h 3629411"/>
              <a:gd name="connsiteX105" fmla="*/ 7081839 w 7196683"/>
              <a:gd name="connsiteY105" fmla="*/ 204788 h 3629411"/>
              <a:gd name="connsiteX106" fmla="*/ 7091364 w 7196683"/>
              <a:gd name="connsiteY106" fmla="*/ 166688 h 3629411"/>
              <a:gd name="connsiteX107" fmla="*/ 7119939 w 7196683"/>
              <a:gd name="connsiteY107" fmla="*/ 119063 h 3629411"/>
              <a:gd name="connsiteX108" fmla="*/ 7138989 w 7196683"/>
              <a:gd name="connsiteY108" fmla="*/ 90487 h 3629411"/>
              <a:gd name="connsiteX109" fmla="*/ 7148514 w 7196683"/>
              <a:gd name="connsiteY109" fmla="*/ 76200 h 3629411"/>
              <a:gd name="connsiteX110" fmla="*/ 6853239 w 7196683"/>
              <a:gd name="connsiteY110" fmla="*/ 76200 h 3629411"/>
              <a:gd name="connsiteX111" fmla="*/ 6800852 w 7196683"/>
              <a:gd name="connsiteY111" fmla="*/ 85725 h 3629411"/>
              <a:gd name="connsiteX112" fmla="*/ 6715127 w 7196683"/>
              <a:gd name="connsiteY112" fmla="*/ 90487 h 3629411"/>
              <a:gd name="connsiteX113" fmla="*/ 6634164 w 7196683"/>
              <a:gd name="connsiteY113" fmla="*/ 80962 h 3629411"/>
              <a:gd name="connsiteX114" fmla="*/ 6562727 w 7196683"/>
              <a:gd name="connsiteY114" fmla="*/ 66675 h 3629411"/>
              <a:gd name="connsiteX115" fmla="*/ 6257927 w 7196683"/>
              <a:gd name="connsiteY115" fmla="*/ 61912 h 3629411"/>
              <a:gd name="connsiteX116" fmla="*/ 5562602 w 7196683"/>
              <a:gd name="connsiteY116" fmla="*/ 47625 h 3629411"/>
              <a:gd name="connsiteX117" fmla="*/ 5534027 w 7196683"/>
              <a:gd name="connsiteY117" fmla="*/ 38100 h 3629411"/>
              <a:gd name="connsiteX118" fmla="*/ 2362202 w 7196683"/>
              <a:gd name="connsiteY118" fmla="*/ 28575 h 3629411"/>
              <a:gd name="connsiteX119" fmla="*/ 1481139 w 7196683"/>
              <a:gd name="connsiteY119" fmla="*/ 23812 h 3629411"/>
              <a:gd name="connsiteX120" fmla="*/ 1247777 w 7196683"/>
              <a:gd name="connsiteY120" fmla="*/ 9525 h 3629411"/>
              <a:gd name="connsiteX121" fmla="*/ 1204914 w 7196683"/>
              <a:gd name="connsiteY121" fmla="*/ 0 h 3629411"/>
              <a:gd name="connsiteX122" fmla="*/ 352427 w 7196683"/>
              <a:gd name="connsiteY122" fmla="*/ 4762 h 3629411"/>
              <a:gd name="connsiteX123" fmla="*/ 328614 w 7196683"/>
              <a:gd name="connsiteY123" fmla="*/ 14287 h 3629411"/>
              <a:gd name="connsiteX124" fmla="*/ 266702 w 7196683"/>
              <a:gd name="connsiteY124" fmla="*/ 19050 h 3629411"/>
              <a:gd name="connsiteX125" fmla="*/ 209552 w 7196683"/>
              <a:gd name="connsiteY125" fmla="*/ 28575 h 3629411"/>
              <a:gd name="connsiteX126" fmla="*/ 190502 w 7196683"/>
              <a:gd name="connsiteY126" fmla="*/ 33337 h 3629411"/>
              <a:gd name="connsiteX127" fmla="*/ 161927 w 7196683"/>
              <a:gd name="connsiteY127" fmla="*/ 38100 h 3629411"/>
              <a:gd name="connsiteX128" fmla="*/ 104776 w 7196683"/>
              <a:gd name="connsiteY128" fmla="*/ 52387 h 3629411"/>
              <a:gd name="connsiteX129" fmla="*/ 90489 w 7196683"/>
              <a:gd name="connsiteY129" fmla="*/ 57150 h 3629411"/>
              <a:gd name="connsiteX130" fmla="*/ 57151 w 7196683"/>
              <a:gd name="connsiteY130" fmla="*/ 66675 h 3629411"/>
              <a:gd name="connsiteX131" fmla="*/ 42864 w 7196683"/>
              <a:gd name="connsiteY131" fmla="*/ 119063 h 3629411"/>
              <a:gd name="connsiteX132" fmla="*/ 33339 w 7196683"/>
              <a:gd name="connsiteY132" fmla="*/ 147638 h 3629411"/>
              <a:gd name="connsiteX133" fmla="*/ 28576 w 7196683"/>
              <a:gd name="connsiteY133" fmla="*/ 180975 h 3629411"/>
              <a:gd name="connsiteX134" fmla="*/ 19051 w 7196683"/>
              <a:gd name="connsiteY134" fmla="*/ 304800 h 3629411"/>
              <a:gd name="connsiteX135" fmla="*/ 14289 w 7196683"/>
              <a:gd name="connsiteY135" fmla="*/ 342900 h 3629411"/>
              <a:gd name="connsiteX136" fmla="*/ 9526 w 7196683"/>
              <a:gd name="connsiteY136" fmla="*/ 361950 h 3629411"/>
              <a:gd name="connsiteX137" fmla="*/ 1 w 7196683"/>
              <a:gd name="connsiteY137" fmla="*/ 461963 h 3629411"/>
              <a:gd name="connsiteX138" fmla="*/ 109539 w 7196683"/>
              <a:gd name="connsiteY138" fmla="*/ 3409950 h 3629411"/>
              <a:gd name="connsiteX139" fmla="*/ 123826 w 7196683"/>
              <a:gd name="connsiteY139" fmla="*/ 3414713 h 3629411"/>
              <a:gd name="connsiteX140" fmla="*/ 166689 w 7196683"/>
              <a:gd name="connsiteY140" fmla="*/ 3429000 h 3629411"/>
              <a:gd name="connsiteX141" fmla="*/ 319089 w 7196683"/>
              <a:gd name="connsiteY141" fmla="*/ 3433763 h 3629411"/>
              <a:gd name="connsiteX142" fmla="*/ 342902 w 7196683"/>
              <a:gd name="connsiteY142" fmla="*/ 3424238 h 3629411"/>
              <a:gd name="connsiteX143" fmla="*/ 357189 w 7196683"/>
              <a:gd name="connsiteY143" fmla="*/ 3419475 h 3629411"/>
              <a:gd name="connsiteX144" fmla="*/ 400052 w 7196683"/>
              <a:gd name="connsiteY144" fmla="*/ 3386138 h 3629411"/>
              <a:gd name="connsiteX145" fmla="*/ 419102 w 7196683"/>
              <a:gd name="connsiteY145" fmla="*/ 3362325 h 3629411"/>
              <a:gd name="connsiteX146" fmla="*/ 433389 w 7196683"/>
              <a:gd name="connsiteY146" fmla="*/ 3357563 h 3629411"/>
              <a:gd name="connsiteX147" fmla="*/ 442914 w 7196683"/>
              <a:gd name="connsiteY147" fmla="*/ 3324225 h 3629411"/>
              <a:gd name="connsiteX148" fmla="*/ 461964 w 7196683"/>
              <a:gd name="connsiteY148" fmla="*/ 3305175 h 3629411"/>
              <a:gd name="connsiteX149" fmla="*/ 476252 w 7196683"/>
              <a:gd name="connsiteY149" fmla="*/ 3286125 h 3629411"/>
              <a:gd name="connsiteX150" fmla="*/ 490539 w 7196683"/>
              <a:gd name="connsiteY150" fmla="*/ 3252788 h 3629411"/>
              <a:gd name="connsiteX151" fmla="*/ 514352 w 7196683"/>
              <a:gd name="connsiteY151" fmla="*/ 3233738 h 3629411"/>
              <a:gd name="connsiteX152" fmla="*/ 523877 w 7196683"/>
              <a:gd name="connsiteY152" fmla="*/ 3219450 h 3629411"/>
              <a:gd name="connsiteX153" fmla="*/ 547689 w 7196683"/>
              <a:gd name="connsiteY153" fmla="*/ 3200400 h 3629411"/>
              <a:gd name="connsiteX154" fmla="*/ 561977 w 7196683"/>
              <a:gd name="connsiteY154" fmla="*/ 3186113 h 3629411"/>
              <a:gd name="connsiteX155" fmla="*/ 581027 w 7196683"/>
              <a:gd name="connsiteY155" fmla="*/ 3176588 h 3629411"/>
              <a:gd name="connsiteX156" fmla="*/ 614364 w 7196683"/>
              <a:gd name="connsiteY156" fmla="*/ 3162300 h 3629411"/>
              <a:gd name="connsiteX157" fmla="*/ 652464 w 7196683"/>
              <a:gd name="connsiteY157" fmla="*/ 3133725 h 3629411"/>
              <a:gd name="connsiteX158" fmla="*/ 666752 w 7196683"/>
              <a:gd name="connsiteY158" fmla="*/ 3124200 h 3629411"/>
              <a:gd name="connsiteX159" fmla="*/ 709614 w 7196683"/>
              <a:gd name="connsiteY159" fmla="*/ 3081338 h 3629411"/>
              <a:gd name="connsiteX160" fmla="*/ 733427 w 7196683"/>
              <a:gd name="connsiteY160" fmla="*/ 3057525 h 3629411"/>
              <a:gd name="connsiteX161" fmla="*/ 776289 w 7196683"/>
              <a:gd name="connsiteY161" fmla="*/ 3005138 h 3629411"/>
              <a:gd name="connsiteX162" fmla="*/ 785814 w 7196683"/>
              <a:gd name="connsiteY162" fmla="*/ 2990850 h 3629411"/>
              <a:gd name="connsiteX163" fmla="*/ 828677 w 7196683"/>
              <a:gd name="connsiteY163" fmla="*/ 2967038 h 3629411"/>
              <a:gd name="connsiteX164" fmla="*/ 842964 w 7196683"/>
              <a:gd name="connsiteY164" fmla="*/ 2957513 h 3629411"/>
              <a:gd name="connsiteX165" fmla="*/ 876302 w 7196683"/>
              <a:gd name="connsiteY165" fmla="*/ 2938463 h 3629411"/>
              <a:gd name="connsiteX166" fmla="*/ 890589 w 7196683"/>
              <a:gd name="connsiteY166" fmla="*/ 2924175 h 3629411"/>
              <a:gd name="connsiteX167" fmla="*/ 971552 w 7196683"/>
              <a:gd name="connsiteY167" fmla="*/ 2876550 h 3629411"/>
              <a:gd name="connsiteX168" fmla="*/ 1004889 w 7196683"/>
              <a:gd name="connsiteY168" fmla="*/ 2847975 h 3629411"/>
              <a:gd name="connsiteX169" fmla="*/ 1071564 w 7196683"/>
              <a:gd name="connsiteY169" fmla="*/ 2819400 h 3629411"/>
              <a:gd name="connsiteX170" fmla="*/ 1128714 w 7196683"/>
              <a:gd name="connsiteY170" fmla="*/ 2795588 h 3629411"/>
              <a:gd name="connsiteX171" fmla="*/ 1157289 w 7196683"/>
              <a:gd name="connsiteY171" fmla="*/ 2781300 h 3629411"/>
              <a:gd name="connsiteX172" fmla="*/ 1185864 w 7196683"/>
              <a:gd name="connsiteY172" fmla="*/ 2776538 h 3629411"/>
              <a:gd name="connsiteX173" fmla="*/ 1276352 w 7196683"/>
              <a:gd name="connsiteY173" fmla="*/ 2757488 h 3629411"/>
              <a:gd name="connsiteX174" fmla="*/ 1357314 w 7196683"/>
              <a:gd name="connsiteY174" fmla="*/ 2728913 h 3629411"/>
              <a:gd name="connsiteX175" fmla="*/ 1409702 w 7196683"/>
              <a:gd name="connsiteY175" fmla="*/ 2714625 h 3629411"/>
              <a:gd name="connsiteX176" fmla="*/ 1562102 w 7196683"/>
              <a:gd name="connsiteY176" fmla="*/ 2652713 h 3629411"/>
              <a:gd name="connsiteX177" fmla="*/ 1652589 w 7196683"/>
              <a:gd name="connsiteY177" fmla="*/ 2614613 h 3629411"/>
              <a:gd name="connsiteX178" fmla="*/ 1752602 w 7196683"/>
              <a:gd name="connsiteY178" fmla="*/ 2581275 h 3629411"/>
              <a:gd name="connsiteX179" fmla="*/ 1781177 w 7196683"/>
              <a:gd name="connsiteY179" fmla="*/ 2566988 h 3629411"/>
              <a:gd name="connsiteX180" fmla="*/ 1809752 w 7196683"/>
              <a:gd name="connsiteY180" fmla="*/ 2547938 h 3629411"/>
              <a:gd name="connsiteX181" fmla="*/ 1852614 w 7196683"/>
              <a:gd name="connsiteY181" fmla="*/ 2533650 h 3629411"/>
              <a:gd name="connsiteX182" fmla="*/ 1971677 w 7196683"/>
              <a:gd name="connsiteY182" fmla="*/ 2481263 h 3629411"/>
              <a:gd name="connsiteX183" fmla="*/ 2024064 w 7196683"/>
              <a:gd name="connsiteY183" fmla="*/ 2452688 h 3629411"/>
              <a:gd name="connsiteX184" fmla="*/ 2057402 w 7196683"/>
              <a:gd name="connsiteY184" fmla="*/ 2443163 h 3629411"/>
              <a:gd name="connsiteX185" fmla="*/ 2109789 w 7196683"/>
              <a:gd name="connsiteY185" fmla="*/ 2424113 h 3629411"/>
              <a:gd name="connsiteX186" fmla="*/ 2162177 w 7196683"/>
              <a:gd name="connsiteY186" fmla="*/ 2400300 h 3629411"/>
              <a:gd name="connsiteX187" fmla="*/ 2238377 w 7196683"/>
              <a:gd name="connsiteY187" fmla="*/ 2376488 h 3629411"/>
              <a:gd name="connsiteX188" fmla="*/ 2362202 w 7196683"/>
              <a:gd name="connsiteY188" fmla="*/ 2319338 h 3629411"/>
              <a:gd name="connsiteX189" fmla="*/ 2419352 w 7196683"/>
              <a:gd name="connsiteY189" fmla="*/ 2286000 h 3629411"/>
              <a:gd name="connsiteX190" fmla="*/ 2452689 w 7196683"/>
              <a:gd name="connsiteY190" fmla="*/ 2276475 h 3629411"/>
              <a:gd name="connsiteX191" fmla="*/ 2528889 w 7196683"/>
              <a:gd name="connsiteY191" fmla="*/ 2238375 h 3629411"/>
              <a:gd name="connsiteX192" fmla="*/ 2586039 w 7196683"/>
              <a:gd name="connsiteY192" fmla="*/ 2219325 h 3629411"/>
              <a:gd name="connsiteX193" fmla="*/ 2605089 w 7196683"/>
              <a:gd name="connsiteY193" fmla="*/ 2209800 h 3629411"/>
              <a:gd name="connsiteX194" fmla="*/ 2728914 w 7196683"/>
              <a:gd name="connsiteY194" fmla="*/ 2157413 h 3629411"/>
              <a:gd name="connsiteX195" fmla="*/ 2752727 w 7196683"/>
              <a:gd name="connsiteY195" fmla="*/ 2143125 h 3629411"/>
              <a:gd name="connsiteX196" fmla="*/ 2881314 w 7196683"/>
              <a:gd name="connsiteY196" fmla="*/ 2100263 h 3629411"/>
              <a:gd name="connsiteX197" fmla="*/ 2909889 w 7196683"/>
              <a:gd name="connsiteY197" fmla="*/ 2095500 h 3629411"/>
              <a:gd name="connsiteX198" fmla="*/ 2976564 w 7196683"/>
              <a:gd name="connsiteY198" fmla="*/ 2085975 h 3629411"/>
              <a:gd name="connsiteX199" fmla="*/ 3086102 w 7196683"/>
              <a:gd name="connsiteY199" fmla="*/ 2052638 h 3629411"/>
              <a:gd name="connsiteX200" fmla="*/ 3171827 w 7196683"/>
              <a:gd name="connsiteY200" fmla="*/ 2028825 h 3629411"/>
              <a:gd name="connsiteX201" fmla="*/ 3214689 w 7196683"/>
              <a:gd name="connsiteY201" fmla="*/ 2019300 h 3629411"/>
              <a:gd name="connsiteX202" fmla="*/ 3262314 w 7196683"/>
              <a:gd name="connsiteY202" fmla="*/ 2005013 h 3629411"/>
              <a:gd name="connsiteX203" fmla="*/ 3376614 w 7196683"/>
              <a:gd name="connsiteY203" fmla="*/ 1990725 h 3629411"/>
              <a:gd name="connsiteX204" fmla="*/ 3438527 w 7196683"/>
              <a:gd name="connsiteY204" fmla="*/ 1981200 h 3629411"/>
              <a:gd name="connsiteX205" fmla="*/ 3519489 w 7196683"/>
              <a:gd name="connsiteY205" fmla="*/ 1971675 h 3629411"/>
              <a:gd name="connsiteX206" fmla="*/ 3614739 w 7196683"/>
              <a:gd name="connsiteY206" fmla="*/ 1943100 h 3629411"/>
              <a:gd name="connsiteX207" fmla="*/ 3667127 w 7196683"/>
              <a:gd name="connsiteY207" fmla="*/ 1938338 h 3629411"/>
              <a:gd name="connsiteX208" fmla="*/ 3838577 w 7196683"/>
              <a:gd name="connsiteY208" fmla="*/ 1909763 h 3629411"/>
              <a:gd name="connsiteX209" fmla="*/ 3952877 w 7196683"/>
              <a:gd name="connsiteY209" fmla="*/ 1890713 h 3629411"/>
              <a:gd name="connsiteX210" fmla="*/ 4057652 w 7196683"/>
              <a:gd name="connsiteY210" fmla="*/ 1866900 h 3629411"/>
              <a:gd name="connsiteX211" fmla="*/ 4110039 w 7196683"/>
              <a:gd name="connsiteY211" fmla="*/ 1862138 h 3629411"/>
              <a:gd name="connsiteX212" fmla="*/ 4214814 w 7196683"/>
              <a:gd name="connsiteY212" fmla="*/ 1843088 h 3629411"/>
              <a:gd name="connsiteX213" fmla="*/ 4257677 w 7196683"/>
              <a:gd name="connsiteY213" fmla="*/ 1833563 h 3629411"/>
              <a:gd name="connsiteX214" fmla="*/ 4348164 w 7196683"/>
              <a:gd name="connsiteY214" fmla="*/ 1824038 h 3629411"/>
              <a:gd name="connsiteX215" fmla="*/ 4400552 w 7196683"/>
              <a:gd name="connsiteY215" fmla="*/ 1819275 h 3629411"/>
              <a:gd name="connsiteX216" fmla="*/ 4557714 w 7196683"/>
              <a:gd name="connsiteY216" fmla="*/ 1814513 h 3629411"/>
              <a:gd name="connsiteX217" fmla="*/ 4591052 w 7196683"/>
              <a:gd name="connsiteY217" fmla="*/ 1809750 h 3629411"/>
              <a:gd name="connsiteX218" fmla="*/ 4638677 w 7196683"/>
              <a:gd name="connsiteY218" fmla="*/ 1795463 h 3629411"/>
              <a:gd name="connsiteX219" fmla="*/ 4710114 w 7196683"/>
              <a:gd name="connsiteY219" fmla="*/ 1790700 h 3629411"/>
              <a:gd name="connsiteX220" fmla="*/ 4891089 w 7196683"/>
              <a:gd name="connsiteY220" fmla="*/ 1776413 h 3629411"/>
              <a:gd name="connsiteX221" fmla="*/ 4914902 w 7196683"/>
              <a:gd name="connsiteY221" fmla="*/ 1771650 h 3629411"/>
              <a:gd name="connsiteX222" fmla="*/ 4972052 w 7196683"/>
              <a:gd name="connsiteY222" fmla="*/ 1766888 h 3629411"/>
              <a:gd name="connsiteX223" fmla="*/ 5033964 w 7196683"/>
              <a:gd name="connsiteY223" fmla="*/ 1757363 h 3629411"/>
              <a:gd name="connsiteX224" fmla="*/ 5162552 w 7196683"/>
              <a:gd name="connsiteY224" fmla="*/ 1752600 h 3629411"/>
              <a:gd name="connsiteX225" fmla="*/ 5195889 w 7196683"/>
              <a:gd name="connsiteY225" fmla="*/ 1747838 h 3629411"/>
              <a:gd name="connsiteX226" fmla="*/ 5286377 w 7196683"/>
              <a:gd name="connsiteY226" fmla="*/ 1738313 h 3629411"/>
              <a:gd name="connsiteX227" fmla="*/ 5300664 w 7196683"/>
              <a:gd name="connsiteY227" fmla="*/ 1733550 h 3629411"/>
              <a:gd name="connsiteX228" fmla="*/ 5348289 w 7196683"/>
              <a:gd name="connsiteY228" fmla="*/ 1728788 h 3629411"/>
              <a:gd name="connsiteX229" fmla="*/ 5376864 w 7196683"/>
              <a:gd name="connsiteY229" fmla="*/ 1719263 h 3629411"/>
              <a:gd name="connsiteX230" fmla="*/ 5595939 w 7196683"/>
              <a:gd name="connsiteY230" fmla="*/ 1719263 h 3629411"/>
              <a:gd name="connsiteX231" fmla="*/ 5629277 w 7196683"/>
              <a:gd name="connsiteY231" fmla="*/ 1747838 h 3629411"/>
              <a:gd name="connsiteX232" fmla="*/ 5662614 w 7196683"/>
              <a:gd name="connsiteY232" fmla="*/ 1809750 h 3629411"/>
              <a:gd name="connsiteX233" fmla="*/ 5667377 w 7196683"/>
              <a:gd name="connsiteY233" fmla="*/ 1824038 h 3629411"/>
              <a:gd name="connsiteX234" fmla="*/ 5681664 w 7196683"/>
              <a:gd name="connsiteY234" fmla="*/ 1847850 h 3629411"/>
              <a:gd name="connsiteX0" fmla="*/ 5678325 w 7193344"/>
              <a:gd name="connsiteY0" fmla="*/ 1847850 h 3636819"/>
              <a:gd name="connsiteX1" fmla="*/ 5702138 w 7193344"/>
              <a:gd name="connsiteY1" fmla="*/ 1838325 h 3636819"/>
              <a:gd name="connsiteX2" fmla="*/ 5716425 w 7193344"/>
              <a:gd name="connsiteY2" fmla="*/ 1828800 h 3636819"/>
              <a:gd name="connsiteX3" fmla="*/ 5692613 w 7193344"/>
              <a:gd name="connsiteY3" fmla="*/ 1785938 h 3636819"/>
              <a:gd name="connsiteX4" fmla="*/ 5683088 w 7193344"/>
              <a:gd name="connsiteY4" fmla="*/ 1771650 h 3636819"/>
              <a:gd name="connsiteX5" fmla="*/ 5692613 w 7193344"/>
              <a:gd name="connsiteY5" fmla="*/ 1743075 h 3636819"/>
              <a:gd name="connsiteX6" fmla="*/ 5706900 w 7193344"/>
              <a:gd name="connsiteY6" fmla="*/ 1733550 h 3636819"/>
              <a:gd name="connsiteX7" fmla="*/ 5716425 w 7193344"/>
              <a:gd name="connsiteY7" fmla="*/ 1719263 h 3636819"/>
              <a:gd name="connsiteX8" fmla="*/ 5716425 w 7193344"/>
              <a:gd name="connsiteY8" fmla="*/ 1676400 h 3636819"/>
              <a:gd name="connsiteX9" fmla="*/ 5735475 w 7193344"/>
              <a:gd name="connsiteY9" fmla="*/ 1671638 h 3636819"/>
              <a:gd name="connsiteX10" fmla="*/ 5749763 w 7193344"/>
              <a:gd name="connsiteY10" fmla="*/ 1662113 h 3636819"/>
              <a:gd name="connsiteX11" fmla="*/ 5797388 w 7193344"/>
              <a:gd name="connsiteY11" fmla="*/ 1662113 h 3636819"/>
              <a:gd name="connsiteX12" fmla="*/ 5845013 w 7193344"/>
              <a:gd name="connsiteY12" fmla="*/ 1671638 h 3636819"/>
              <a:gd name="connsiteX13" fmla="*/ 5868825 w 7193344"/>
              <a:gd name="connsiteY13" fmla="*/ 1676400 h 3636819"/>
              <a:gd name="connsiteX14" fmla="*/ 5883113 w 7193344"/>
              <a:gd name="connsiteY14" fmla="*/ 1709738 h 3636819"/>
              <a:gd name="connsiteX15" fmla="*/ 5897400 w 7193344"/>
              <a:gd name="connsiteY15" fmla="*/ 1714500 h 3636819"/>
              <a:gd name="connsiteX16" fmla="*/ 5968838 w 7193344"/>
              <a:gd name="connsiteY16" fmla="*/ 1719263 h 3636819"/>
              <a:gd name="connsiteX17" fmla="*/ 5973600 w 7193344"/>
              <a:gd name="connsiteY17" fmla="*/ 1747838 h 3636819"/>
              <a:gd name="connsiteX18" fmla="*/ 6040275 w 7193344"/>
              <a:gd name="connsiteY18" fmla="*/ 1752600 h 3636819"/>
              <a:gd name="connsiteX19" fmla="*/ 6054563 w 7193344"/>
              <a:gd name="connsiteY19" fmla="*/ 1695450 h 3636819"/>
              <a:gd name="connsiteX20" fmla="*/ 6206963 w 7193344"/>
              <a:gd name="connsiteY20" fmla="*/ 1695450 h 3636819"/>
              <a:gd name="connsiteX21" fmla="*/ 6221250 w 7193344"/>
              <a:gd name="connsiteY21" fmla="*/ 1690688 h 3636819"/>
              <a:gd name="connsiteX22" fmla="*/ 6254588 w 7193344"/>
              <a:gd name="connsiteY22" fmla="*/ 1671638 h 3636819"/>
              <a:gd name="connsiteX23" fmla="*/ 6273638 w 7193344"/>
              <a:gd name="connsiteY23" fmla="*/ 1643063 h 3636819"/>
              <a:gd name="connsiteX24" fmla="*/ 6345075 w 7193344"/>
              <a:gd name="connsiteY24" fmla="*/ 1633538 h 3636819"/>
              <a:gd name="connsiteX25" fmla="*/ 6359363 w 7193344"/>
              <a:gd name="connsiteY25" fmla="*/ 1628775 h 3636819"/>
              <a:gd name="connsiteX26" fmla="*/ 6392700 w 7193344"/>
              <a:gd name="connsiteY26" fmla="*/ 1624013 h 3636819"/>
              <a:gd name="connsiteX27" fmla="*/ 6397463 w 7193344"/>
              <a:gd name="connsiteY27" fmla="*/ 1600200 h 3636819"/>
              <a:gd name="connsiteX28" fmla="*/ 6426038 w 7193344"/>
              <a:gd name="connsiteY28" fmla="*/ 1590675 h 3636819"/>
              <a:gd name="connsiteX29" fmla="*/ 6468900 w 7193344"/>
              <a:gd name="connsiteY29" fmla="*/ 1595438 h 3636819"/>
              <a:gd name="connsiteX30" fmla="*/ 6483188 w 7193344"/>
              <a:gd name="connsiteY30" fmla="*/ 1604963 h 3636819"/>
              <a:gd name="connsiteX31" fmla="*/ 6521288 w 7193344"/>
              <a:gd name="connsiteY31" fmla="*/ 1600200 h 3636819"/>
              <a:gd name="connsiteX32" fmla="*/ 6545100 w 7193344"/>
              <a:gd name="connsiteY32" fmla="*/ 1576388 h 3636819"/>
              <a:gd name="connsiteX33" fmla="*/ 6530813 w 7193344"/>
              <a:gd name="connsiteY33" fmla="*/ 1495425 h 3636819"/>
              <a:gd name="connsiteX34" fmla="*/ 6535575 w 7193344"/>
              <a:gd name="connsiteY34" fmla="*/ 1462088 h 3636819"/>
              <a:gd name="connsiteX35" fmla="*/ 6549863 w 7193344"/>
              <a:gd name="connsiteY35" fmla="*/ 1457325 h 3636819"/>
              <a:gd name="connsiteX36" fmla="*/ 6564150 w 7193344"/>
              <a:gd name="connsiteY36" fmla="*/ 1447800 h 3636819"/>
              <a:gd name="connsiteX37" fmla="*/ 6573675 w 7193344"/>
              <a:gd name="connsiteY37" fmla="*/ 1433513 h 3636819"/>
              <a:gd name="connsiteX38" fmla="*/ 6578438 w 7193344"/>
              <a:gd name="connsiteY38" fmla="*/ 1400175 h 3636819"/>
              <a:gd name="connsiteX39" fmla="*/ 6592725 w 7193344"/>
              <a:gd name="connsiteY39" fmla="*/ 1395413 h 3636819"/>
              <a:gd name="connsiteX40" fmla="*/ 6640350 w 7193344"/>
              <a:gd name="connsiteY40" fmla="*/ 1385888 h 3636819"/>
              <a:gd name="connsiteX41" fmla="*/ 6668925 w 7193344"/>
              <a:gd name="connsiteY41" fmla="*/ 1376363 h 3636819"/>
              <a:gd name="connsiteX42" fmla="*/ 6683213 w 7193344"/>
              <a:gd name="connsiteY42" fmla="*/ 1371600 h 3636819"/>
              <a:gd name="connsiteX43" fmla="*/ 6697500 w 7193344"/>
              <a:gd name="connsiteY43" fmla="*/ 1376363 h 3636819"/>
              <a:gd name="connsiteX44" fmla="*/ 6711788 w 7193344"/>
              <a:gd name="connsiteY44" fmla="*/ 1404938 h 3636819"/>
              <a:gd name="connsiteX45" fmla="*/ 6807038 w 7193344"/>
              <a:gd name="connsiteY45" fmla="*/ 1409700 h 3636819"/>
              <a:gd name="connsiteX46" fmla="*/ 6883238 w 7193344"/>
              <a:gd name="connsiteY46" fmla="*/ 1423988 h 3636819"/>
              <a:gd name="connsiteX47" fmla="*/ 6902288 w 7193344"/>
              <a:gd name="connsiteY47" fmla="*/ 1433513 h 3636819"/>
              <a:gd name="connsiteX48" fmla="*/ 6921338 w 7193344"/>
              <a:gd name="connsiteY48" fmla="*/ 1438275 h 3636819"/>
              <a:gd name="connsiteX49" fmla="*/ 6935625 w 7193344"/>
              <a:gd name="connsiteY49" fmla="*/ 1447800 h 3636819"/>
              <a:gd name="connsiteX50" fmla="*/ 6964200 w 7193344"/>
              <a:gd name="connsiteY50" fmla="*/ 1452563 h 3636819"/>
              <a:gd name="connsiteX51" fmla="*/ 7026113 w 7193344"/>
              <a:gd name="connsiteY51" fmla="*/ 1466850 h 3636819"/>
              <a:gd name="connsiteX52" fmla="*/ 7073738 w 7193344"/>
              <a:gd name="connsiteY52" fmla="*/ 1481138 h 3636819"/>
              <a:gd name="connsiteX53" fmla="*/ 7111838 w 7193344"/>
              <a:gd name="connsiteY53" fmla="*/ 1423988 h 3636819"/>
              <a:gd name="connsiteX54" fmla="*/ 7130888 w 7193344"/>
              <a:gd name="connsiteY54" fmla="*/ 1395413 h 3636819"/>
              <a:gd name="connsiteX55" fmla="*/ 7135650 w 7193344"/>
              <a:gd name="connsiteY55" fmla="*/ 1381125 h 3636819"/>
              <a:gd name="connsiteX56" fmla="*/ 7145175 w 7193344"/>
              <a:gd name="connsiteY56" fmla="*/ 1366838 h 3636819"/>
              <a:gd name="connsiteX57" fmla="*/ 7149938 w 7193344"/>
              <a:gd name="connsiteY57" fmla="*/ 1338263 h 3636819"/>
              <a:gd name="connsiteX58" fmla="*/ 7164225 w 7193344"/>
              <a:gd name="connsiteY58" fmla="*/ 1323975 h 3636819"/>
              <a:gd name="connsiteX59" fmla="*/ 7188038 w 7193344"/>
              <a:gd name="connsiteY59" fmla="*/ 1295400 h 3636819"/>
              <a:gd name="connsiteX60" fmla="*/ 7183275 w 7193344"/>
              <a:gd name="connsiteY60" fmla="*/ 1262063 h 3636819"/>
              <a:gd name="connsiteX61" fmla="*/ 7178513 w 7193344"/>
              <a:gd name="connsiteY61" fmla="*/ 1247775 h 3636819"/>
              <a:gd name="connsiteX62" fmla="*/ 7149938 w 7193344"/>
              <a:gd name="connsiteY62" fmla="*/ 1228725 h 3636819"/>
              <a:gd name="connsiteX63" fmla="*/ 7140413 w 7193344"/>
              <a:gd name="connsiteY63" fmla="*/ 1214438 h 3636819"/>
              <a:gd name="connsiteX64" fmla="*/ 7159463 w 7193344"/>
              <a:gd name="connsiteY64" fmla="*/ 1185863 h 3636819"/>
              <a:gd name="connsiteX65" fmla="*/ 7178513 w 7193344"/>
              <a:gd name="connsiteY65" fmla="*/ 1176338 h 3636819"/>
              <a:gd name="connsiteX66" fmla="*/ 7192800 w 7193344"/>
              <a:gd name="connsiteY66" fmla="*/ 1162050 h 3636819"/>
              <a:gd name="connsiteX67" fmla="*/ 7188038 w 7193344"/>
              <a:gd name="connsiteY67" fmla="*/ 1143000 h 3636819"/>
              <a:gd name="connsiteX68" fmla="*/ 7159463 w 7193344"/>
              <a:gd name="connsiteY68" fmla="*/ 1128713 h 3636819"/>
              <a:gd name="connsiteX69" fmla="*/ 7145175 w 7193344"/>
              <a:gd name="connsiteY69" fmla="*/ 1119188 h 3636819"/>
              <a:gd name="connsiteX70" fmla="*/ 7116600 w 7193344"/>
              <a:gd name="connsiteY70" fmla="*/ 1109663 h 3636819"/>
              <a:gd name="connsiteX71" fmla="*/ 7116600 w 7193344"/>
              <a:gd name="connsiteY71" fmla="*/ 1019175 h 3636819"/>
              <a:gd name="connsiteX72" fmla="*/ 7130888 w 7193344"/>
              <a:gd name="connsiteY72" fmla="*/ 985838 h 3636819"/>
              <a:gd name="connsiteX73" fmla="*/ 7149938 w 7193344"/>
              <a:gd name="connsiteY73" fmla="*/ 942975 h 3636819"/>
              <a:gd name="connsiteX74" fmla="*/ 7164225 w 7193344"/>
              <a:gd name="connsiteY74" fmla="*/ 909638 h 3636819"/>
              <a:gd name="connsiteX75" fmla="*/ 7173750 w 7193344"/>
              <a:gd name="connsiteY75" fmla="*/ 895350 h 3636819"/>
              <a:gd name="connsiteX76" fmla="*/ 7188038 w 7193344"/>
              <a:gd name="connsiteY76" fmla="*/ 885825 h 3636819"/>
              <a:gd name="connsiteX77" fmla="*/ 7192800 w 7193344"/>
              <a:gd name="connsiteY77" fmla="*/ 871538 h 3636819"/>
              <a:gd name="connsiteX78" fmla="*/ 7178513 w 7193344"/>
              <a:gd name="connsiteY78" fmla="*/ 866775 h 3636819"/>
              <a:gd name="connsiteX79" fmla="*/ 7159463 w 7193344"/>
              <a:gd name="connsiteY79" fmla="*/ 862013 h 3636819"/>
              <a:gd name="connsiteX80" fmla="*/ 7130888 w 7193344"/>
              <a:gd name="connsiteY80" fmla="*/ 852488 h 3636819"/>
              <a:gd name="connsiteX81" fmla="*/ 7111838 w 7193344"/>
              <a:gd name="connsiteY81" fmla="*/ 819150 h 3636819"/>
              <a:gd name="connsiteX82" fmla="*/ 7097550 w 7193344"/>
              <a:gd name="connsiteY82" fmla="*/ 790575 h 3636819"/>
              <a:gd name="connsiteX83" fmla="*/ 7130888 w 7193344"/>
              <a:gd name="connsiteY83" fmla="*/ 757238 h 3636819"/>
              <a:gd name="connsiteX84" fmla="*/ 7145175 w 7193344"/>
              <a:gd name="connsiteY84" fmla="*/ 747713 h 3636819"/>
              <a:gd name="connsiteX85" fmla="*/ 7159463 w 7193344"/>
              <a:gd name="connsiteY85" fmla="*/ 738188 h 3636819"/>
              <a:gd name="connsiteX86" fmla="*/ 7168988 w 7193344"/>
              <a:gd name="connsiteY86" fmla="*/ 723900 h 3636819"/>
              <a:gd name="connsiteX87" fmla="*/ 7130888 w 7193344"/>
              <a:gd name="connsiteY87" fmla="*/ 700088 h 3636819"/>
              <a:gd name="connsiteX88" fmla="*/ 7116600 w 7193344"/>
              <a:gd name="connsiteY88" fmla="*/ 695325 h 3636819"/>
              <a:gd name="connsiteX89" fmla="*/ 7092788 w 7193344"/>
              <a:gd name="connsiteY89" fmla="*/ 690563 h 3636819"/>
              <a:gd name="connsiteX90" fmla="*/ 7068975 w 7193344"/>
              <a:gd name="connsiteY90" fmla="*/ 681038 h 3636819"/>
              <a:gd name="connsiteX91" fmla="*/ 7049925 w 7193344"/>
              <a:gd name="connsiteY91" fmla="*/ 676275 h 3636819"/>
              <a:gd name="connsiteX92" fmla="*/ 7007063 w 7193344"/>
              <a:gd name="connsiteY92" fmla="*/ 652463 h 3636819"/>
              <a:gd name="connsiteX93" fmla="*/ 6992775 w 7193344"/>
              <a:gd name="connsiteY93" fmla="*/ 647700 h 3636819"/>
              <a:gd name="connsiteX94" fmla="*/ 6988013 w 7193344"/>
              <a:gd name="connsiteY94" fmla="*/ 633413 h 3636819"/>
              <a:gd name="connsiteX95" fmla="*/ 6992775 w 7193344"/>
              <a:gd name="connsiteY95" fmla="*/ 604838 h 3636819"/>
              <a:gd name="connsiteX96" fmla="*/ 7040400 w 7193344"/>
              <a:gd name="connsiteY96" fmla="*/ 561975 h 3636819"/>
              <a:gd name="connsiteX97" fmla="*/ 7054688 w 7193344"/>
              <a:gd name="connsiteY97" fmla="*/ 547688 h 3636819"/>
              <a:gd name="connsiteX98" fmla="*/ 7073738 w 7193344"/>
              <a:gd name="connsiteY98" fmla="*/ 514350 h 3636819"/>
              <a:gd name="connsiteX99" fmla="*/ 7078500 w 7193344"/>
              <a:gd name="connsiteY99" fmla="*/ 500063 h 3636819"/>
              <a:gd name="connsiteX100" fmla="*/ 7073738 w 7193344"/>
              <a:gd name="connsiteY100" fmla="*/ 457200 h 3636819"/>
              <a:gd name="connsiteX101" fmla="*/ 7045163 w 7193344"/>
              <a:gd name="connsiteY101" fmla="*/ 309563 h 3636819"/>
              <a:gd name="connsiteX102" fmla="*/ 7040400 w 7193344"/>
              <a:gd name="connsiteY102" fmla="*/ 290513 h 3636819"/>
              <a:gd name="connsiteX103" fmla="*/ 7064213 w 7193344"/>
              <a:gd name="connsiteY103" fmla="*/ 233363 h 3636819"/>
              <a:gd name="connsiteX104" fmla="*/ 7068975 w 7193344"/>
              <a:gd name="connsiteY104" fmla="*/ 219075 h 3636819"/>
              <a:gd name="connsiteX105" fmla="*/ 7078500 w 7193344"/>
              <a:gd name="connsiteY105" fmla="*/ 204788 h 3636819"/>
              <a:gd name="connsiteX106" fmla="*/ 7088025 w 7193344"/>
              <a:gd name="connsiteY106" fmla="*/ 166688 h 3636819"/>
              <a:gd name="connsiteX107" fmla="*/ 7116600 w 7193344"/>
              <a:gd name="connsiteY107" fmla="*/ 119063 h 3636819"/>
              <a:gd name="connsiteX108" fmla="*/ 7135650 w 7193344"/>
              <a:gd name="connsiteY108" fmla="*/ 90487 h 3636819"/>
              <a:gd name="connsiteX109" fmla="*/ 7145175 w 7193344"/>
              <a:gd name="connsiteY109" fmla="*/ 76200 h 3636819"/>
              <a:gd name="connsiteX110" fmla="*/ 6849900 w 7193344"/>
              <a:gd name="connsiteY110" fmla="*/ 76200 h 3636819"/>
              <a:gd name="connsiteX111" fmla="*/ 6797513 w 7193344"/>
              <a:gd name="connsiteY111" fmla="*/ 85725 h 3636819"/>
              <a:gd name="connsiteX112" fmla="*/ 6711788 w 7193344"/>
              <a:gd name="connsiteY112" fmla="*/ 90487 h 3636819"/>
              <a:gd name="connsiteX113" fmla="*/ 6630825 w 7193344"/>
              <a:gd name="connsiteY113" fmla="*/ 80962 h 3636819"/>
              <a:gd name="connsiteX114" fmla="*/ 6559388 w 7193344"/>
              <a:gd name="connsiteY114" fmla="*/ 66675 h 3636819"/>
              <a:gd name="connsiteX115" fmla="*/ 6254588 w 7193344"/>
              <a:gd name="connsiteY115" fmla="*/ 61912 h 3636819"/>
              <a:gd name="connsiteX116" fmla="*/ 5559263 w 7193344"/>
              <a:gd name="connsiteY116" fmla="*/ 47625 h 3636819"/>
              <a:gd name="connsiteX117" fmla="*/ 5530688 w 7193344"/>
              <a:gd name="connsiteY117" fmla="*/ 38100 h 3636819"/>
              <a:gd name="connsiteX118" fmla="*/ 2358863 w 7193344"/>
              <a:gd name="connsiteY118" fmla="*/ 28575 h 3636819"/>
              <a:gd name="connsiteX119" fmla="*/ 1477800 w 7193344"/>
              <a:gd name="connsiteY119" fmla="*/ 23812 h 3636819"/>
              <a:gd name="connsiteX120" fmla="*/ 1244438 w 7193344"/>
              <a:gd name="connsiteY120" fmla="*/ 9525 h 3636819"/>
              <a:gd name="connsiteX121" fmla="*/ 1201575 w 7193344"/>
              <a:gd name="connsiteY121" fmla="*/ 0 h 3636819"/>
              <a:gd name="connsiteX122" fmla="*/ 349088 w 7193344"/>
              <a:gd name="connsiteY122" fmla="*/ 4762 h 3636819"/>
              <a:gd name="connsiteX123" fmla="*/ 325275 w 7193344"/>
              <a:gd name="connsiteY123" fmla="*/ 14287 h 3636819"/>
              <a:gd name="connsiteX124" fmla="*/ 263363 w 7193344"/>
              <a:gd name="connsiteY124" fmla="*/ 19050 h 3636819"/>
              <a:gd name="connsiteX125" fmla="*/ 206213 w 7193344"/>
              <a:gd name="connsiteY125" fmla="*/ 28575 h 3636819"/>
              <a:gd name="connsiteX126" fmla="*/ 187163 w 7193344"/>
              <a:gd name="connsiteY126" fmla="*/ 33337 h 3636819"/>
              <a:gd name="connsiteX127" fmla="*/ 158588 w 7193344"/>
              <a:gd name="connsiteY127" fmla="*/ 38100 h 3636819"/>
              <a:gd name="connsiteX128" fmla="*/ 101437 w 7193344"/>
              <a:gd name="connsiteY128" fmla="*/ 52387 h 3636819"/>
              <a:gd name="connsiteX129" fmla="*/ 87150 w 7193344"/>
              <a:gd name="connsiteY129" fmla="*/ 57150 h 3636819"/>
              <a:gd name="connsiteX130" fmla="*/ 53812 w 7193344"/>
              <a:gd name="connsiteY130" fmla="*/ 66675 h 3636819"/>
              <a:gd name="connsiteX131" fmla="*/ 39525 w 7193344"/>
              <a:gd name="connsiteY131" fmla="*/ 119063 h 3636819"/>
              <a:gd name="connsiteX132" fmla="*/ 30000 w 7193344"/>
              <a:gd name="connsiteY132" fmla="*/ 147638 h 3636819"/>
              <a:gd name="connsiteX133" fmla="*/ 25237 w 7193344"/>
              <a:gd name="connsiteY133" fmla="*/ 180975 h 3636819"/>
              <a:gd name="connsiteX134" fmla="*/ 15712 w 7193344"/>
              <a:gd name="connsiteY134" fmla="*/ 304800 h 3636819"/>
              <a:gd name="connsiteX135" fmla="*/ 10950 w 7193344"/>
              <a:gd name="connsiteY135" fmla="*/ 342900 h 3636819"/>
              <a:gd name="connsiteX136" fmla="*/ 6187 w 7193344"/>
              <a:gd name="connsiteY136" fmla="*/ 361950 h 3636819"/>
              <a:gd name="connsiteX137" fmla="*/ 106200 w 7193344"/>
              <a:gd name="connsiteY137" fmla="*/ 3409950 h 3636819"/>
              <a:gd name="connsiteX138" fmla="*/ 120487 w 7193344"/>
              <a:gd name="connsiteY138" fmla="*/ 3414713 h 3636819"/>
              <a:gd name="connsiteX139" fmla="*/ 163350 w 7193344"/>
              <a:gd name="connsiteY139" fmla="*/ 3429000 h 3636819"/>
              <a:gd name="connsiteX140" fmla="*/ 315750 w 7193344"/>
              <a:gd name="connsiteY140" fmla="*/ 3433763 h 3636819"/>
              <a:gd name="connsiteX141" fmla="*/ 339563 w 7193344"/>
              <a:gd name="connsiteY141" fmla="*/ 3424238 h 3636819"/>
              <a:gd name="connsiteX142" fmla="*/ 353850 w 7193344"/>
              <a:gd name="connsiteY142" fmla="*/ 3419475 h 3636819"/>
              <a:gd name="connsiteX143" fmla="*/ 396713 w 7193344"/>
              <a:gd name="connsiteY143" fmla="*/ 3386138 h 3636819"/>
              <a:gd name="connsiteX144" fmla="*/ 415763 w 7193344"/>
              <a:gd name="connsiteY144" fmla="*/ 3362325 h 3636819"/>
              <a:gd name="connsiteX145" fmla="*/ 430050 w 7193344"/>
              <a:gd name="connsiteY145" fmla="*/ 3357563 h 3636819"/>
              <a:gd name="connsiteX146" fmla="*/ 439575 w 7193344"/>
              <a:gd name="connsiteY146" fmla="*/ 3324225 h 3636819"/>
              <a:gd name="connsiteX147" fmla="*/ 458625 w 7193344"/>
              <a:gd name="connsiteY147" fmla="*/ 3305175 h 3636819"/>
              <a:gd name="connsiteX148" fmla="*/ 472913 w 7193344"/>
              <a:gd name="connsiteY148" fmla="*/ 3286125 h 3636819"/>
              <a:gd name="connsiteX149" fmla="*/ 487200 w 7193344"/>
              <a:gd name="connsiteY149" fmla="*/ 3252788 h 3636819"/>
              <a:gd name="connsiteX150" fmla="*/ 511013 w 7193344"/>
              <a:gd name="connsiteY150" fmla="*/ 3233738 h 3636819"/>
              <a:gd name="connsiteX151" fmla="*/ 520538 w 7193344"/>
              <a:gd name="connsiteY151" fmla="*/ 3219450 h 3636819"/>
              <a:gd name="connsiteX152" fmla="*/ 544350 w 7193344"/>
              <a:gd name="connsiteY152" fmla="*/ 3200400 h 3636819"/>
              <a:gd name="connsiteX153" fmla="*/ 558638 w 7193344"/>
              <a:gd name="connsiteY153" fmla="*/ 3186113 h 3636819"/>
              <a:gd name="connsiteX154" fmla="*/ 577688 w 7193344"/>
              <a:gd name="connsiteY154" fmla="*/ 3176588 h 3636819"/>
              <a:gd name="connsiteX155" fmla="*/ 611025 w 7193344"/>
              <a:gd name="connsiteY155" fmla="*/ 3162300 h 3636819"/>
              <a:gd name="connsiteX156" fmla="*/ 649125 w 7193344"/>
              <a:gd name="connsiteY156" fmla="*/ 3133725 h 3636819"/>
              <a:gd name="connsiteX157" fmla="*/ 663413 w 7193344"/>
              <a:gd name="connsiteY157" fmla="*/ 3124200 h 3636819"/>
              <a:gd name="connsiteX158" fmla="*/ 706275 w 7193344"/>
              <a:gd name="connsiteY158" fmla="*/ 3081338 h 3636819"/>
              <a:gd name="connsiteX159" fmla="*/ 730088 w 7193344"/>
              <a:gd name="connsiteY159" fmla="*/ 3057525 h 3636819"/>
              <a:gd name="connsiteX160" fmla="*/ 772950 w 7193344"/>
              <a:gd name="connsiteY160" fmla="*/ 3005138 h 3636819"/>
              <a:gd name="connsiteX161" fmla="*/ 782475 w 7193344"/>
              <a:gd name="connsiteY161" fmla="*/ 2990850 h 3636819"/>
              <a:gd name="connsiteX162" fmla="*/ 825338 w 7193344"/>
              <a:gd name="connsiteY162" fmla="*/ 2967038 h 3636819"/>
              <a:gd name="connsiteX163" fmla="*/ 839625 w 7193344"/>
              <a:gd name="connsiteY163" fmla="*/ 2957513 h 3636819"/>
              <a:gd name="connsiteX164" fmla="*/ 872963 w 7193344"/>
              <a:gd name="connsiteY164" fmla="*/ 2938463 h 3636819"/>
              <a:gd name="connsiteX165" fmla="*/ 887250 w 7193344"/>
              <a:gd name="connsiteY165" fmla="*/ 2924175 h 3636819"/>
              <a:gd name="connsiteX166" fmla="*/ 968213 w 7193344"/>
              <a:gd name="connsiteY166" fmla="*/ 2876550 h 3636819"/>
              <a:gd name="connsiteX167" fmla="*/ 1001550 w 7193344"/>
              <a:gd name="connsiteY167" fmla="*/ 2847975 h 3636819"/>
              <a:gd name="connsiteX168" fmla="*/ 1068225 w 7193344"/>
              <a:gd name="connsiteY168" fmla="*/ 2819400 h 3636819"/>
              <a:gd name="connsiteX169" fmla="*/ 1125375 w 7193344"/>
              <a:gd name="connsiteY169" fmla="*/ 2795588 h 3636819"/>
              <a:gd name="connsiteX170" fmla="*/ 1153950 w 7193344"/>
              <a:gd name="connsiteY170" fmla="*/ 2781300 h 3636819"/>
              <a:gd name="connsiteX171" fmla="*/ 1182525 w 7193344"/>
              <a:gd name="connsiteY171" fmla="*/ 2776538 h 3636819"/>
              <a:gd name="connsiteX172" fmla="*/ 1273013 w 7193344"/>
              <a:gd name="connsiteY172" fmla="*/ 2757488 h 3636819"/>
              <a:gd name="connsiteX173" fmla="*/ 1353975 w 7193344"/>
              <a:gd name="connsiteY173" fmla="*/ 2728913 h 3636819"/>
              <a:gd name="connsiteX174" fmla="*/ 1406363 w 7193344"/>
              <a:gd name="connsiteY174" fmla="*/ 2714625 h 3636819"/>
              <a:gd name="connsiteX175" fmla="*/ 1558763 w 7193344"/>
              <a:gd name="connsiteY175" fmla="*/ 2652713 h 3636819"/>
              <a:gd name="connsiteX176" fmla="*/ 1649250 w 7193344"/>
              <a:gd name="connsiteY176" fmla="*/ 2614613 h 3636819"/>
              <a:gd name="connsiteX177" fmla="*/ 1749263 w 7193344"/>
              <a:gd name="connsiteY177" fmla="*/ 2581275 h 3636819"/>
              <a:gd name="connsiteX178" fmla="*/ 1777838 w 7193344"/>
              <a:gd name="connsiteY178" fmla="*/ 2566988 h 3636819"/>
              <a:gd name="connsiteX179" fmla="*/ 1806413 w 7193344"/>
              <a:gd name="connsiteY179" fmla="*/ 2547938 h 3636819"/>
              <a:gd name="connsiteX180" fmla="*/ 1849275 w 7193344"/>
              <a:gd name="connsiteY180" fmla="*/ 2533650 h 3636819"/>
              <a:gd name="connsiteX181" fmla="*/ 1968338 w 7193344"/>
              <a:gd name="connsiteY181" fmla="*/ 2481263 h 3636819"/>
              <a:gd name="connsiteX182" fmla="*/ 2020725 w 7193344"/>
              <a:gd name="connsiteY182" fmla="*/ 2452688 h 3636819"/>
              <a:gd name="connsiteX183" fmla="*/ 2054063 w 7193344"/>
              <a:gd name="connsiteY183" fmla="*/ 2443163 h 3636819"/>
              <a:gd name="connsiteX184" fmla="*/ 2106450 w 7193344"/>
              <a:gd name="connsiteY184" fmla="*/ 2424113 h 3636819"/>
              <a:gd name="connsiteX185" fmla="*/ 2158838 w 7193344"/>
              <a:gd name="connsiteY185" fmla="*/ 2400300 h 3636819"/>
              <a:gd name="connsiteX186" fmla="*/ 2235038 w 7193344"/>
              <a:gd name="connsiteY186" fmla="*/ 2376488 h 3636819"/>
              <a:gd name="connsiteX187" fmla="*/ 2358863 w 7193344"/>
              <a:gd name="connsiteY187" fmla="*/ 2319338 h 3636819"/>
              <a:gd name="connsiteX188" fmla="*/ 2416013 w 7193344"/>
              <a:gd name="connsiteY188" fmla="*/ 2286000 h 3636819"/>
              <a:gd name="connsiteX189" fmla="*/ 2449350 w 7193344"/>
              <a:gd name="connsiteY189" fmla="*/ 2276475 h 3636819"/>
              <a:gd name="connsiteX190" fmla="*/ 2525550 w 7193344"/>
              <a:gd name="connsiteY190" fmla="*/ 2238375 h 3636819"/>
              <a:gd name="connsiteX191" fmla="*/ 2582700 w 7193344"/>
              <a:gd name="connsiteY191" fmla="*/ 2219325 h 3636819"/>
              <a:gd name="connsiteX192" fmla="*/ 2601750 w 7193344"/>
              <a:gd name="connsiteY192" fmla="*/ 2209800 h 3636819"/>
              <a:gd name="connsiteX193" fmla="*/ 2725575 w 7193344"/>
              <a:gd name="connsiteY193" fmla="*/ 2157413 h 3636819"/>
              <a:gd name="connsiteX194" fmla="*/ 2749388 w 7193344"/>
              <a:gd name="connsiteY194" fmla="*/ 2143125 h 3636819"/>
              <a:gd name="connsiteX195" fmla="*/ 2877975 w 7193344"/>
              <a:gd name="connsiteY195" fmla="*/ 2100263 h 3636819"/>
              <a:gd name="connsiteX196" fmla="*/ 2906550 w 7193344"/>
              <a:gd name="connsiteY196" fmla="*/ 2095500 h 3636819"/>
              <a:gd name="connsiteX197" fmla="*/ 2973225 w 7193344"/>
              <a:gd name="connsiteY197" fmla="*/ 2085975 h 3636819"/>
              <a:gd name="connsiteX198" fmla="*/ 3082763 w 7193344"/>
              <a:gd name="connsiteY198" fmla="*/ 2052638 h 3636819"/>
              <a:gd name="connsiteX199" fmla="*/ 3168488 w 7193344"/>
              <a:gd name="connsiteY199" fmla="*/ 2028825 h 3636819"/>
              <a:gd name="connsiteX200" fmla="*/ 3211350 w 7193344"/>
              <a:gd name="connsiteY200" fmla="*/ 2019300 h 3636819"/>
              <a:gd name="connsiteX201" fmla="*/ 3258975 w 7193344"/>
              <a:gd name="connsiteY201" fmla="*/ 2005013 h 3636819"/>
              <a:gd name="connsiteX202" fmla="*/ 3373275 w 7193344"/>
              <a:gd name="connsiteY202" fmla="*/ 1990725 h 3636819"/>
              <a:gd name="connsiteX203" fmla="*/ 3435188 w 7193344"/>
              <a:gd name="connsiteY203" fmla="*/ 1981200 h 3636819"/>
              <a:gd name="connsiteX204" fmla="*/ 3516150 w 7193344"/>
              <a:gd name="connsiteY204" fmla="*/ 1971675 h 3636819"/>
              <a:gd name="connsiteX205" fmla="*/ 3611400 w 7193344"/>
              <a:gd name="connsiteY205" fmla="*/ 1943100 h 3636819"/>
              <a:gd name="connsiteX206" fmla="*/ 3663788 w 7193344"/>
              <a:gd name="connsiteY206" fmla="*/ 1938338 h 3636819"/>
              <a:gd name="connsiteX207" fmla="*/ 3835238 w 7193344"/>
              <a:gd name="connsiteY207" fmla="*/ 1909763 h 3636819"/>
              <a:gd name="connsiteX208" fmla="*/ 3949538 w 7193344"/>
              <a:gd name="connsiteY208" fmla="*/ 1890713 h 3636819"/>
              <a:gd name="connsiteX209" fmla="*/ 4054313 w 7193344"/>
              <a:gd name="connsiteY209" fmla="*/ 1866900 h 3636819"/>
              <a:gd name="connsiteX210" fmla="*/ 4106700 w 7193344"/>
              <a:gd name="connsiteY210" fmla="*/ 1862138 h 3636819"/>
              <a:gd name="connsiteX211" fmla="*/ 4211475 w 7193344"/>
              <a:gd name="connsiteY211" fmla="*/ 1843088 h 3636819"/>
              <a:gd name="connsiteX212" fmla="*/ 4254338 w 7193344"/>
              <a:gd name="connsiteY212" fmla="*/ 1833563 h 3636819"/>
              <a:gd name="connsiteX213" fmla="*/ 4344825 w 7193344"/>
              <a:gd name="connsiteY213" fmla="*/ 1824038 h 3636819"/>
              <a:gd name="connsiteX214" fmla="*/ 4397213 w 7193344"/>
              <a:gd name="connsiteY214" fmla="*/ 1819275 h 3636819"/>
              <a:gd name="connsiteX215" fmla="*/ 4554375 w 7193344"/>
              <a:gd name="connsiteY215" fmla="*/ 1814513 h 3636819"/>
              <a:gd name="connsiteX216" fmla="*/ 4587713 w 7193344"/>
              <a:gd name="connsiteY216" fmla="*/ 1809750 h 3636819"/>
              <a:gd name="connsiteX217" fmla="*/ 4635338 w 7193344"/>
              <a:gd name="connsiteY217" fmla="*/ 1795463 h 3636819"/>
              <a:gd name="connsiteX218" fmla="*/ 4706775 w 7193344"/>
              <a:gd name="connsiteY218" fmla="*/ 1790700 h 3636819"/>
              <a:gd name="connsiteX219" fmla="*/ 4887750 w 7193344"/>
              <a:gd name="connsiteY219" fmla="*/ 1776413 h 3636819"/>
              <a:gd name="connsiteX220" fmla="*/ 4911563 w 7193344"/>
              <a:gd name="connsiteY220" fmla="*/ 1771650 h 3636819"/>
              <a:gd name="connsiteX221" fmla="*/ 4968713 w 7193344"/>
              <a:gd name="connsiteY221" fmla="*/ 1766888 h 3636819"/>
              <a:gd name="connsiteX222" fmla="*/ 5030625 w 7193344"/>
              <a:gd name="connsiteY222" fmla="*/ 1757363 h 3636819"/>
              <a:gd name="connsiteX223" fmla="*/ 5159213 w 7193344"/>
              <a:gd name="connsiteY223" fmla="*/ 1752600 h 3636819"/>
              <a:gd name="connsiteX224" fmla="*/ 5192550 w 7193344"/>
              <a:gd name="connsiteY224" fmla="*/ 1747838 h 3636819"/>
              <a:gd name="connsiteX225" fmla="*/ 5283038 w 7193344"/>
              <a:gd name="connsiteY225" fmla="*/ 1738313 h 3636819"/>
              <a:gd name="connsiteX226" fmla="*/ 5297325 w 7193344"/>
              <a:gd name="connsiteY226" fmla="*/ 1733550 h 3636819"/>
              <a:gd name="connsiteX227" fmla="*/ 5344950 w 7193344"/>
              <a:gd name="connsiteY227" fmla="*/ 1728788 h 3636819"/>
              <a:gd name="connsiteX228" fmla="*/ 5373525 w 7193344"/>
              <a:gd name="connsiteY228" fmla="*/ 1719263 h 3636819"/>
              <a:gd name="connsiteX229" fmla="*/ 5592600 w 7193344"/>
              <a:gd name="connsiteY229" fmla="*/ 1719263 h 3636819"/>
              <a:gd name="connsiteX230" fmla="*/ 5625938 w 7193344"/>
              <a:gd name="connsiteY230" fmla="*/ 1747838 h 3636819"/>
              <a:gd name="connsiteX231" fmla="*/ 5659275 w 7193344"/>
              <a:gd name="connsiteY231" fmla="*/ 1809750 h 3636819"/>
              <a:gd name="connsiteX232" fmla="*/ 5664038 w 7193344"/>
              <a:gd name="connsiteY232" fmla="*/ 1824038 h 3636819"/>
              <a:gd name="connsiteX233" fmla="*/ 5678325 w 7193344"/>
              <a:gd name="connsiteY233" fmla="*/ 1847850 h 3636819"/>
              <a:gd name="connsiteX0" fmla="*/ 5673305 w 7188324"/>
              <a:gd name="connsiteY0" fmla="*/ 1847850 h 3638230"/>
              <a:gd name="connsiteX1" fmla="*/ 5697118 w 7188324"/>
              <a:gd name="connsiteY1" fmla="*/ 1838325 h 3638230"/>
              <a:gd name="connsiteX2" fmla="*/ 5711405 w 7188324"/>
              <a:gd name="connsiteY2" fmla="*/ 1828800 h 3638230"/>
              <a:gd name="connsiteX3" fmla="*/ 5687593 w 7188324"/>
              <a:gd name="connsiteY3" fmla="*/ 1785938 h 3638230"/>
              <a:gd name="connsiteX4" fmla="*/ 5678068 w 7188324"/>
              <a:gd name="connsiteY4" fmla="*/ 1771650 h 3638230"/>
              <a:gd name="connsiteX5" fmla="*/ 5687593 w 7188324"/>
              <a:gd name="connsiteY5" fmla="*/ 1743075 h 3638230"/>
              <a:gd name="connsiteX6" fmla="*/ 5701880 w 7188324"/>
              <a:gd name="connsiteY6" fmla="*/ 1733550 h 3638230"/>
              <a:gd name="connsiteX7" fmla="*/ 5711405 w 7188324"/>
              <a:gd name="connsiteY7" fmla="*/ 1719263 h 3638230"/>
              <a:gd name="connsiteX8" fmla="*/ 5711405 w 7188324"/>
              <a:gd name="connsiteY8" fmla="*/ 1676400 h 3638230"/>
              <a:gd name="connsiteX9" fmla="*/ 5730455 w 7188324"/>
              <a:gd name="connsiteY9" fmla="*/ 1671638 h 3638230"/>
              <a:gd name="connsiteX10" fmla="*/ 5744743 w 7188324"/>
              <a:gd name="connsiteY10" fmla="*/ 1662113 h 3638230"/>
              <a:gd name="connsiteX11" fmla="*/ 5792368 w 7188324"/>
              <a:gd name="connsiteY11" fmla="*/ 1662113 h 3638230"/>
              <a:gd name="connsiteX12" fmla="*/ 5839993 w 7188324"/>
              <a:gd name="connsiteY12" fmla="*/ 1671638 h 3638230"/>
              <a:gd name="connsiteX13" fmla="*/ 5863805 w 7188324"/>
              <a:gd name="connsiteY13" fmla="*/ 1676400 h 3638230"/>
              <a:gd name="connsiteX14" fmla="*/ 5878093 w 7188324"/>
              <a:gd name="connsiteY14" fmla="*/ 1709738 h 3638230"/>
              <a:gd name="connsiteX15" fmla="*/ 5892380 w 7188324"/>
              <a:gd name="connsiteY15" fmla="*/ 1714500 h 3638230"/>
              <a:gd name="connsiteX16" fmla="*/ 5963818 w 7188324"/>
              <a:gd name="connsiteY16" fmla="*/ 1719263 h 3638230"/>
              <a:gd name="connsiteX17" fmla="*/ 5968580 w 7188324"/>
              <a:gd name="connsiteY17" fmla="*/ 1747838 h 3638230"/>
              <a:gd name="connsiteX18" fmla="*/ 6035255 w 7188324"/>
              <a:gd name="connsiteY18" fmla="*/ 1752600 h 3638230"/>
              <a:gd name="connsiteX19" fmla="*/ 6049543 w 7188324"/>
              <a:gd name="connsiteY19" fmla="*/ 1695450 h 3638230"/>
              <a:gd name="connsiteX20" fmla="*/ 6201943 w 7188324"/>
              <a:gd name="connsiteY20" fmla="*/ 1695450 h 3638230"/>
              <a:gd name="connsiteX21" fmla="*/ 6216230 w 7188324"/>
              <a:gd name="connsiteY21" fmla="*/ 1690688 h 3638230"/>
              <a:gd name="connsiteX22" fmla="*/ 6249568 w 7188324"/>
              <a:gd name="connsiteY22" fmla="*/ 1671638 h 3638230"/>
              <a:gd name="connsiteX23" fmla="*/ 6268618 w 7188324"/>
              <a:gd name="connsiteY23" fmla="*/ 1643063 h 3638230"/>
              <a:gd name="connsiteX24" fmla="*/ 6340055 w 7188324"/>
              <a:gd name="connsiteY24" fmla="*/ 1633538 h 3638230"/>
              <a:gd name="connsiteX25" fmla="*/ 6354343 w 7188324"/>
              <a:gd name="connsiteY25" fmla="*/ 1628775 h 3638230"/>
              <a:gd name="connsiteX26" fmla="*/ 6387680 w 7188324"/>
              <a:gd name="connsiteY26" fmla="*/ 1624013 h 3638230"/>
              <a:gd name="connsiteX27" fmla="*/ 6392443 w 7188324"/>
              <a:gd name="connsiteY27" fmla="*/ 1600200 h 3638230"/>
              <a:gd name="connsiteX28" fmla="*/ 6421018 w 7188324"/>
              <a:gd name="connsiteY28" fmla="*/ 1590675 h 3638230"/>
              <a:gd name="connsiteX29" fmla="*/ 6463880 w 7188324"/>
              <a:gd name="connsiteY29" fmla="*/ 1595438 h 3638230"/>
              <a:gd name="connsiteX30" fmla="*/ 6478168 w 7188324"/>
              <a:gd name="connsiteY30" fmla="*/ 1604963 h 3638230"/>
              <a:gd name="connsiteX31" fmla="*/ 6516268 w 7188324"/>
              <a:gd name="connsiteY31" fmla="*/ 1600200 h 3638230"/>
              <a:gd name="connsiteX32" fmla="*/ 6540080 w 7188324"/>
              <a:gd name="connsiteY32" fmla="*/ 1576388 h 3638230"/>
              <a:gd name="connsiteX33" fmla="*/ 6525793 w 7188324"/>
              <a:gd name="connsiteY33" fmla="*/ 1495425 h 3638230"/>
              <a:gd name="connsiteX34" fmla="*/ 6530555 w 7188324"/>
              <a:gd name="connsiteY34" fmla="*/ 1462088 h 3638230"/>
              <a:gd name="connsiteX35" fmla="*/ 6544843 w 7188324"/>
              <a:gd name="connsiteY35" fmla="*/ 1457325 h 3638230"/>
              <a:gd name="connsiteX36" fmla="*/ 6559130 w 7188324"/>
              <a:gd name="connsiteY36" fmla="*/ 1447800 h 3638230"/>
              <a:gd name="connsiteX37" fmla="*/ 6568655 w 7188324"/>
              <a:gd name="connsiteY37" fmla="*/ 1433513 h 3638230"/>
              <a:gd name="connsiteX38" fmla="*/ 6573418 w 7188324"/>
              <a:gd name="connsiteY38" fmla="*/ 1400175 h 3638230"/>
              <a:gd name="connsiteX39" fmla="*/ 6587705 w 7188324"/>
              <a:gd name="connsiteY39" fmla="*/ 1395413 h 3638230"/>
              <a:gd name="connsiteX40" fmla="*/ 6635330 w 7188324"/>
              <a:gd name="connsiteY40" fmla="*/ 1385888 h 3638230"/>
              <a:gd name="connsiteX41" fmla="*/ 6663905 w 7188324"/>
              <a:gd name="connsiteY41" fmla="*/ 1376363 h 3638230"/>
              <a:gd name="connsiteX42" fmla="*/ 6678193 w 7188324"/>
              <a:gd name="connsiteY42" fmla="*/ 1371600 h 3638230"/>
              <a:gd name="connsiteX43" fmla="*/ 6692480 w 7188324"/>
              <a:gd name="connsiteY43" fmla="*/ 1376363 h 3638230"/>
              <a:gd name="connsiteX44" fmla="*/ 6706768 w 7188324"/>
              <a:gd name="connsiteY44" fmla="*/ 1404938 h 3638230"/>
              <a:gd name="connsiteX45" fmla="*/ 6802018 w 7188324"/>
              <a:gd name="connsiteY45" fmla="*/ 1409700 h 3638230"/>
              <a:gd name="connsiteX46" fmla="*/ 6878218 w 7188324"/>
              <a:gd name="connsiteY46" fmla="*/ 1423988 h 3638230"/>
              <a:gd name="connsiteX47" fmla="*/ 6897268 w 7188324"/>
              <a:gd name="connsiteY47" fmla="*/ 1433513 h 3638230"/>
              <a:gd name="connsiteX48" fmla="*/ 6916318 w 7188324"/>
              <a:gd name="connsiteY48" fmla="*/ 1438275 h 3638230"/>
              <a:gd name="connsiteX49" fmla="*/ 6930605 w 7188324"/>
              <a:gd name="connsiteY49" fmla="*/ 1447800 h 3638230"/>
              <a:gd name="connsiteX50" fmla="*/ 6959180 w 7188324"/>
              <a:gd name="connsiteY50" fmla="*/ 1452563 h 3638230"/>
              <a:gd name="connsiteX51" fmla="*/ 7021093 w 7188324"/>
              <a:gd name="connsiteY51" fmla="*/ 1466850 h 3638230"/>
              <a:gd name="connsiteX52" fmla="*/ 7068718 w 7188324"/>
              <a:gd name="connsiteY52" fmla="*/ 1481138 h 3638230"/>
              <a:gd name="connsiteX53" fmla="*/ 7106818 w 7188324"/>
              <a:gd name="connsiteY53" fmla="*/ 1423988 h 3638230"/>
              <a:gd name="connsiteX54" fmla="*/ 7125868 w 7188324"/>
              <a:gd name="connsiteY54" fmla="*/ 1395413 h 3638230"/>
              <a:gd name="connsiteX55" fmla="*/ 7130630 w 7188324"/>
              <a:gd name="connsiteY55" fmla="*/ 1381125 h 3638230"/>
              <a:gd name="connsiteX56" fmla="*/ 7140155 w 7188324"/>
              <a:gd name="connsiteY56" fmla="*/ 1366838 h 3638230"/>
              <a:gd name="connsiteX57" fmla="*/ 7144918 w 7188324"/>
              <a:gd name="connsiteY57" fmla="*/ 1338263 h 3638230"/>
              <a:gd name="connsiteX58" fmla="*/ 7159205 w 7188324"/>
              <a:gd name="connsiteY58" fmla="*/ 1323975 h 3638230"/>
              <a:gd name="connsiteX59" fmla="*/ 7183018 w 7188324"/>
              <a:gd name="connsiteY59" fmla="*/ 1295400 h 3638230"/>
              <a:gd name="connsiteX60" fmla="*/ 7178255 w 7188324"/>
              <a:gd name="connsiteY60" fmla="*/ 1262063 h 3638230"/>
              <a:gd name="connsiteX61" fmla="*/ 7173493 w 7188324"/>
              <a:gd name="connsiteY61" fmla="*/ 1247775 h 3638230"/>
              <a:gd name="connsiteX62" fmla="*/ 7144918 w 7188324"/>
              <a:gd name="connsiteY62" fmla="*/ 1228725 h 3638230"/>
              <a:gd name="connsiteX63" fmla="*/ 7135393 w 7188324"/>
              <a:gd name="connsiteY63" fmla="*/ 1214438 h 3638230"/>
              <a:gd name="connsiteX64" fmla="*/ 7154443 w 7188324"/>
              <a:gd name="connsiteY64" fmla="*/ 1185863 h 3638230"/>
              <a:gd name="connsiteX65" fmla="*/ 7173493 w 7188324"/>
              <a:gd name="connsiteY65" fmla="*/ 1176338 h 3638230"/>
              <a:gd name="connsiteX66" fmla="*/ 7187780 w 7188324"/>
              <a:gd name="connsiteY66" fmla="*/ 1162050 h 3638230"/>
              <a:gd name="connsiteX67" fmla="*/ 7183018 w 7188324"/>
              <a:gd name="connsiteY67" fmla="*/ 1143000 h 3638230"/>
              <a:gd name="connsiteX68" fmla="*/ 7154443 w 7188324"/>
              <a:gd name="connsiteY68" fmla="*/ 1128713 h 3638230"/>
              <a:gd name="connsiteX69" fmla="*/ 7140155 w 7188324"/>
              <a:gd name="connsiteY69" fmla="*/ 1119188 h 3638230"/>
              <a:gd name="connsiteX70" fmla="*/ 7111580 w 7188324"/>
              <a:gd name="connsiteY70" fmla="*/ 1109663 h 3638230"/>
              <a:gd name="connsiteX71" fmla="*/ 7111580 w 7188324"/>
              <a:gd name="connsiteY71" fmla="*/ 1019175 h 3638230"/>
              <a:gd name="connsiteX72" fmla="*/ 7125868 w 7188324"/>
              <a:gd name="connsiteY72" fmla="*/ 985838 h 3638230"/>
              <a:gd name="connsiteX73" fmla="*/ 7144918 w 7188324"/>
              <a:gd name="connsiteY73" fmla="*/ 942975 h 3638230"/>
              <a:gd name="connsiteX74" fmla="*/ 7159205 w 7188324"/>
              <a:gd name="connsiteY74" fmla="*/ 909638 h 3638230"/>
              <a:gd name="connsiteX75" fmla="*/ 7168730 w 7188324"/>
              <a:gd name="connsiteY75" fmla="*/ 895350 h 3638230"/>
              <a:gd name="connsiteX76" fmla="*/ 7183018 w 7188324"/>
              <a:gd name="connsiteY76" fmla="*/ 885825 h 3638230"/>
              <a:gd name="connsiteX77" fmla="*/ 7187780 w 7188324"/>
              <a:gd name="connsiteY77" fmla="*/ 871538 h 3638230"/>
              <a:gd name="connsiteX78" fmla="*/ 7173493 w 7188324"/>
              <a:gd name="connsiteY78" fmla="*/ 866775 h 3638230"/>
              <a:gd name="connsiteX79" fmla="*/ 7154443 w 7188324"/>
              <a:gd name="connsiteY79" fmla="*/ 862013 h 3638230"/>
              <a:gd name="connsiteX80" fmla="*/ 7125868 w 7188324"/>
              <a:gd name="connsiteY80" fmla="*/ 852488 h 3638230"/>
              <a:gd name="connsiteX81" fmla="*/ 7106818 w 7188324"/>
              <a:gd name="connsiteY81" fmla="*/ 819150 h 3638230"/>
              <a:gd name="connsiteX82" fmla="*/ 7092530 w 7188324"/>
              <a:gd name="connsiteY82" fmla="*/ 790575 h 3638230"/>
              <a:gd name="connsiteX83" fmla="*/ 7125868 w 7188324"/>
              <a:gd name="connsiteY83" fmla="*/ 757238 h 3638230"/>
              <a:gd name="connsiteX84" fmla="*/ 7140155 w 7188324"/>
              <a:gd name="connsiteY84" fmla="*/ 747713 h 3638230"/>
              <a:gd name="connsiteX85" fmla="*/ 7154443 w 7188324"/>
              <a:gd name="connsiteY85" fmla="*/ 738188 h 3638230"/>
              <a:gd name="connsiteX86" fmla="*/ 7163968 w 7188324"/>
              <a:gd name="connsiteY86" fmla="*/ 723900 h 3638230"/>
              <a:gd name="connsiteX87" fmla="*/ 7125868 w 7188324"/>
              <a:gd name="connsiteY87" fmla="*/ 700088 h 3638230"/>
              <a:gd name="connsiteX88" fmla="*/ 7111580 w 7188324"/>
              <a:gd name="connsiteY88" fmla="*/ 695325 h 3638230"/>
              <a:gd name="connsiteX89" fmla="*/ 7087768 w 7188324"/>
              <a:gd name="connsiteY89" fmla="*/ 690563 h 3638230"/>
              <a:gd name="connsiteX90" fmla="*/ 7063955 w 7188324"/>
              <a:gd name="connsiteY90" fmla="*/ 681038 h 3638230"/>
              <a:gd name="connsiteX91" fmla="*/ 7044905 w 7188324"/>
              <a:gd name="connsiteY91" fmla="*/ 676275 h 3638230"/>
              <a:gd name="connsiteX92" fmla="*/ 7002043 w 7188324"/>
              <a:gd name="connsiteY92" fmla="*/ 652463 h 3638230"/>
              <a:gd name="connsiteX93" fmla="*/ 6987755 w 7188324"/>
              <a:gd name="connsiteY93" fmla="*/ 647700 h 3638230"/>
              <a:gd name="connsiteX94" fmla="*/ 6982993 w 7188324"/>
              <a:gd name="connsiteY94" fmla="*/ 633413 h 3638230"/>
              <a:gd name="connsiteX95" fmla="*/ 6987755 w 7188324"/>
              <a:gd name="connsiteY95" fmla="*/ 604838 h 3638230"/>
              <a:gd name="connsiteX96" fmla="*/ 7035380 w 7188324"/>
              <a:gd name="connsiteY96" fmla="*/ 561975 h 3638230"/>
              <a:gd name="connsiteX97" fmla="*/ 7049668 w 7188324"/>
              <a:gd name="connsiteY97" fmla="*/ 547688 h 3638230"/>
              <a:gd name="connsiteX98" fmla="*/ 7068718 w 7188324"/>
              <a:gd name="connsiteY98" fmla="*/ 514350 h 3638230"/>
              <a:gd name="connsiteX99" fmla="*/ 7073480 w 7188324"/>
              <a:gd name="connsiteY99" fmla="*/ 500063 h 3638230"/>
              <a:gd name="connsiteX100" fmla="*/ 7068718 w 7188324"/>
              <a:gd name="connsiteY100" fmla="*/ 457200 h 3638230"/>
              <a:gd name="connsiteX101" fmla="*/ 7040143 w 7188324"/>
              <a:gd name="connsiteY101" fmla="*/ 309563 h 3638230"/>
              <a:gd name="connsiteX102" fmla="*/ 7035380 w 7188324"/>
              <a:gd name="connsiteY102" fmla="*/ 290513 h 3638230"/>
              <a:gd name="connsiteX103" fmla="*/ 7059193 w 7188324"/>
              <a:gd name="connsiteY103" fmla="*/ 233363 h 3638230"/>
              <a:gd name="connsiteX104" fmla="*/ 7063955 w 7188324"/>
              <a:gd name="connsiteY104" fmla="*/ 219075 h 3638230"/>
              <a:gd name="connsiteX105" fmla="*/ 7073480 w 7188324"/>
              <a:gd name="connsiteY105" fmla="*/ 204788 h 3638230"/>
              <a:gd name="connsiteX106" fmla="*/ 7083005 w 7188324"/>
              <a:gd name="connsiteY106" fmla="*/ 166688 h 3638230"/>
              <a:gd name="connsiteX107" fmla="*/ 7111580 w 7188324"/>
              <a:gd name="connsiteY107" fmla="*/ 119063 h 3638230"/>
              <a:gd name="connsiteX108" fmla="*/ 7130630 w 7188324"/>
              <a:gd name="connsiteY108" fmla="*/ 90487 h 3638230"/>
              <a:gd name="connsiteX109" fmla="*/ 7140155 w 7188324"/>
              <a:gd name="connsiteY109" fmla="*/ 76200 h 3638230"/>
              <a:gd name="connsiteX110" fmla="*/ 6844880 w 7188324"/>
              <a:gd name="connsiteY110" fmla="*/ 76200 h 3638230"/>
              <a:gd name="connsiteX111" fmla="*/ 6792493 w 7188324"/>
              <a:gd name="connsiteY111" fmla="*/ 85725 h 3638230"/>
              <a:gd name="connsiteX112" fmla="*/ 6706768 w 7188324"/>
              <a:gd name="connsiteY112" fmla="*/ 90487 h 3638230"/>
              <a:gd name="connsiteX113" fmla="*/ 6625805 w 7188324"/>
              <a:gd name="connsiteY113" fmla="*/ 80962 h 3638230"/>
              <a:gd name="connsiteX114" fmla="*/ 6554368 w 7188324"/>
              <a:gd name="connsiteY114" fmla="*/ 66675 h 3638230"/>
              <a:gd name="connsiteX115" fmla="*/ 6249568 w 7188324"/>
              <a:gd name="connsiteY115" fmla="*/ 61912 h 3638230"/>
              <a:gd name="connsiteX116" fmla="*/ 5554243 w 7188324"/>
              <a:gd name="connsiteY116" fmla="*/ 47625 h 3638230"/>
              <a:gd name="connsiteX117" fmla="*/ 5525668 w 7188324"/>
              <a:gd name="connsiteY117" fmla="*/ 38100 h 3638230"/>
              <a:gd name="connsiteX118" fmla="*/ 2353843 w 7188324"/>
              <a:gd name="connsiteY118" fmla="*/ 28575 h 3638230"/>
              <a:gd name="connsiteX119" fmla="*/ 1472780 w 7188324"/>
              <a:gd name="connsiteY119" fmla="*/ 23812 h 3638230"/>
              <a:gd name="connsiteX120" fmla="*/ 1239418 w 7188324"/>
              <a:gd name="connsiteY120" fmla="*/ 9525 h 3638230"/>
              <a:gd name="connsiteX121" fmla="*/ 1196555 w 7188324"/>
              <a:gd name="connsiteY121" fmla="*/ 0 h 3638230"/>
              <a:gd name="connsiteX122" fmla="*/ 344068 w 7188324"/>
              <a:gd name="connsiteY122" fmla="*/ 4762 h 3638230"/>
              <a:gd name="connsiteX123" fmla="*/ 320255 w 7188324"/>
              <a:gd name="connsiteY123" fmla="*/ 14287 h 3638230"/>
              <a:gd name="connsiteX124" fmla="*/ 258343 w 7188324"/>
              <a:gd name="connsiteY124" fmla="*/ 19050 h 3638230"/>
              <a:gd name="connsiteX125" fmla="*/ 201193 w 7188324"/>
              <a:gd name="connsiteY125" fmla="*/ 28575 h 3638230"/>
              <a:gd name="connsiteX126" fmla="*/ 182143 w 7188324"/>
              <a:gd name="connsiteY126" fmla="*/ 33337 h 3638230"/>
              <a:gd name="connsiteX127" fmla="*/ 153568 w 7188324"/>
              <a:gd name="connsiteY127" fmla="*/ 38100 h 3638230"/>
              <a:gd name="connsiteX128" fmla="*/ 96417 w 7188324"/>
              <a:gd name="connsiteY128" fmla="*/ 52387 h 3638230"/>
              <a:gd name="connsiteX129" fmla="*/ 82130 w 7188324"/>
              <a:gd name="connsiteY129" fmla="*/ 57150 h 3638230"/>
              <a:gd name="connsiteX130" fmla="*/ 48792 w 7188324"/>
              <a:gd name="connsiteY130" fmla="*/ 66675 h 3638230"/>
              <a:gd name="connsiteX131" fmla="*/ 34505 w 7188324"/>
              <a:gd name="connsiteY131" fmla="*/ 119063 h 3638230"/>
              <a:gd name="connsiteX132" fmla="*/ 24980 w 7188324"/>
              <a:gd name="connsiteY132" fmla="*/ 147638 h 3638230"/>
              <a:gd name="connsiteX133" fmla="*/ 20217 w 7188324"/>
              <a:gd name="connsiteY133" fmla="*/ 180975 h 3638230"/>
              <a:gd name="connsiteX134" fmla="*/ 10692 w 7188324"/>
              <a:gd name="connsiteY134" fmla="*/ 304800 h 3638230"/>
              <a:gd name="connsiteX135" fmla="*/ 5930 w 7188324"/>
              <a:gd name="connsiteY135" fmla="*/ 342900 h 3638230"/>
              <a:gd name="connsiteX136" fmla="*/ 101180 w 7188324"/>
              <a:gd name="connsiteY136" fmla="*/ 3409950 h 3638230"/>
              <a:gd name="connsiteX137" fmla="*/ 115467 w 7188324"/>
              <a:gd name="connsiteY137" fmla="*/ 3414713 h 3638230"/>
              <a:gd name="connsiteX138" fmla="*/ 158330 w 7188324"/>
              <a:gd name="connsiteY138" fmla="*/ 3429000 h 3638230"/>
              <a:gd name="connsiteX139" fmla="*/ 310730 w 7188324"/>
              <a:gd name="connsiteY139" fmla="*/ 3433763 h 3638230"/>
              <a:gd name="connsiteX140" fmla="*/ 334543 w 7188324"/>
              <a:gd name="connsiteY140" fmla="*/ 3424238 h 3638230"/>
              <a:gd name="connsiteX141" fmla="*/ 348830 w 7188324"/>
              <a:gd name="connsiteY141" fmla="*/ 3419475 h 3638230"/>
              <a:gd name="connsiteX142" fmla="*/ 391693 w 7188324"/>
              <a:gd name="connsiteY142" fmla="*/ 3386138 h 3638230"/>
              <a:gd name="connsiteX143" fmla="*/ 410743 w 7188324"/>
              <a:gd name="connsiteY143" fmla="*/ 3362325 h 3638230"/>
              <a:gd name="connsiteX144" fmla="*/ 425030 w 7188324"/>
              <a:gd name="connsiteY144" fmla="*/ 3357563 h 3638230"/>
              <a:gd name="connsiteX145" fmla="*/ 434555 w 7188324"/>
              <a:gd name="connsiteY145" fmla="*/ 3324225 h 3638230"/>
              <a:gd name="connsiteX146" fmla="*/ 453605 w 7188324"/>
              <a:gd name="connsiteY146" fmla="*/ 3305175 h 3638230"/>
              <a:gd name="connsiteX147" fmla="*/ 467893 w 7188324"/>
              <a:gd name="connsiteY147" fmla="*/ 3286125 h 3638230"/>
              <a:gd name="connsiteX148" fmla="*/ 482180 w 7188324"/>
              <a:gd name="connsiteY148" fmla="*/ 3252788 h 3638230"/>
              <a:gd name="connsiteX149" fmla="*/ 505993 w 7188324"/>
              <a:gd name="connsiteY149" fmla="*/ 3233738 h 3638230"/>
              <a:gd name="connsiteX150" fmla="*/ 515518 w 7188324"/>
              <a:gd name="connsiteY150" fmla="*/ 3219450 h 3638230"/>
              <a:gd name="connsiteX151" fmla="*/ 539330 w 7188324"/>
              <a:gd name="connsiteY151" fmla="*/ 3200400 h 3638230"/>
              <a:gd name="connsiteX152" fmla="*/ 553618 w 7188324"/>
              <a:gd name="connsiteY152" fmla="*/ 3186113 h 3638230"/>
              <a:gd name="connsiteX153" fmla="*/ 572668 w 7188324"/>
              <a:gd name="connsiteY153" fmla="*/ 3176588 h 3638230"/>
              <a:gd name="connsiteX154" fmla="*/ 606005 w 7188324"/>
              <a:gd name="connsiteY154" fmla="*/ 3162300 h 3638230"/>
              <a:gd name="connsiteX155" fmla="*/ 644105 w 7188324"/>
              <a:gd name="connsiteY155" fmla="*/ 3133725 h 3638230"/>
              <a:gd name="connsiteX156" fmla="*/ 658393 w 7188324"/>
              <a:gd name="connsiteY156" fmla="*/ 3124200 h 3638230"/>
              <a:gd name="connsiteX157" fmla="*/ 701255 w 7188324"/>
              <a:gd name="connsiteY157" fmla="*/ 3081338 h 3638230"/>
              <a:gd name="connsiteX158" fmla="*/ 725068 w 7188324"/>
              <a:gd name="connsiteY158" fmla="*/ 3057525 h 3638230"/>
              <a:gd name="connsiteX159" fmla="*/ 767930 w 7188324"/>
              <a:gd name="connsiteY159" fmla="*/ 3005138 h 3638230"/>
              <a:gd name="connsiteX160" fmla="*/ 777455 w 7188324"/>
              <a:gd name="connsiteY160" fmla="*/ 2990850 h 3638230"/>
              <a:gd name="connsiteX161" fmla="*/ 820318 w 7188324"/>
              <a:gd name="connsiteY161" fmla="*/ 2967038 h 3638230"/>
              <a:gd name="connsiteX162" fmla="*/ 834605 w 7188324"/>
              <a:gd name="connsiteY162" fmla="*/ 2957513 h 3638230"/>
              <a:gd name="connsiteX163" fmla="*/ 867943 w 7188324"/>
              <a:gd name="connsiteY163" fmla="*/ 2938463 h 3638230"/>
              <a:gd name="connsiteX164" fmla="*/ 882230 w 7188324"/>
              <a:gd name="connsiteY164" fmla="*/ 2924175 h 3638230"/>
              <a:gd name="connsiteX165" fmla="*/ 963193 w 7188324"/>
              <a:gd name="connsiteY165" fmla="*/ 2876550 h 3638230"/>
              <a:gd name="connsiteX166" fmla="*/ 996530 w 7188324"/>
              <a:gd name="connsiteY166" fmla="*/ 2847975 h 3638230"/>
              <a:gd name="connsiteX167" fmla="*/ 1063205 w 7188324"/>
              <a:gd name="connsiteY167" fmla="*/ 2819400 h 3638230"/>
              <a:gd name="connsiteX168" fmla="*/ 1120355 w 7188324"/>
              <a:gd name="connsiteY168" fmla="*/ 2795588 h 3638230"/>
              <a:gd name="connsiteX169" fmla="*/ 1148930 w 7188324"/>
              <a:gd name="connsiteY169" fmla="*/ 2781300 h 3638230"/>
              <a:gd name="connsiteX170" fmla="*/ 1177505 w 7188324"/>
              <a:gd name="connsiteY170" fmla="*/ 2776538 h 3638230"/>
              <a:gd name="connsiteX171" fmla="*/ 1267993 w 7188324"/>
              <a:gd name="connsiteY171" fmla="*/ 2757488 h 3638230"/>
              <a:gd name="connsiteX172" fmla="*/ 1348955 w 7188324"/>
              <a:gd name="connsiteY172" fmla="*/ 2728913 h 3638230"/>
              <a:gd name="connsiteX173" fmla="*/ 1401343 w 7188324"/>
              <a:gd name="connsiteY173" fmla="*/ 2714625 h 3638230"/>
              <a:gd name="connsiteX174" fmla="*/ 1553743 w 7188324"/>
              <a:gd name="connsiteY174" fmla="*/ 2652713 h 3638230"/>
              <a:gd name="connsiteX175" fmla="*/ 1644230 w 7188324"/>
              <a:gd name="connsiteY175" fmla="*/ 2614613 h 3638230"/>
              <a:gd name="connsiteX176" fmla="*/ 1744243 w 7188324"/>
              <a:gd name="connsiteY176" fmla="*/ 2581275 h 3638230"/>
              <a:gd name="connsiteX177" fmla="*/ 1772818 w 7188324"/>
              <a:gd name="connsiteY177" fmla="*/ 2566988 h 3638230"/>
              <a:gd name="connsiteX178" fmla="*/ 1801393 w 7188324"/>
              <a:gd name="connsiteY178" fmla="*/ 2547938 h 3638230"/>
              <a:gd name="connsiteX179" fmla="*/ 1844255 w 7188324"/>
              <a:gd name="connsiteY179" fmla="*/ 2533650 h 3638230"/>
              <a:gd name="connsiteX180" fmla="*/ 1963318 w 7188324"/>
              <a:gd name="connsiteY180" fmla="*/ 2481263 h 3638230"/>
              <a:gd name="connsiteX181" fmla="*/ 2015705 w 7188324"/>
              <a:gd name="connsiteY181" fmla="*/ 2452688 h 3638230"/>
              <a:gd name="connsiteX182" fmla="*/ 2049043 w 7188324"/>
              <a:gd name="connsiteY182" fmla="*/ 2443163 h 3638230"/>
              <a:gd name="connsiteX183" fmla="*/ 2101430 w 7188324"/>
              <a:gd name="connsiteY183" fmla="*/ 2424113 h 3638230"/>
              <a:gd name="connsiteX184" fmla="*/ 2153818 w 7188324"/>
              <a:gd name="connsiteY184" fmla="*/ 2400300 h 3638230"/>
              <a:gd name="connsiteX185" fmla="*/ 2230018 w 7188324"/>
              <a:gd name="connsiteY185" fmla="*/ 2376488 h 3638230"/>
              <a:gd name="connsiteX186" fmla="*/ 2353843 w 7188324"/>
              <a:gd name="connsiteY186" fmla="*/ 2319338 h 3638230"/>
              <a:gd name="connsiteX187" fmla="*/ 2410993 w 7188324"/>
              <a:gd name="connsiteY187" fmla="*/ 2286000 h 3638230"/>
              <a:gd name="connsiteX188" fmla="*/ 2444330 w 7188324"/>
              <a:gd name="connsiteY188" fmla="*/ 2276475 h 3638230"/>
              <a:gd name="connsiteX189" fmla="*/ 2520530 w 7188324"/>
              <a:gd name="connsiteY189" fmla="*/ 2238375 h 3638230"/>
              <a:gd name="connsiteX190" fmla="*/ 2577680 w 7188324"/>
              <a:gd name="connsiteY190" fmla="*/ 2219325 h 3638230"/>
              <a:gd name="connsiteX191" fmla="*/ 2596730 w 7188324"/>
              <a:gd name="connsiteY191" fmla="*/ 2209800 h 3638230"/>
              <a:gd name="connsiteX192" fmla="*/ 2720555 w 7188324"/>
              <a:gd name="connsiteY192" fmla="*/ 2157413 h 3638230"/>
              <a:gd name="connsiteX193" fmla="*/ 2744368 w 7188324"/>
              <a:gd name="connsiteY193" fmla="*/ 2143125 h 3638230"/>
              <a:gd name="connsiteX194" fmla="*/ 2872955 w 7188324"/>
              <a:gd name="connsiteY194" fmla="*/ 2100263 h 3638230"/>
              <a:gd name="connsiteX195" fmla="*/ 2901530 w 7188324"/>
              <a:gd name="connsiteY195" fmla="*/ 2095500 h 3638230"/>
              <a:gd name="connsiteX196" fmla="*/ 2968205 w 7188324"/>
              <a:gd name="connsiteY196" fmla="*/ 2085975 h 3638230"/>
              <a:gd name="connsiteX197" fmla="*/ 3077743 w 7188324"/>
              <a:gd name="connsiteY197" fmla="*/ 2052638 h 3638230"/>
              <a:gd name="connsiteX198" fmla="*/ 3163468 w 7188324"/>
              <a:gd name="connsiteY198" fmla="*/ 2028825 h 3638230"/>
              <a:gd name="connsiteX199" fmla="*/ 3206330 w 7188324"/>
              <a:gd name="connsiteY199" fmla="*/ 2019300 h 3638230"/>
              <a:gd name="connsiteX200" fmla="*/ 3253955 w 7188324"/>
              <a:gd name="connsiteY200" fmla="*/ 2005013 h 3638230"/>
              <a:gd name="connsiteX201" fmla="*/ 3368255 w 7188324"/>
              <a:gd name="connsiteY201" fmla="*/ 1990725 h 3638230"/>
              <a:gd name="connsiteX202" fmla="*/ 3430168 w 7188324"/>
              <a:gd name="connsiteY202" fmla="*/ 1981200 h 3638230"/>
              <a:gd name="connsiteX203" fmla="*/ 3511130 w 7188324"/>
              <a:gd name="connsiteY203" fmla="*/ 1971675 h 3638230"/>
              <a:gd name="connsiteX204" fmla="*/ 3606380 w 7188324"/>
              <a:gd name="connsiteY204" fmla="*/ 1943100 h 3638230"/>
              <a:gd name="connsiteX205" fmla="*/ 3658768 w 7188324"/>
              <a:gd name="connsiteY205" fmla="*/ 1938338 h 3638230"/>
              <a:gd name="connsiteX206" fmla="*/ 3830218 w 7188324"/>
              <a:gd name="connsiteY206" fmla="*/ 1909763 h 3638230"/>
              <a:gd name="connsiteX207" fmla="*/ 3944518 w 7188324"/>
              <a:gd name="connsiteY207" fmla="*/ 1890713 h 3638230"/>
              <a:gd name="connsiteX208" fmla="*/ 4049293 w 7188324"/>
              <a:gd name="connsiteY208" fmla="*/ 1866900 h 3638230"/>
              <a:gd name="connsiteX209" fmla="*/ 4101680 w 7188324"/>
              <a:gd name="connsiteY209" fmla="*/ 1862138 h 3638230"/>
              <a:gd name="connsiteX210" fmla="*/ 4206455 w 7188324"/>
              <a:gd name="connsiteY210" fmla="*/ 1843088 h 3638230"/>
              <a:gd name="connsiteX211" fmla="*/ 4249318 w 7188324"/>
              <a:gd name="connsiteY211" fmla="*/ 1833563 h 3638230"/>
              <a:gd name="connsiteX212" fmla="*/ 4339805 w 7188324"/>
              <a:gd name="connsiteY212" fmla="*/ 1824038 h 3638230"/>
              <a:gd name="connsiteX213" fmla="*/ 4392193 w 7188324"/>
              <a:gd name="connsiteY213" fmla="*/ 1819275 h 3638230"/>
              <a:gd name="connsiteX214" fmla="*/ 4549355 w 7188324"/>
              <a:gd name="connsiteY214" fmla="*/ 1814513 h 3638230"/>
              <a:gd name="connsiteX215" fmla="*/ 4582693 w 7188324"/>
              <a:gd name="connsiteY215" fmla="*/ 1809750 h 3638230"/>
              <a:gd name="connsiteX216" fmla="*/ 4630318 w 7188324"/>
              <a:gd name="connsiteY216" fmla="*/ 1795463 h 3638230"/>
              <a:gd name="connsiteX217" fmla="*/ 4701755 w 7188324"/>
              <a:gd name="connsiteY217" fmla="*/ 1790700 h 3638230"/>
              <a:gd name="connsiteX218" fmla="*/ 4882730 w 7188324"/>
              <a:gd name="connsiteY218" fmla="*/ 1776413 h 3638230"/>
              <a:gd name="connsiteX219" fmla="*/ 4906543 w 7188324"/>
              <a:gd name="connsiteY219" fmla="*/ 1771650 h 3638230"/>
              <a:gd name="connsiteX220" fmla="*/ 4963693 w 7188324"/>
              <a:gd name="connsiteY220" fmla="*/ 1766888 h 3638230"/>
              <a:gd name="connsiteX221" fmla="*/ 5025605 w 7188324"/>
              <a:gd name="connsiteY221" fmla="*/ 1757363 h 3638230"/>
              <a:gd name="connsiteX222" fmla="*/ 5154193 w 7188324"/>
              <a:gd name="connsiteY222" fmla="*/ 1752600 h 3638230"/>
              <a:gd name="connsiteX223" fmla="*/ 5187530 w 7188324"/>
              <a:gd name="connsiteY223" fmla="*/ 1747838 h 3638230"/>
              <a:gd name="connsiteX224" fmla="*/ 5278018 w 7188324"/>
              <a:gd name="connsiteY224" fmla="*/ 1738313 h 3638230"/>
              <a:gd name="connsiteX225" fmla="*/ 5292305 w 7188324"/>
              <a:gd name="connsiteY225" fmla="*/ 1733550 h 3638230"/>
              <a:gd name="connsiteX226" fmla="*/ 5339930 w 7188324"/>
              <a:gd name="connsiteY226" fmla="*/ 1728788 h 3638230"/>
              <a:gd name="connsiteX227" fmla="*/ 5368505 w 7188324"/>
              <a:gd name="connsiteY227" fmla="*/ 1719263 h 3638230"/>
              <a:gd name="connsiteX228" fmla="*/ 5587580 w 7188324"/>
              <a:gd name="connsiteY228" fmla="*/ 1719263 h 3638230"/>
              <a:gd name="connsiteX229" fmla="*/ 5620918 w 7188324"/>
              <a:gd name="connsiteY229" fmla="*/ 1747838 h 3638230"/>
              <a:gd name="connsiteX230" fmla="*/ 5654255 w 7188324"/>
              <a:gd name="connsiteY230" fmla="*/ 1809750 h 3638230"/>
              <a:gd name="connsiteX231" fmla="*/ 5659018 w 7188324"/>
              <a:gd name="connsiteY231" fmla="*/ 1824038 h 3638230"/>
              <a:gd name="connsiteX232" fmla="*/ 5673305 w 7188324"/>
              <a:gd name="connsiteY232" fmla="*/ 1847850 h 3638230"/>
              <a:gd name="connsiteX0" fmla="*/ 5662614 w 7177633"/>
              <a:gd name="connsiteY0" fmla="*/ 1847850 h 3641051"/>
              <a:gd name="connsiteX1" fmla="*/ 5686427 w 7177633"/>
              <a:gd name="connsiteY1" fmla="*/ 1838325 h 3641051"/>
              <a:gd name="connsiteX2" fmla="*/ 5700714 w 7177633"/>
              <a:gd name="connsiteY2" fmla="*/ 1828800 h 3641051"/>
              <a:gd name="connsiteX3" fmla="*/ 5676902 w 7177633"/>
              <a:gd name="connsiteY3" fmla="*/ 1785938 h 3641051"/>
              <a:gd name="connsiteX4" fmla="*/ 5667377 w 7177633"/>
              <a:gd name="connsiteY4" fmla="*/ 1771650 h 3641051"/>
              <a:gd name="connsiteX5" fmla="*/ 5676902 w 7177633"/>
              <a:gd name="connsiteY5" fmla="*/ 1743075 h 3641051"/>
              <a:gd name="connsiteX6" fmla="*/ 5691189 w 7177633"/>
              <a:gd name="connsiteY6" fmla="*/ 1733550 h 3641051"/>
              <a:gd name="connsiteX7" fmla="*/ 5700714 w 7177633"/>
              <a:gd name="connsiteY7" fmla="*/ 1719263 h 3641051"/>
              <a:gd name="connsiteX8" fmla="*/ 5700714 w 7177633"/>
              <a:gd name="connsiteY8" fmla="*/ 1676400 h 3641051"/>
              <a:gd name="connsiteX9" fmla="*/ 5719764 w 7177633"/>
              <a:gd name="connsiteY9" fmla="*/ 1671638 h 3641051"/>
              <a:gd name="connsiteX10" fmla="*/ 5734052 w 7177633"/>
              <a:gd name="connsiteY10" fmla="*/ 1662113 h 3641051"/>
              <a:gd name="connsiteX11" fmla="*/ 5781677 w 7177633"/>
              <a:gd name="connsiteY11" fmla="*/ 1662113 h 3641051"/>
              <a:gd name="connsiteX12" fmla="*/ 5829302 w 7177633"/>
              <a:gd name="connsiteY12" fmla="*/ 1671638 h 3641051"/>
              <a:gd name="connsiteX13" fmla="*/ 5853114 w 7177633"/>
              <a:gd name="connsiteY13" fmla="*/ 1676400 h 3641051"/>
              <a:gd name="connsiteX14" fmla="*/ 5867402 w 7177633"/>
              <a:gd name="connsiteY14" fmla="*/ 1709738 h 3641051"/>
              <a:gd name="connsiteX15" fmla="*/ 5881689 w 7177633"/>
              <a:gd name="connsiteY15" fmla="*/ 1714500 h 3641051"/>
              <a:gd name="connsiteX16" fmla="*/ 5953127 w 7177633"/>
              <a:gd name="connsiteY16" fmla="*/ 1719263 h 3641051"/>
              <a:gd name="connsiteX17" fmla="*/ 5957889 w 7177633"/>
              <a:gd name="connsiteY17" fmla="*/ 1747838 h 3641051"/>
              <a:gd name="connsiteX18" fmla="*/ 6024564 w 7177633"/>
              <a:gd name="connsiteY18" fmla="*/ 1752600 h 3641051"/>
              <a:gd name="connsiteX19" fmla="*/ 6038852 w 7177633"/>
              <a:gd name="connsiteY19" fmla="*/ 1695450 h 3641051"/>
              <a:gd name="connsiteX20" fmla="*/ 6191252 w 7177633"/>
              <a:gd name="connsiteY20" fmla="*/ 1695450 h 3641051"/>
              <a:gd name="connsiteX21" fmla="*/ 6205539 w 7177633"/>
              <a:gd name="connsiteY21" fmla="*/ 1690688 h 3641051"/>
              <a:gd name="connsiteX22" fmla="*/ 6238877 w 7177633"/>
              <a:gd name="connsiteY22" fmla="*/ 1671638 h 3641051"/>
              <a:gd name="connsiteX23" fmla="*/ 6257927 w 7177633"/>
              <a:gd name="connsiteY23" fmla="*/ 1643063 h 3641051"/>
              <a:gd name="connsiteX24" fmla="*/ 6329364 w 7177633"/>
              <a:gd name="connsiteY24" fmla="*/ 1633538 h 3641051"/>
              <a:gd name="connsiteX25" fmla="*/ 6343652 w 7177633"/>
              <a:gd name="connsiteY25" fmla="*/ 1628775 h 3641051"/>
              <a:gd name="connsiteX26" fmla="*/ 6376989 w 7177633"/>
              <a:gd name="connsiteY26" fmla="*/ 1624013 h 3641051"/>
              <a:gd name="connsiteX27" fmla="*/ 6381752 w 7177633"/>
              <a:gd name="connsiteY27" fmla="*/ 1600200 h 3641051"/>
              <a:gd name="connsiteX28" fmla="*/ 6410327 w 7177633"/>
              <a:gd name="connsiteY28" fmla="*/ 1590675 h 3641051"/>
              <a:gd name="connsiteX29" fmla="*/ 6453189 w 7177633"/>
              <a:gd name="connsiteY29" fmla="*/ 1595438 h 3641051"/>
              <a:gd name="connsiteX30" fmla="*/ 6467477 w 7177633"/>
              <a:gd name="connsiteY30" fmla="*/ 1604963 h 3641051"/>
              <a:gd name="connsiteX31" fmla="*/ 6505577 w 7177633"/>
              <a:gd name="connsiteY31" fmla="*/ 1600200 h 3641051"/>
              <a:gd name="connsiteX32" fmla="*/ 6529389 w 7177633"/>
              <a:gd name="connsiteY32" fmla="*/ 1576388 h 3641051"/>
              <a:gd name="connsiteX33" fmla="*/ 6515102 w 7177633"/>
              <a:gd name="connsiteY33" fmla="*/ 1495425 h 3641051"/>
              <a:gd name="connsiteX34" fmla="*/ 6519864 w 7177633"/>
              <a:gd name="connsiteY34" fmla="*/ 1462088 h 3641051"/>
              <a:gd name="connsiteX35" fmla="*/ 6534152 w 7177633"/>
              <a:gd name="connsiteY35" fmla="*/ 1457325 h 3641051"/>
              <a:gd name="connsiteX36" fmla="*/ 6548439 w 7177633"/>
              <a:gd name="connsiteY36" fmla="*/ 1447800 h 3641051"/>
              <a:gd name="connsiteX37" fmla="*/ 6557964 w 7177633"/>
              <a:gd name="connsiteY37" fmla="*/ 1433513 h 3641051"/>
              <a:gd name="connsiteX38" fmla="*/ 6562727 w 7177633"/>
              <a:gd name="connsiteY38" fmla="*/ 1400175 h 3641051"/>
              <a:gd name="connsiteX39" fmla="*/ 6577014 w 7177633"/>
              <a:gd name="connsiteY39" fmla="*/ 1395413 h 3641051"/>
              <a:gd name="connsiteX40" fmla="*/ 6624639 w 7177633"/>
              <a:gd name="connsiteY40" fmla="*/ 1385888 h 3641051"/>
              <a:gd name="connsiteX41" fmla="*/ 6653214 w 7177633"/>
              <a:gd name="connsiteY41" fmla="*/ 1376363 h 3641051"/>
              <a:gd name="connsiteX42" fmla="*/ 6667502 w 7177633"/>
              <a:gd name="connsiteY42" fmla="*/ 1371600 h 3641051"/>
              <a:gd name="connsiteX43" fmla="*/ 6681789 w 7177633"/>
              <a:gd name="connsiteY43" fmla="*/ 1376363 h 3641051"/>
              <a:gd name="connsiteX44" fmla="*/ 6696077 w 7177633"/>
              <a:gd name="connsiteY44" fmla="*/ 1404938 h 3641051"/>
              <a:gd name="connsiteX45" fmla="*/ 6791327 w 7177633"/>
              <a:gd name="connsiteY45" fmla="*/ 1409700 h 3641051"/>
              <a:gd name="connsiteX46" fmla="*/ 6867527 w 7177633"/>
              <a:gd name="connsiteY46" fmla="*/ 1423988 h 3641051"/>
              <a:gd name="connsiteX47" fmla="*/ 6886577 w 7177633"/>
              <a:gd name="connsiteY47" fmla="*/ 1433513 h 3641051"/>
              <a:gd name="connsiteX48" fmla="*/ 6905627 w 7177633"/>
              <a:gd name="connsiteY48" fmla="*/ 1438275 h 3641051"/>
              <a:gd name="connsiteX49" fmla="*/ 6919914 w 7177633"/>
              <a:gd name="connsiteY49" fmla="*/ 1447800 h 3641051"/>
              <a:gd name="connsiteX50" fmla="*/ 6948489 w 7177633"/>
              <a:gd name="connsiteY50" fmla="*/ 1452563 h 3641051"/>
              <a:gd name="connsiteX51" fmla="*/ 7010402 w 7177633"/>
              <a:gd name="connsiteY51" fmla="*/ 1466850 h 3641051"/>
              <a:gd name="connsiteX52" fmla="*/ 7058027 w 7177633"/>
              <a:gd name="connsiteY52" fmla="*/ 1481138 h 3641051"/>
              <a:gd name="connsiteX53" fmla="*/ 7096127 w 7177633"/>
              <a:gd name="connsiteY53" fmla="*/ 1423988 h 3641051"/>
              <a:gd name="connsiteX54" fmla="*/ 7115177 w 7177633"/>
              <a:gd name="connsiteY54" fmla="*/ 1395413 h 3641051"/>
              <a:gd name="connsiteX55" fmla="*/ 7119939 w 7177633"/>
              <a:gd name="connsiteY55" fmla="*/ 1381125 h 3641051"/>
              <a:gd name="connsiteX56" fmla="*/ 7129464 w 7177633"/>
              <a:gd name="connsiteY56" fmla="*/ 1366838 h 3641051"/>
              <a:gd name="connsiteX57" fmla="*/ 7134227 w 7177633"/>
              <a:gd name="connsiteY57" fmla="*/ 1338263 h 3641051"/>
              <a:gd name="connsiteX58" fmla="*/ 7148514 w 7177633"/>
              <a:gd name="connsiteY58" fmla="*/ 1323975 h 3641051"/>
              <a:gd name="connsiteX59" fmla="*/ 7172327 w 7177633"/>
              <a:gd name="connsiteY59" fmla="*/ 1295400 h 3641051"/>
              <a:gd name="connsiteX60" fmla="*/ 7167564 w 7177633"/>
              <a:gd name="connsiteY60" fmla="*/ 1262063 h 3641051"/>
              <a:gd name="connsiteX61" fmla="*/ 7162802 w 7177633"/>
              <a:gd name="connsiteY61" fmla="*/ 1247775 h 3641051"/>
              <a:gd name="connsiteX62" fmla="*/ 7134227 w 7177633"/>
              <a:gd name="connsiteY62" fmla="*/ 1228725 h 3641051"/>
              <a:gd name="connsiteX63" fmla="*/ 7124702 w 7177633"/>
              <a:gd name="connsiteY63" fmla="*/ 1214438 h 3641051"/>
              <a:gd name="connsiteX64" fmla="*/ 7143752 w 7177633"/>
              <a:gd name="connsiteY64" fmla="*/ 1185863 h 3641051"/>
              <a:gd name="connsiteX65" fmla="*/ 7162802 w 7177633"/>
              <a:gd name="connsiteY65" fmla="*/ 1176338 h 3641051"/>
              <a:gd name="connsiteX66" fmla="*/ 7177089 w 7177633"/>
              <a:gd name="connsiteY66" fmla="*/ 1162050 h 3641051"/>
              <a:gd name="connsiteX67" fmla="*/ 7172327 w 7177633"/>
              <a:gd name="connsiteY67" fmla="*/ 1143000 h 3641051"/>
              <a:gd name="connsiteX68" fmla="*/ 7143752 w 7177633"/>
              <a:gd name="connsiteY68" fmla="*/ 1128713 h 3641051"/>
              <a:gd name="connsiteX69" fmla="*/ 7129464 w 7177633"/>
              <a:gd name="connsiteY69" fmla="*/ 1119188 h 3641051"/>
              <a:gd name="connsiteX70" fmla="*/ 7100889 w 7177633"/>
              <a:gd name="connsiteY70" fmla="*/ 1109663 h 3641051"/>
              <a:gd name="connsiteX71" fmla="*/ 7100889 w 7177633"/>
              <a:gd name="connsiteY71" fmla="*/ 1019175 h 3641051"/>
              <a:gd name="connsiteX72" fmla="*/ 7115177 w 7177633"/>
              <a:gd name="connsiteY72" fmla="*/ 985838 h 3641051"/>
              <a:gd name="connsiteX73" fmla="*/ 7134227 w 7177633"/>
              <a:gd name="connsiteY73" fmla="*/ 942975 h 3641051"/>
              <a:gd name="connsiteX74" fmla="*/ 7148514 w 7177633"/>
              <a:gd name="connsiteY74" fmla="*/ 909638 h 3641051"/>
              <a:gd name="connsiteX75" fmla="*/ 7158039 w 7177633"/>
              <a:gd name="connsiteY75" fmla="*/ 895350 h 3641051"/>
              <a:gd name="connsiteX76" fmla="*/ 7172327 w 7177633"/>
              <a:gd name="connsiteY76" fmla="*/ 885825 h 3641051"/>
              <a:gd name="connsiteX77" fmla="*/ 7177089 w 7177633"/>
              <a:gd name="connsiteY77" fmla="*/ 871538 h 3641051"/>
              <a:gd name="connsiteX78" fmla="*/ 7162802 w 7177633"/>
              <a:gd name="connsiteY78" fmla="*/ 866775 h 3641051"/>
              <a:gd name="connsiteX79" fmla="*/ 7143752 w 7177633"/>
              <a:gd name="connsiteY79" fmla="*/ 862013 h 3641051"/>
              <a:gd name="connsiteX80" fmla="*/ 7115177 w 7177633"/>
              <a:gd name="connsiteY80" fmla="*/ 852488 h 3641051"/>
              <a:gd name="connsiteX81" fmla="*/ 7096127 w 7177633"/>
              <a:gd name="connsiteY81" fmla="*/ 819150 h 3641051"/>
              <a:gd name="connsiteX82" fmla="*/ 7081839 w 7177633"/>
              <a:gd name="connsiteY82" fmla="*/ 790575 h 3641051"/>
              <a:gd name="connsiteX83" fmla="*/ 7115177 w 7177633"/>
              <a:gd name="connsiteY83" fmla="*/ 757238 h 3641051"/>
              <a:gd name="connsiteX84" fmla="*/ 7129464 w 7177633"/>
              <a:gd name="connsiteY84" fmla="*/ 747713 h 3641051"/>
              <a:gd name="connsiteX85" fmla="*/ 7143752 w 7177633"/>
              <a:gd name="connsiteY85" fmla="*/ 738188 h 3641051"/>
              <a:gd name="connsiteX86" fmla="*/ 7153277 w 7177633"/>
              <a:gd name="connsiteY86" fmla="*/ 723900 h 3641051"/>
              <a:gd name="connsiteX87" fmla="*/ 7115177 w 7177633"/>
              <a:gd name="connsiteY87" fmla="*/ 700088 h 3641051"/>
              <a:gd name="connsiteX88" fmla="*/ 7100889 w 7177633"/>
              <a:gd name="connsiteY88" fmla="*/ 695325 h 3641051"/>
              <a:gd name="connsiteX89" fmla="*/ 7077077 w 7177633"/>
              <a:gd name="connsiteY89" fmla="*/ 690563 h 3641051"/>
              <a:gd name="connsiteX90" fmla="*/ 7053264 w 7177633"/>
              <a:gd name="connsiteY90" fmla="*/ 681038 h 3641051"/>
              <a:gd name="connsiteX91" fmla="*/ 7034214 w 7177633"/>
              <a:gd name="connsiteY91" fmla="*/ 676275 h 3641051"/>
              <a:gd name="connsiteX92" fmla="*/ 6991352 w 7177633"/>
              <a:gd name="connsiteY92" fmla="*/ 652463 h 3641051"/>
              <a:gd name="connsiteX93" fmla="*/ 6977064 w 7177633"/>
              <a:gd name="connsiteY93" fmla="*/ 647700 h 3641051"/>
              <a:gd name="connsiteX94" fmla="*/ 6972302 w 7177633"/>
              <a:gd name="connsiteY94" fmla="*/ 633413 h 3641051"/>
              <a:gd name="connsiteX95" fmla="*/ 6977064 w 7177633"/>
              <a:gd name="connsiteY95" fmla="*/ 604838 h 3641051"/>
              <a:gd name="connsiteX96" fmla="*/ 7024689 w 7177633"/>
              <a:gd name="connsiteY96" fmla="*/ 561975 h 3641051"/>
              <a:gd name="connsiteX97" fmla="*/ 7038977 w 7177633"/>
              <a:gd name="connsiteY97" fmla="*/ 547688 h 3641051"/>
              <a:gd name="connsiteX98" fmla="*/ 7058027 w 7177633"/>
              <a:gd name="connsiteY98" fmla="*/ 514350 h 3641051"/>
              <a:gd name="connsiteX99" fmla="*/ 7062789 w 7177633"/>
              <a:gd name="connsiteY99" fmla="*/ 500063 h 3641051"/>
              <a:gd name="connsiteX100" fmla="*/ 7058027 w 7177633"/>
              <a:gd name="connsiteY100" fmla="*/ 457200 h 3641051"/>
              <a:gd name="connsiteX101" fmla="*/ 7029452 w 7177633"/>
              <a:gd name="connsiteY101" fmla="*/ 309563 h 3641051"/>
              <a:gd name="connsiteX102" fmla="*/ 7024689 w 7177633"/>
              <a:gd name="connsiteY102" fmla="*/ 290513 h 3641051"/>
              <a:gd name="connsiteX103" fmla="*/ 7048502 w 7177633"/>
              <a:gd name="connsiteY103" fmla="*/ 233363 h 3641051"/>
              <a:gd name="connsiteX104" fmla="*/ 7053264 w 7177633"/>
              <a:gd name="connsiteY104" fmla="*/ 219075 h 3641051"/>
              <a:gd name="connsiteX105" fmla="*/ 7062789 w 7177633"/>
              <a:gd name="connsiteY105" fmla="*/ 204788 h 3641051"/>
              <a:gd name="connsiteX106" fmla="*/ 7072314 w 7177633"/>
              <a:gd name="connsiteY106" fmla="*/ 166688 h 3641051"/>
              <a:gd name="connsiteX107" fmla="*/ 7100889 w 7177633"/>
              <a:gd name="connsiteY107" fmla="*/ 119063 h 3641051"/>
              <a:gd name="connsiteX108" fmla="*/ 7119939 w 7177633"/>
              <a:gd name="connsiteY108" fmla="*/ 90487 h 3641051"/>
              <a:gd name="connsiteX109" fmla="*/ 7129464 w 7177633"/>
              <a:gd name="connsiteY109" fmla="*/ 76200 h 3641051"/>
              <a:gd name="connsiteX110" fmla="*/ 6834189 w 7177633"/>
              <a:gd name="connsiteY110" fmla="*/ 76200 h 3641051"/>
              <a:gd name="connsiteX111" fmla="*/ 6781802 w 7177633"/>
              <a:gd name="connsiteY111" fmla="*/ 85725 h 3641051"/>
              <a:gd name="connsiteX112" fmla="*/ 6696077 w 7177633"/>
              <a:gd name="connsiteY112" fmla="*/ 90487 h 3641051"/>
              <a:gd name="connsiteX113" fmla="*/ 6615114 w 7177633"/>
              <a:gd name="connsiteY113" fmla="*/ 80962 h 3641051"/>
              <a:gd name="connsiteX114" fmla="*/ 6543677 w 7177633"/>
              <a:gd name="connsiteY114" fmla="*/ 66675 h 3641051"/>
              <a:gd name="connsiteX115" fmla="*/ 6238877 w 7177633"/>
              <a:gd name="connsiteY115" fmla="*/ 61912 h 3641051"/>
              <a:gd name="connsiteX116" fmla="*/ 5543552 w 7177633"/>
              <a:gd name="connsiteY116" fmla="*/ 47625 h 3641051"/>
              <a:gd name="connsiteX117" fmla="*/ 5514977 w 7177633"/>
              <a:gd name="connsiteY117" fmla="*/ 38100 h 3641051"/>
              <a:gd name="connsiteX118" fmla="*/ 2343152 w 7177633"/>
              <a:gd name="connsiteY118" fmla="*/ 28575 h 3641051"/>
              <a:gd name="connsiteX119" fmla="*/ 1462089 w 7177633"/>
              <a:gd name="connsiteY119" fmla="*/ 23812 h 3641051"/>
              <a:gd name="connsiteX120" fmla="*/ 1228727 w 7177633"/>
              <a:gd name="connsiteY120" fmla="*/ 9525 h 3641051"/>
              <a:gd name="connsiteX121" fmla="*/ 1185864 w 7177633"/>
              <a:gd name="connsiteY121" fmla="*/ 0 h 3641051"/>
              <a:gd name="connsiteX122" fmla="*/ 333377 w 7177633"/>
              <a:gd name="connsiteY122" fmla="*/ 4762 h 3641051"/>
              <a:gd name="connsiteX123" fmla="*/ 309564 w 7177633"/>
              <a:gd name="connsiteY123" fmla="*/ 14287 h 3641051"/>
              <a:gd name="connsiteX124" fmla="*/ 247652 w 7177633"/>
              <a:gd name="connsiteY124" fmla="*/ 19050 h 3641051"/>
              <a:gd name="connsiteX125" fmla="*/ 190502 w 7177633"/>
              <a:gd name="connsiteY125" fmla="*/ 28575 h 3641051"/>
              <a:gd name="connsiteX126" fmla="*/ 171452 w 7177633"/>
              <a:gd name="connsiteY126" fmla="*/ 33337 h 3641051"/>
              <a:gd name="connsiteX127" fmla="*/ 142877 w 7177633"/>
              <a:gd name="connsiteY127" fmla="*/ 38100 h 3641051"/>
              <a:gd name="connsiteX128" fmla="*/ 85726 w 7177633"/>
              <a:gd name="connsiteY128" fmla="*/ 52387 h 3641051"/>
              <a:gd name="connsiteX129" fmla="*/ 71439 w 7177633"/>
              <a:gd name="connsiteY129" fmla="*/ 57150 h 3641051"/>
              <a:gd name="connsiteX130" fmla="*/ 38101 w 7177633"/>
              <a:gd name="connsiteY130" fmla="*/ 66675 h 3641051"/>
              <a:gd name="connsiteX131" fmla="*/ 23814 w 7177633"/>
              <a:gd name="connsiteY131" fmla="*/ 119063 h 3641051"/>
              <a:gd name="connsiteX132" fmla="*/ 14289 w 7177633"/>
              <a:gd name="connsiteY132" fmla="*/ 147638 h 3641051"/>
              <a:gd name="connsiteX133" fmla="*/ 9526 w 7177633"/>
              <a:gd name="connsiteY133" fmla="*/ 180975 h 3641051"/>
              <a:gd name="connsiteX134" fmla="*/ 1 w 7177633"/>
              <a:gd name="connsiteY134" fmla="*/ 304800 h 3641051"/>
              <a:gd name="connsiteX135" fmla="*/ 90489 w 7177633"/>
              <a:gd name="connsiteY135" fmla="*/ 3409950 h 3641051"/>
              <a:gd name="connsiteX136" fmla="*/ 104776 w 7177633"/>
              <a:gd name="connsiteY136" fmla="*/ 3414713 h 3641051"/>
              <a:gd name="connsiteX137" fmla="*/ 147639 w 7177633"/>
              <a:gd name="connsiteY137" fmla="*/ 3429000 h 3641051"/>
              <a:gd name="connsiteX138" fmla="*/ 300039 w 7177633"/>
              <a:gd name="connsiteY138" fmla="*/ 3433763 h 3641051"/>
              <a:gd name="connsiteX139" fmla="*/ 323852 w 7177633"/>
              <a:gd name="connsiteY139" fmla="*/ 3424238 h 3641051"/>
              <a:gd name="connsiteX140" fmla="*/ 338139 w 7177633"/>
              <a:gd name="connsiteY140" fmla="*/ 3419475 h 3641051"/>
              <a:gd name="connsiteX141" fmla="*/ 381002 w 7177633"/>
              <a:gd name="connsiteY141" fmla="*/ 3386138 h 3641051"/>
              <a:gd name="connsiteX142" fmla="*/ 400052 w 7177633"/>
              <a:gd name="connsiteY142" fmla="*/ 3362325 h 3641051"/>
              <a:gd name="connsiteX143" fmla="*/ 414339 w 7177633"/>
              <a:gd name="connsiteY143" fmla="*/ 3357563 h 3641051"/>
              <a:gd name="connsiteX144" fmla="*/ 423864 w 7177633"/>
              <a:gd name="connsiteY144" fmla="*/ 3324225 h 3641051"/>
              <a:gd name="connsiteX145" fmla="*/ 442914 w 7177633"/>
              <a:gd name="connsiteY145" fmla="*/ 3305175 h 3641051"/>
              <a:gd name="connsiteX146" fmla="*/ 457202 w 7177633"/>
              <a:gd name="connsiteY146" fmla="*/ 3286125 h 3641051"/>
              <a:gd name="connsiteX147" fmla="*/ 471489 w 7177633"/>
              <a:gd name="connsiteY147" fmla="*/ 3252788 h 3641051"/>
              <a:gd name="connsiteX148" fmla="*/ 495302 w 7177633"/>
              <a:gd name="connsiteY148" fmla="*/ 3233738 h 3641051"/>
              <a:gd name="connsiteX149" fmla="*/ 504827 w 7177633"/>
              <a:gd name="connsiteY149" fmla="*/ 3219450 h 3641051"/>
              <a:gd name="connsiteX150" fmla="*/ 528639 w 7177633"/>
              <a:gd name="connsiteY150" fmla="*/ 3200400 h 3641051"/>
              <a:gd name="connsiteX151" fmla="*/ 542927 w 7177633"/>
              <a:gd name="connsiteY151" fmla="*/ 3186113 h 3641051"/>
              <a:gd name="connsiteX152" fmla="*/ 561977 w 7177633"/>
              <a:gd name="connsiteY152" fmla="*/ 3176588 h 3641051"/>
              <a:gd name="connsiteX153" fmla="*/ 595314 w 7177633"/>
              <a:gd name="connsiteY153" fmla="*/ 3162300 h 3641051"/>
              <a:gd name="connsiteX154" fmla="*/ 633414 w 7177633"/>
              <a:gd name="connsiteY154" fmla="*/ 3133725 h 3641051"/>
              <a:gd name="connsiteX155" fmla="*/ 647702 w 7177633"/>
              <a:gd name="connsiteY155" fmla="*/ 3124200 h 3641051"/>
              <a:gd name="connsiteX156" fmla="*/ 690564 w 7177633"/>
              <a:gd name="connsiteY156" fmla="*/ 3081338 h 3641051"/>
              <a:gd name="connsiteX157" fmla="*/ 714377 w 7177633"/>
              <a:gd name="connsiteY157" fmla="*/ 3057525 h 3641051"/>
              <a:gd name="connsiteX158" fmla="*/ 757239 w 7177633"/>
              <a:gd name="connsiteY158" fmla="*/ 3005138 h 3641051"/>
              <a:gd name="connsiteX159" fmla="*/ 766764 w 7177633"/>
              <a:gd name="connsiteY159" fmla="*/ 2990850 h 3641051"/>
              <a:gd name="connsiteX160" fmla="*/ 809627 w 7177633"/>
              <a:gd name="connsiteY160" fmla="*/ 2967038 h 3641051"/>
              <a:gd name="connsiteX161" fmla="*/ 823914 w 7177633"/>
              <a:gd name="connsiteY161" fmla="*/ 2957513 h 3641051"/>
              <a:gd name="connsiteX162" fmla="*/ 857252 w 7177633"/>
              <a:gd name="connsiteY162" fmla="*/ 2938463 h 3641051"/>
              <a:gd name="connsiteX163" fmla="*/ 871539 w 7177633"/>
              <a:gd name="connsiteY163" fmla="*/ 2924175 h 3641051"/>
              <a:gd name="connsiteX164" fmla="*/ 952502 w 7177633"/>
              <a:gd name="connsiteY164" fmla="*/ 2876550 h 3641051"/>
              <a:gd name="connsiteX165" fmla="*/ 985839 w 7177633"/>
              <a:gd name="connsiteY165" fmla="*/ 2847975 h 3641051"/>
              <a:gd name="connsiteX166" fmla="*/ 1052514 w 7177633"/>
              <a:gd name="connsiteY166" fmla="*/ 2819400 h 3641051"/>
              <a:gd name="connsiteX167" fmla="*/ 1109664 w 7177633"/>
              <a:gd name="connsiteY167" fmla="*/ 2795588 h 3641051"/>
              <a:gd name="connsiteX168" fmla="*/ 1138239 w 7177633"/>
              <a:gd name="connsiteY168" fmla="*/ 2781300 h 3641051"/>
              <a:gd name="connsiteX169" fmla="*/ 1166814 w 7177633"/>
              <a:gd name="connsiteY169" fmla="*/ 2776538 h 3641051"/>
              <a:gd name="connsiteX170" fmla="*/ 1257302 w 7177633"/>
              <a:gd name="connsiteY170" fmla="*/ 2757488 h 3641051"/>
              <a:gd name="connsiteX171" fmla="*/ 1338264 w 7177633"/>
              <a:gd name="connsiteY171" fmla="*/ 2728913 h 3641051"/>
              <a:gd name="connsiteX172" fmla="*/ 1390652 w 7177633"/>
              <a:gd name="connsiteY172" fmla="*/ 2714625 h 3641051"/>
              <a:gd name="connsiteX173" fmla="*/ 1543052 w 7177633"/>
              <a:gd name="connsiteY173" fmla="*/ 2652713 h 3641051"/>
              <a:gd name="connsiteX174" fmla="*/ 1633539 w 7177633"/>
              <a:gd name="connsiteY174" fmla="*/ 2614613 h 3641051"/>
              <a:gd name="connsiteX175" fmla="*/ 1733552 w 7177633"/>
              <a:gd name="connsiteY175" fmla="*/ 2581275 h 3641051"/>
              <a:gd name="connsiteX176" fmla="*/ 1762127 w 7177633"/>
              <a:gd name="connsiteY176" fmla="*/ 2566988 h 3641051"/>
              <a:gd name="connsiteX177" fmla="*/ 1790702 w 7177633"/>
              <a:gd name="connsiteY177" fmla="*/ 2547938 h 3641051"/>
              <a:gd name="connsiteX178" fmla="*/ 1833564 w 7177633"/>
              <a:gd name="connsiteY178" fmla="*/ 2533650 h 3641051"/>
              <a:gd name="connsiteX179" fmla="*/ 1952627 w 7177633"/>
              <a:gd name="connsiteY179" fmla="*/ 2481263 h 3641051"/>
              <a:gd name="connsiteX180" fmla="*/ 2005014 w 7177633"/>
              <a:gd name="connsiteY180" fmla="*/ 2452688 h 3641051"/>
              <a:gd name="connsiteX181" fmla="*/ 2038352 w 7177633"/>
              <a:gd name="connsiteY181" fmla="*/ 2443163 h 3641051"/>
              <a:gd name="connsiteX182" fmla="*/ 2090739 w 7177633"/>
              <a:gd name="connsiteY182" fmla="*/ 2424113 h 3641051"/>
              <a:gd name="connsiteX183" fmla="*/ 2143127 w 7177633"/>
              <a:gd name="connsiteY183" fmla="*/ 2400300 h 3641051"/>
              <a:gd name="connsiteX184" fmla="*/ 2219327 w 7177633"/>
              <a:gd name="connsiteY184" fmla="*/ 2376488 h 3641051"/>
              <a:gd name="connsiteX185" fmla="*/ 2343152 w 7177633"/>
              <a:gd name="connsiteY185" fmla="*/ 2319338 h 3641051"/>
              <a:gd name="connsiteX186" fmla="*/ 2400302 w 7177633"/>
              <a:gd name="connsiteY186" fmla="*/ 2286000 h 3641051"/>
              <a:gd name="connsiteX187" fmla="*/ 2433639 w 7177633"/>
              <a:gd name="connsiteY187" fmla="*/ 2276475 h 3641051"/>
              <a:gd name="connsiteX188" fmla="*/ 2509839 w 7177633"/>
              <a:gd name="connsiteY188" fmla="*/ 2238375 h 3641051"/>
              <a:gd name="connsiteX189" fmla="*/ 2566989 w 7177633"/>
              <a:gd name="connsiteY189" fmla="*/ 2219325 h 3641051"/>
              <a:gd name="connsiteX190" fmla="*/ 2586039 w 7177633"/>
              <a:gd name="connsiteY190" fmla="*/ 2209800 h 3641051"/>
              <a:gd name="connsiteX191" fmla="*/ 2709864 w 7177633"/>
              <a:gd name="connsiteY191" fmla="*/ 2157413 h 3641051"/>
              <a:gd name="connsiteX192" fmla="*/ 2733677 w 7177633"/>
              <a:gd name="connsiteY192" fmla="*/ 2143125 h 3641051"/>
              <a:gd name="connsiteX193" fmla="*/ 2862264 w 7177633"/>
              <a:gd name="connsiteY193" fmla="*/ 2100263 h 3641051"/>
              <a:gd name="connsiteX194" fmla="*/ 2890839 w 7177633"/>
              <a:gd name="connsiteY194" fmla="*/ 2095500 h 3641051"/>
              <a:gd name="connsiteX195" fmla="*/ 2957514 w 7177633"/>
              <a:gd name="connsiteY195" fmla="*/ 2085975 h 3641051"/>
              <a:gd name="connsiteX196" fmla="*/ 3067052 w 7177633"/>
              <a:gd name="connsiteY196" fmla="*/ 2052638 h 3641051"/>
              <a:gd name="connsiteX197" fmla="*/ 3152777 w 7177633"/>
              <a:gd name="connsiteY197" fmla="*/ 2028825 h 3641051"/>
              <a:gd name="connsiteX198" fmla="*/ 3195639 w 7177633"/>
              <a:gd name="connsiteY198" fmla="*/ 2019300 h 3641051"/>
              <a:gd name="connsiteX199" fmla="*/ 3243264 w 7177633"/>
              <a:gd name="connsiteY199" fmla="*/ 2005013 h 3641051"/>
              <a:gd name="connsiteX200" fmla="*/ 3357564 w 7177633"/>
              <a:gd name="connsiteY200" fmla="*/ 1990725 h 3641051"/>
              <a:gd name="connsiteX201" fmla="*/ 3419477 w 7177633"/>
              <a:gd name="connsiteY201" fmla="*/ 1981200 h 3641051"/>
              <a:gd name="connsiteX202" fmla="*/ 3500439 w 7177633"/>
              <a:gd name="connsiteY202" fmla="*/ 1971675 h 3641051"/>
              <a:gd name="connsiteX203" fmla="*/ 3595689 w 7177633"/>
              <a:gd name="connsiteY203" fmla="*/ 1943100 h 3641051"/>
              <a:gd name="connsiteX204" fmla="*/ 3648077 w 7177633"/>
              <a:gd name="connsiteY204" fmla="*/ 1938338 h 3641051"/>
              <a:gd name="connsiteX205" fmla="*/ 3819527 w 7177633"/>
              <a:gd name="connsiteY205" fmla="*/ 1909763 h 3641051"/>
              <a:gd name="connsiteX206" fmla="*/ 3933827 w 7177633"/>
              <a:gd name="connsiteY206" fmla="*/ 1890713 h 3641051"/>
              <a:gd name="connsiteX207" fmla="*/ 4038602 w 7177633"/>
              <a:gd name="connsiteY207" fmla="*/ 1866900 h 3641051"/>
              <a:gd name="connsiteX208" fmla="*/ 4090989 w 7177633"/>
              <a:gd name="connsiteY208" fmla="*/ 1862138 h 3641051"/>
              <a:gd name="connsiteX209" fmla="*/ 4195764 w 7177633"/>
              <a:gd name="connsiteY209" fmla="*/ 1843088 h 3641051"/>
              <a:gd name="connsiteX210" fmla="*/ 4238627 w 7177633"/>
              <a:gd name="connsiteY210" fmla="*/ 1833563 h 3641051"/>
              <a:gd name="connsiteX211" fmla="*/ 4329114 w 7177633"/>
              <a:gd name="connsiteY211" fmla="*/ 1824038 h 3641051"/>
              <a:gd name="connsiteX212" fmla="*/ 4381502 w 7177633"/>
              <a:gd name="connsiteY212" fmla="*/ 1819275 h 3641051"/>
              <a:gd name="connsiteX213" fmla="*/ 4538664 w 7177633"/>
              <a:gd name="connsiteY213" fmla="*/ 1814513 h 3641051"/>
              <a:gd name="connsiteX214" fmla="*/ 4572002 w 7177633"/>
              <a:gd name="connsiteY214" fmla="*/ 1809750 h 3641051"/>
              <a:gd name="connsiteX215" fmla="*/ 4619627 w 7177633"/>
              <a:gd name="connsiteY215" fmla="*/ 1795463 h 3641051"/>
              <a:gd name="connsiteX216" fmla="*/ 4691064 w 7177633"/>
              <a:gd name="connsiteY216" fmla="*/ 1790700 h 3641051"/>
              <a:gd name="connsiteX217" fmla="*/ 4872039 w 7177633"/>
              <a:gd name="connsiteY217" fmla="*/ 1776413 h 3641051"/>
              <a:gd name="connsiteX218" fmla="*/ 4895852 w 7177633"/>
              <a:gd name="connsiteY218" fmla="*/ 1771650 h 3641051"/>
              <a:gd name="connsiteX219" fmla="*/ 4953002 w 7177633"/>
              <a:gd name="connsiteY219" fmla="*/ 1766888 h 3641051"/>
              <a:gd name="connsiteX220" fmla="*/ 5014914 w 7177633"/>
              <a:gd name="connsiteY220" fmla="*/ 1757363 h 3641051"/>
              <a:gd name="connsiteX221" fmla="*/ 5143502 w 7177633"/>
              <a:gd name="connsiteY221" fmla="*/ 1752600 h 3641051"/>
              <a:gd name="connsiteX222" fmla="*/ 5176839 w 7177633"/>
              <a:gd name="connsiteY222" fmla="*/ 1747838 h 3641051"/>
              <a:gd name="connsiteX223" fmla="*/ 5267327 w 7177633"/>
              <a:gd name="connsiteY223" fmla="*/ 1738313 h 3641051"/>
              <a:gd name="connsiteX224" fmla="*/ 5281614 w 7177633"/>
              <a:gd name="connsiteY224" fmla="*/ 1733550 h 3641051"/>
              <a:gd name="connsiteX225" fmla="*/ 5329239 w 7177633"/>
              <a:gd name="connsiteY225" fmla="*/ 1728788 h 3641051"/>
              <a:gd name="connsiteX226" fmla="*/ 5357814 w 7177633"/>
              <a:gd name="connsiteY226" fmla="*/ 1719263 h 3641051"/>
              <a:gd name="connsiteX227" fmla="*/ 5576889 w 7177633"/>
              <a:gd name="connsiteY227" fmla="*/ 1719263 h 3641051"/>
              <a:gd name="connsiteX228" fmla="*/ 5610227 w 7177633"/>
              <a:gd name="connsiteY228" fmla="*/ 1747838 h 3641051"/>
              <a:gd name="connsiteX229" fmla="*/ 5643564 w 7177633"/>
              <a:gd name="connsiteY229" fmla="*/ 1809750 h 3641051"/>
              <a:gd name="connsiteX230" fmla="*/ 5648327 w 7177633"/>
              <a:gd name="connsiteY230" fmla="*/ 1824038 h 3641051"/>
              <a:gd name="connsiteX231" fmla="*/ 5662614 w 7177633"/>
              <a:gd name="connsiteY231" fmla="*/ 1847850 h 3641051"/>
              <a:gd name="connsiteX0" fmla="*/ 5657976 w 7172995"/>
              <a:gd name="connsiteY0" fmla="*/ 1914878 h 3717252"/>
              <a:gd name="connsiteX1" fmla="*/ 5681789 w 7172995"/>
              <a:gd name="connsiteY1" fmla="*/ 1905353 h 3717252"/>
              <a:gd name="connsiteX2" fmla="*/ 5696076 w 7172995"/>
              <a:gd name="connsiteY2" fmla="*/ 1895828 h 3717252"/>
              <a:gd name="connsiteX3" fmla="*/ 5672264 w 7172995"/>
              <a:gd name="connsiteY3" fmla="*/ 1852966 h 3717252"/>
              <a:gd name="connsiteX4" fmla="*/ 5662739 w 7172995"/>
              <a:gd name="connsiteY4" fmla="*/ 1838678 h 3717252"/>
              <a:gd name="connsiteX5" fmla="*/ 5672264 w 7172995"/>
              <a:gd name="connsiteY5" fmla="*/ 1810103 h 3717252"/>
              <a:gd name="connsiteX6" fmla="*/ 5686551 w 7172995"/>
              <a:gd name="connsiteY6" fmla="*/ 1800578 h 3717252"/>
              <a:gd name="connsiteX7" fmla="*/ 5696076 w 7172995"/>
              <a:gd name="connsiteY7" fmla="*/ 1786291 h 3717252"/>
              <a:gd name="connsiteX8" fmla="*/ 5696076 w 7172995"/>
              <a:gd name="connsiteY8" fmla="*/ 1743428 h 3717252"/>
              <a:gd name="connsiteX9" fmla="*/ 5715126 w 7172995"/>
              <a:gd name="connsiteY9" fmla="*/ 1738666 h 3717252"/>
              <a:gd name="connsiteX10" fmla="*/ 5729414 w 7172995"/>
              <a:gd name="connsiteY10" fmla="*/ 1729141 h 3717252"/>
              <a:gd name="connsiteX11" fmla="*/ 5777039 w 7172995"/>
              <a:gd name="connsiteY11" fmla="*/ 1729141 h 3717252"/>
              <a:gd name="connsiteX12" fmla="*/ 5824664 w 7172995"/>
              <a:gd name="connsiteY12" fmla="*/ 1738666 h 3717252"/>
              <a:gd name="connsiteX13" fmla="*/ 5848476 w 7172995"/>
              <a:gd name="connsiteY13" fmla="*/ 1743428 h 3717252"/>
              <a:gd name="connsiteX14" fmla="*/ 5862764 w 7172995"/>
              <a:gd name="connsiteY14" fmla="*/ 1776766 h 3717252"/>
              <a:gd name="connsiteX15" fmla="*/ 5877051 w 7172995"/>
              <a:gd name="connsiteY15" fmla="*/ 1781528 h 3717252"/>
              <a:gd name="connsiteX16" fmla="*/ 5948489 w 7172995"/>
              <a:gd name="connsiteY16" fmla="*/ 1786291 h 3717252"/>
              <a:gd name="connsiteX17" fmla="*/ 5953251 w 7172995"/>
              <a:gd name="connsiteY17" fmla="*/ 1814866 h 3717252"/>
              <a:gd name="connsiteX18" fmla="*/ 6019926 w 7172995"/>
              <a:gd name="connsiteY18" fmla="*/ 1819628 h 3717252"/>
              <a:gd name="connsiteX19" fmla="*/ 6034214 w 7172995"/>
              <a:gd name="connsiteY19" fmla="*/ 1762478 h 3717252"/>
              <a:gd name="connsiteX20" fmla="*/ 6186614 w 7172995"/>
              <a:gd name="connsiteY20" fmla="*/ 1762478 h 3717252"/>
              <a:gd name="connsiteX21" fmla="*/ 6200901 w 7172995"/>
              <a:gd name="connsiteY21" fmla="*/ 1757716 h 3717252"/>
              <a:gd name="connsiteX22" fmla="*/ 6234239 w 7172995"/>
              <a:gd name="connsiteY22" fmla="*/ 1738666 h 3717252"/>
              <a:gd name="connsiteX23" fmla="*/ 6253289 w 7172995"/>
              <a:gd name="connsiteY23" fmla="*/ 1710091 h 3717252"/>
              <a:gd name="connsiteX24" fmla="*/ 6324726 w 7172995"/>
              <a:gd name="connsiteY24" fmla="*/ 1700566 h 3717252"/>
              <a:gd name="connsiteX25" fmla="*/ 6339014 w 7172995"/>
              <a:gd name="connsiteY25" fmla="*/ 1695803 h 3717252"/>
              <a:gd name="connsiteX26" fmla="*/ 6372351 w 7172995"/>
              <a:gd name="connsiteY26" fmla="*/ 1691041 h 3717252"/>
              <a:gd name="connsiteX27" fmla="*/ 6377114 w 7172995"/>
              <a:gd name="connsiteY27" fmla="*/ 1667228 h 3717252"/>
              <a:gd name="connsiteX28" fmla="*/ 6405689 w 7172995"/>
              <a:gd name="connsiteY28" fmla="*/ 1657703 h 3717252"/>
              <a:gd name="connsiteX29" fmla="*/ 6448551 w 7172995"/>
              <a:gd name="connsiteY29" fmla="*/ 1662466 h 3717252"/>
              <a:gd name="connsiteX30" fmla="*/ 6462839 w 7172995"/>
              <a:gd name="connsiteY30" fmla="*/ 1671991 h 3717252"/>
              <a:gd name="connsiteX31" fmla="*/ 6500939 w 7172995"/>
              <a:gd name="connsiteY31" fmla="*/ 1667228 h 3717252"/>
              <a:gd name="connsiteX32" fmla="*/ 6524751 w 7172995"/>
              <a:gd name="connsiteY32" fmla="*/ 1643416 h 3717252"/>
              <a:gd name="connsiteX33" fmla="*/ 6510464 w 7172995"/>
              <a:gd name="connsiteY33" fmla="*/ 1562453 h 3717252"/>
              <a:gd name="connsiteX34" fmla="*/ 6515226 w 7172995"/>
              <a:gd name="connsiteY34" fmla="*/ 1529116 h 3717252"/>
              <a:gd name="connsiteX35" fmla="*/ 6529514 w 7172995"/>
              <a:gd name="connsiteY35" fmla="*/ 1524353 h 3717252"/>
              <a:gd name="connsiteX36" fmla="*/ 6543801 w 7172995"/>
              <a:gd name="connsiteY36" fmla="*/ 1514828 h 3717252"/>
              <a:gd name="connsiteX37" fmla="*/ 6553326 w 7172995"/>
              <a:gd name="connsiteY37" fmla="*/ 1500541 h 3717252"/>
              <a:gd name="connsiteX38" fmla="*/ 6558089 w 7172995"/>
              <a:gd name="connsiteY38" fmla="*/ 1467203 h 3717252"/>
              <a:gd name="connsiteX39" fmla="*/ 6572376 w 7172995"/>
              <a:gd name="connsiteY39" fmla="*/ 1462441 h 3717252"/>
              <a:gd name="connsiteX40" fmla="*/ 6620001 w 7172995"/>
              <a:gd name="connsiteY40" fmla="*/ 1452916 h 3717252"/>
              <a:gd name="connsiteX41" fmla="*/ 6648576 w 7172995"/>
              <a:gd name="connsiteY41" fmla="*/ 1443391 h 3717252"/>
              <a:gd name="connsiteX42" fmla="*/ 6662864 w 7172995"/>
              <a:gd name="connsiteY42" fmla="*/ 1438628 h 3717252"/>
              <a:gd name="connsiteX43" fmla="*/ 6677151 w 7172995"/>
              <a:gd name="connsiteY43" fmla="*/ 1443391 h 3717252"/>
              <a:gd name="connsiteX44" fmla="*/ 6691439 w 7172995"/>
              <a:gd name="connsiteY44" fmla="*/ 1471966 h 3717252"/>
              <a:gd name="connsiteX45" fmla="*/ 6786689 w 7172995"/>
              <a:gd name="connsiteY45" fmla="*/ 1476728 h 3717252"/>
              <a:gd name="connsiteX46" fmla="*/ 6862889 w 7172995"/>
              <a:gd name="connsiteY46" fmla="*/ 1491016 h 3717252"/>
              <a:gd name="connsiteX47" fmla="*/ 6881939 w 7172995"/>
              <a:gd name="connsiteY47" fmla="*/ 1500541 h 3717252"/>
              <a:gd name="connsiteX48" fmla="*/ 6900989 w 7172995"/>
              <a:gd name="connsiteY48" fmla="*/ 1505303 h 3717252"/>
              <a:gd name="connsiteX49" fmla="*/ 6915276 w 7172995"/>
              <a:gd name="connsiteY49" fmla="*/ 1514828 h 3717252"/>
              <a:gd name="connsiteX50" fmla="*/ 6943851 w 7172995"/>
              <a:gd name="connsiteY50" fmla="*/ 1519591 h 3717252"/>
              <a:gd name="connsiteX51" fmla="*/ 7005764 w 7172995"/>
              <a:gd name="connsiteY51" fmla="*/ 1533878 h 3717252"/>
              <a:gd name="connsiteX52" fmla="*/ 7053389 w 7172995"/>
              <a:gd name="connsiteY52" fmla="*/ 1548166 h 3717252"/>
              <a:gd name="connsiteX53" fmla="*/ 7091489 w 7172995"/>
              <a:gd name="connsiteY53" fmla="*/ 1491016 h 3717252"/>
              <a:gd name="connsiteX54" fmla="*/ 7110539 w 7172995"/>
              <a:gd name="connsiteY54" fmla="*/ 1462441 h 3717252"/>
              <a:gd name="connsiteX55" fmla="*/ 7115301 w 7172995"/>
              <a:gd name="connsiteY55" fmla="*/ 1448153 h 3717252"/>
              <a:gd name="connsiteX56" fmla="*/ 7124826 w 7172995"/>
              <a:gd name="connsiteY56" fmla="*/ 1433866 h 3717252"/>
              <a:gd name="connsiteX57" fmla="*/ 7129589 w 7172995"/>
              <a:gd name="connsiteY57" fmla="*/ 1405291 h 3717252"/>
              <a:gd name="connsiteX58" fmla="*/ 7143876 w 7172995"/>
              <a:gd name="connsiteY58" fmla="*/ 1391003 h 3717252"/>
              <a:gd name="connsiteX59" fmla="*/ 7167689 w 7172995"/>
              <a:gd name="connsiteY59" fmla="*/ 1362428 h 3717252"/>
              <a:gd name="connsiteX60" fmla="*/ 7162926 w 7172995"/>
              <a:gd name="connsiteY60" fmla="*/ 1329091 h 3717252"/>
              <a:gd name="connsiteX61" fmla="*/ 7158164 w 7172995"/>
              <a:gd name="connsiteY61" fmla="*/ 1314803 h 3717252"/>
              <a:gd name="connsiteX62" fmla="*/ 7129589 w 7172995"/>
              <a:gd name="connsiteY62" fmla="*/ 1295753 h 3717252"/>
              <a:gd name="connsiteX63" fmla="*/ 7120064 w 7172995"/>
              <a:gd name="connsiteY63" fmla="*/ 1281466 h 3717252"/>
              <a:gd name="connsiteX64" fmla="*/ 7139114 w 7172995"/>
              <a:gd name="connsiteY64" fmla="*/ 1252891 h 3717252"/>
              <a:gd name="connsiteX65" fmla="*/ 7158164 w 7172995"/>
              <a:gd name="connsiteY65" fmla="*/ 1243366 h 3717252"/>
              <a:gd name="connsiteX66" fmla="*/ 7172451 w 7172995"/>
              <a:gd name="connsiteY66" fmla="*/ 1229078 h 3717252"/>
              <a:gd name="connsiteX67" fmla="*/ 7167689 w 7172995"/>
              <a:gd name="connsiteY67" fmla="*/ 1210028 h 3717252"/>
              <a:gd name="connsiteX68" fmla="*/ 7139114 w 7172995"/>
              <a:gd name="connsiteY68" fmla="*/ 1195741 h 3717252"/>
              <a:gd name="connsiteX69" fmla="*/ 7124826 w 7172995"/>
              <a:gd name="connsiteY69" fmla="*/ 1186216 h 3717252"/>
              <a:gd name="connsiteX70" fmla="*/ 7096251 w 7172995"/>
              <a:gd name="connsiteY70" fmla="*/ 1176691 h 3717252"/>
              <a:gd name="connsiteX71" fmla="*/ 7096251 w 7172995"/>
              <a:gd name="connsiteY71" fmla="*/ 1086203 h 3717252"/>
              <a:gd name="connsiteX72" fmla="*/ 7110539 w 7172995"/>
              <a:gd name="connsiteY72" fmla="*/ 1052866 h 3717252"/>
              <a:gd name="connsiteX73" fmla="*/ 7129589 w 7172995"/>
              <a:gd name="connsiteY73" fmla="*/ 1010003 h 3717252"/>
              <a:gd name="connsiteX74" fmla="*/ 7143876 w 7172995"/>
              <a:gd name="connsiteY74" fmla="*/ 976666 h 3717252"/>
              <a:gd name="connsiteX75" fmla="*/ 7153401 w 7172995"/>
              <a:gd name="connsiteY75" fmla="*/ 962378 h 3717252"/>
              <a:gd name="connsiteX76" fmla="*/ 7167689 w 7172995"/>
              <a:gd name="connsiteY76" fmla="*/ 952853 h 3717252"/>
              <a:gd name="connsiteX77" fmla="*/ 7172451 w 7172995"/>
              <a:gd name="connsiteY77" fmla="*/ 938566 h 3717252"/>
              <a:gd name="connsiteX78" fmla="*/ 7158164 w 7172995"/>
              <a:gd name="connsiteY78" fmla="*/ 933803 h 3717252"/>
              <a:gd name="connsiteX79" fmla="*/ 7139114 w 7172995"/>
              <a:gd name="connsiteY79" fmla="*/ 929041 h 3717252"/>
              <a:gd name="connsiteX80" fmla="*/ 7110539 w 7172995"/>
              <a:gd name="connsiteY80" fmla="*/ 919516 h 3717252"/>
              <a:gd name="connsiteX81" fmla="*/ 7091489 w 7172995"/>
              <a:gd name="connsiteY81" fmla="*/ 886178 h 3717252"/>
              <a:gd name="connsiteX82" fmla="*/ 7077201 w 7172995"/>
              <a:gd name="connsiteY82" fmla="*/ 857603 h 3717252"/>
              <a:gd name="connsiteX83" fmla="*/ 7110539 w 7172995"/>
              <a:gd name="connsiteY83" fmla="*/ 824266 h 3717252"/>
              <a:gd name="connsiteX84" fmla="*/ 7124826 w 7172995"/>
              <a:gd name="connsiteY84" fmla="*/ 814741 h 3717252"/>
              <a:gd name="connsiteX85" fmla="*/ 7139114 w 7172995"/>
              <a:gd name="connsiteY85" fmla="*/ 805216 h 3717252"/>
              <a:gd name="connsiteX86" fmla="*/ 7148639 w 7172995"/>
              <a:gd name="connsiteY86" fmla="*/ 790928 h 3717252"/>
              <a:gd name="connsiteX87" fmla="*/ 7110539 w 7172995"/>
              <a:gd name="connsiteY87" fmla="*/ 767116 h 3717252"/>
              <a:gd name="connsiteX88" fmla="*/ 7096251 w 7172995"/>
              <a:gd name="connsiteY88" fmla="*/ 762353 h 3717252"/>
              <a:gd name="connsiteX89" fmla="*/ 7072439 w 7172995"/>
              <a:gd name="connsiteY89" fmla="*/ 757591 h 3717252"/>
              <a:gd name="connsiteX90" fmla="*/ 7048626 w 7172995"/>
              <a:gd name="connsiteY90" fmla="*/ 748066 h 3717252"/>
              <a:gd name="connsiteX91" fmla="*/ 7029576 w 7172995"/>
              <a:gd name="connsiteY91" fmla="*/ 743303 h 3717252"/>
              <a:gd name="connsiteX92" fmla="*/ 6986714 w 7172995"/>
              <a:gd name="connsiteY92" fmla="*/ 719491 h 3717252"/>
              <a:gd name="connsiteX93" fmla="*/ 6972426 w 7172995"/>
              <a:gd name="connsiteY93" fmla="*/ 714728 h 3717252"/>
              <a:gd name="connsiteX94" fmla="*/ 6967664 w 7172995"/>
              <a:gd name="connsiteY94" fmla="*/ 700441 h 3717252"/>
              <a:gd name="connsiteX95" fmla="*/ 6972426 w 7172995"/>
              <a:gd name="connsiteY95" fmla="*/ 671866 h 3717252"/>
              <a:gd name="connsiteX96" fmla="*/ 7020051 w 7172995"/>
              <a:gd name="connsiteY96" fmla="*/ 629003 h 3717252"/>
              <a:gd name="connsiteX97" fmla="*/ 7034339 w 7172995"/>
              <a:gd name="connsiteY97" fmla="*/ 614716 h 3717252"/>
              <a:gd name="connsiteX98" fmla="*/ 7053389 w 7172995"/>
              <a:gd name="connsiteY98" fmla="*/ 581378 h 3717252"/>
              <a:gd name="connsiteX99" fmla="*/ 7058151 w 7172995"/>
              <a:gd name="connsiteY99" fmla="*/ 567091 h 3717252"/>
              <a:gd name="connsiteX100" fmla="*/ 7053389 w 7172995"/>
              <a:gd name="connsiteY100" fmla="*/ 524228 h 3717252"/>
              <a:gd name="connsiteX101" fmla="*/ 7024814 w 7172995"/>
              <a:gd name="connsiteY101" fmla="*/ 376591 h 3717252"/>
              <a:gd name="connsiteX102" fmla="*/ 7020051 w 7172995"/>
              <a:gd name="connsiteY102" fmla="*/ 357541 h 3717252"/>
              <a:gd name="connsiteX103" fmla="*/ 7043864 w 7172995"/>
              <a:gd name="connsiteY103" fmla="*/ 300391 h 3717252"/>
              <a:gd name="connsiteX104" fmla="*/ 7048626 w 7172995"/>
              <a:gd name="connsiteY104" fmla="*/ 286103 h 3717252"/>
              <a:gd name="connsiteX105" fmla="*/ 7058151 w 7172995"/>
              <a:gd name="connsiteY105" fmla="*/ 271816 h 3717252"/>
              <a:gd name="connsiteX106" fmla="*/ 7067676 w 7172995"/>
              <a:gd name="connsiteY106" fmla="*/ 233716 h 3717252"/>
              <a:gd name="connsiteX107" fmla="*/ 7096251 w 7172995"/>
              <a:gd name="connsiteY107" fmla="*/ 186091 h 3717252"/>
              <a:gd name="connsiteX108" fmla="*/ 7115301 w 7172995"/>
              <a:gd name="connsiteY108" fmla="*/ 157515 h 3717252"/>
              <a:gd name="connsiteX109" fmla="*/ 7124826 w 7172995"/>
              <a:gd name="connsiteY109" fmla="*/ 143228 h 3717252"/>
              <a:gd name="connsiteX110" fmla="*/ 6829551 w 7172995"/>
              <a:gd name="connsiteY110" fmla="*/ 143228 h 3717252"/>
              <a:gd name="connsiteX111" fmla="*/ 6777164 w 7172995"/>
              <a:gd name="connsiteY111" fmla="*/ 152753 h 3717252"/>
              <a:gd name="connsiteX112" fmla="*/ 6691439 w 7172995"/>
              <a:gd name="connsiteY112" fmla="*/ 157515 h 3717252"/>
              <a:gd name="connsiteX113" fmla="*/ 6610476 w 7172995"/>
              <a:gd name="connsiteY113" fmla="*/ 147990 h 3717252"/>
              <a:gd name="connsiteX114" fmla="*/ 6539039 w 7172995"/>
              <a:gd name="connsiteY114" fmla="*/ 133703 h 3717252"/>
              <a:gd name="connsiteX115" fmla="*/ 6234239 w 7172995"/>
              <a:gd name="connsiteY115" fmla="*/ 128940 h 3717252"/>
              <a:gd name="connsiteX116" fmla="*/ 5538914 w 7172995"/>
              <a:gd name="connsiteY116" fmla="*/ 114653 h 3717252"/>
              <a:gd name="connsiteX117" fmla="*/ 5510339 w 7172995"/>
              <a:gd name="connsiteY117" fmla="*/ 105128 h 3717252"/>
              <a:gd name="connsiteX118" fmla="*/ 2338514 w 7172995"/>
              <a:gd name="connsiteY118" fmla="*/ 95603 h 3717252"/>
              <a:gd name="connsiteX119" fmla="*/ 1457451 w 7172995"/>
              <a:gd name="connsiteY119" fmla="*/ 90840 h 3717252"/>
              <a:gd name="connsiteX120" fmla="*/ 1224089 w 7172995"/>
              <a:gd name="connsiteY120" fmla="*/ 76553 h 3717252"/>
              <a:gd name="connsiteX121" fmla="*/ 1181226 w 7172995"/>
              <a:gd name="connsiteY121" fmla="*/ 67028 h 3717252"/>
              <a:gd name="connsiteX122" fmla="*/ 328739 w 7172995"/>
              <a:gd name="connsiteY122" fmla="*/ 71790 h 3717252"/>
              <a:gd name="connsiteX123" fmla="*/ 304926 w 7172995"/>
              <a:gd name="connsiteY123" fmla="*/ 81315 h 3717252"/>
              <a:gd name="connsiteX124" fmla="*/ 243014 w 7172995"/>
              <a:gd name="connsiteY124" fmla="*/ 86078 h 3717252"/>
              <a:gd name="connsiteX125" fmla="*/ 185864 w 7172995"/>
              <a:gd name="connsiteY125" fmla="*/ 95603 h 3717252"/>
              <a:gd name="connsiteX126" fmla="*/ 166814 w 7172995"/>
              <a:gd name="connsiteY126" fmla="*/ 100365 h 3717252"/>
              <a:gd name="connsiteX127" fmla="*/ 138239 w 7172995"/>
              <a:gd name="connsiteY127" fmla="*/ 105128 h 3717252"/>
              <a:gd name="connsiteX128" fmla="*/ 81088 w 7172995"/>
              <a:gd name="connsiteY128" fmla="*/ 119415 h 3717252"/>
              <a:gd name="connsiteX129" fmla="*/ 66801 w 7172995"/>
              <a:gd name="connsiteY129" fmla="*/ 124178 h 3717252"/>
              <a:gd name="connsiteX130" fmla="*/ 33463 w 7172995"/>
              <a:gd name="connsiteY130" fmla="*/ 133703 h 3717252"/>
              <a:gd name="connsiteX131" fmla="*/ 19176 w 7172995"/>
              <a:gd name="connsiteY131" fmla="*/ 186091 h 3717252"/>
              <a:gd name="connsiteX132" fmla="*/ 9651 w 7172995"/>
              <a:gd name="connsiteY132" fmla="*/ 214666 h 3717252"/>
              <a:gd name="connsiteX133" fmla="*/ 4888 w 7172995"/>
              <a:gd name="connsiteY133" fmla="*/ 248003 h 3717252"/>
              <a:gd name="connsiteX134" fmla="*/ 85851 w 7172995"/>
              <a:gd name="connsiteY134" fmla="*/ 3476978 h 3717252"/>
              <a:gd name="connsiteX135" fmla="*/ 100138 w 7172995"/>
              <a:gd name="connsiteY135" fmla="*/ 3481741 h 3717252"/>
              <a:gd name="connsiteX136" fmla="*/ 143001 w 7172995"/>
              <a:gd name="connsiteY136" fmla="*/ 3496028 h 3717252"/>
              <a:gd name="connsiteX137" fmla="*/ 295401 w 7172995"/>
              <a:gd name="connsiteY137" fmla="*/ 3500791 h 3717252"/>
              <a:gd name="connsiteX138" fmla="*/ 319214 w 7172995"/>
              <a:gd name="connsiteY138" fmla="*/ 3491266 h 3717252"/>
              <a:gd name="connsiteX139" fmla="*/ 333501 w 7172995"/>
              <a:gd name="connsiteY139" fmla="*/ 3486503 h 3717252"/>
              <a:gd name="connsiteX140" fmla="*/ 376364 w 7172995"/>
              <a:gd name="connsiteY140" fmla="*/ 3453166 h 3717252"/>
              <a:gd name="connsiteX141" fmla="*/ 395414 w 7172995"/>
              <a:gd name="connsiteY141" fmla="*/ 3429353 h 3717252"/>
              <a:gd name="connsiteX142" fmla="*/ 409701 w 7172995"/>
              <a:gd name="connsiteY142" fmla="*/ 3424591 h 3717252"/>
              <a:gd name="connsiteX143" fmla="*/ 419226 w 7172995"/>
              <a:gd name="connsiteY143" fmla="*/ 3391253 h 3717252"/>
              <a:gd name="connsiteX144" fmla="*/ 438276 w 7172995"/>
              <a:gd name="connsiteY144" fmla="*/ 3372203 h 3717252"/>
              <a:gd name="connsiteX145" fmla="*/ 452564 w 7172995"/>
              <a:gd name="connsiteY145" fmla="*/ 3353153 h 3717252"/>
              <a:gd name="connsiteX146" fmla="*/ 466851 w 7172995"/>
              <a:gd name="connsiteY146" fmla="*/ 3319816 h 3717252"/>
              <a:gd name="connsiteX147" fmla="*/ 490664 w 7172995"/>
              <a:gd name="connsiteY147" fmla="*/ 3300766 h 3717252"/>
              <a:gd name="connsiteX148" fmla="*/ 500189 w 7172995"/>
              <a:gd name="connsiteY148" fmla="*/ 3286478 h 3717252"/>
              <a:gd name="connsiteX149" fmla="*/ 524001 w 7172995"/>
              <a:gd name="connsiteY149" fmla="*/ 3267428 h 3717252"/>
              <a:gd name="connsiteX150" fmla="*/ 538289 w 7172995"/>
              <a:gd name="connsiteY150" fmla="*/ 3253141 h 3717252"/>
              <a:gd name="connsiteX151" fmla="*/ 557339 w 7172995"/>
              <a:gd name="connsiteY151" fmla="*/ 3243616 h 3717252"/>
              <a:gd name="connsiteX152" fmla="*/ 590676 w 7172995"/>
              <a:gd name="connsiteY152" fmla="*/ 3229328 h 3717252"/>
              <a:gd name="connsiteX153" fmla="*/ 628776 w 7172995"/>
              <a:gd name="connsiteY153" fmla="*/ 3200753 h 3717252"/>
              <a:gd name="connsiteX154" fmla="*/ 643064 w 7172995"/>
              <a:gd name="connsiteY154" fmla="*/ 3191228 h 3717252"/>
              <a:gd name="connsiteX155" fmla="*/ 685926 w 7172995"/>
              <a:gd name="connsiteY155" fmla="*/ 3148366 h 3717252"/>
              <a:gd name="connsiteX156" fmla="*/ 709739 w 7172995"/>
              <a:gd name="connsiteY156" fmla="*/ 3124553 h 3717252"/>
              <a:gd name="connsiteX157" fmla="*/ 752601 w 7172995"/>
              <a:gd name="connsiteY157" fmla="*/ 3072166 h 3717252"/>
              <a:gd name="connsiteX158" fmla="*/ 762126 w 7172995"/>
              <a:gd name="connsiteY158" fmla="*/ 3057878 h 3717252"/>
              <a:gd name="connsiteX159" fmla="*/ 804989 w 7172995"/>
              <a:gd name="connsiteY159" fmla="*/ 3034066 h 3717252"/>
              <a:gd name="connsiteX160" fmla="*/ 819276 w 7172995"/>
              <a:gd name="connsiteY160" fmla="*/ 3024541 h 3717252"/>
              <a:gd name="connsiteX161" fmla="*/ 852614 w 7172995"/>
              <a:gd name="connsiteY161" fmla="*/ 3005491 h 3717252"/>
              <a:gd name="connsiteX162" fmla="*/ 866901 w 7172995"/>
              <a:gd name="connsiteY162" fmla="*/ 2991203 h 3717252"/>
              <a:gd name="connsiteX163" fmla="*/ 947864 w 7172995"/>
              <a:gd name="connsiteY163" fmla="*/ 2943578 h 3717252"/>
              <a:gd name="connsiteX164" fmla="*/ 981201 w 7172995"/>
              <a:gd name="connsiteY164" fmla="*/ 2915003 h 3717252"/>
              <a:gd name="connsiteX165" fmla="*/ 1047876 w 7172995"/>
              <a:gd name="connsiteY165" fmla="*/ 2886428 h 3717252"/>
              <a:gd name="connsiteX166" fmla="*/ 1105026 w 7172995"/>
              <a:gd name="connsiteY166" fmla="*/ 2862616 h 3717252"/>
              <a:gd name="connsiteX167" fmla="*/ 1133601 w 7172995"/>
              <a:gd name="connsiteY167" fmla="*/ 2848328 h 3717252"/>
              <a:gd name="connsiteX168" fmla="*/ 1162176 w 7172995"/>
              <a:gd name="connsiteY168" fmla="*/ 2843566 h 3717252"/>
              <a:gd name="connsiteX169" fmla="*/ 1252664 w 7172995"/>
              <a:gd name="connsiteY169" fmla="*/ 2824516 h 3717252"/>
              <a:gd name="connsiteX170" fmla="*/ 1333626 w 7172995"/>
              <a:gd name="connsiteY170" fmla="*/ 2795941 h 3717252"/>
              <a:gd name="connsiteX171" fmla="*/ 1386014 w 7172995"/>
              <a:gd name="connsiteY171" fmla="*/ 2781653 h 3717252"/>
              <a:gd name="connsiteX172" fmla="*/ 1538414 w 7172995"/>
              <a:gd name="connsiteY172" fmla="*/ 2719741 h 3717252"/>
              <a:gd name="connsiteX173" fmla="*/ 1628901 w 7172995"/>
              <a:gd name="connsiteY173" fmla="*/ 2681641 h 3717252"/>
              <a:gd name="connsiteX174" fmla="*/ 1728914 w 7172995"/>
              <a:gd name="connsiteY174" fmla="*/ 2648303 h 3717252"/>
              <a:gd name="connsiteX175" fmla="*/ 1757489 w 7172995"/>
              <a:gd name="connsiteY175" fmla="*/ 2634016 h 3717252"/>
              <a:gd name="connsiteX176" fmla="*/ 1786064 w 7172995"/>
              <a:gd name="connsiteY176" fmla="*/ 2614966 h 3717252"/>
              <a:gd name="connsiteX177" fmla="*/ 1828926 w 7172995"/>
              <a:gd name="connsiteY177" fmla="*/ 2600678 h 3717252"/>
              <a:gd name="connsiteX178" fmla="*/ 1947989 w 7172995"/>
              <a:gd name="connsiteY178" fmla="*/ 2548291 h 3717252"/>
              <a:gd name="connsiteX179" fmla="*/ 2000376 w 7172995"/>
              <a:gd name="connsiteY179" fmla="*/ 2519716 h 3717252"/>
              <a:gd name="connsiteX180" fmla="*/ 2033714 w 7172995"/>
              <a:gd name="connsiteY180" fmla="*/ 2510191 h 3717252"/>
              <a:gd name="connsiteX181" fmla="*/ 2086101 w 7172995"/>
              <a:gd name="connsiteY181" fmla="*/ 2491141 h 3717252"/>
              <a:gd name="connsiteX182" fmla="*/ 2138489 w 7172995"/>
              <a:gd name="connsiteY182" fmla="*/ 2467328 h 3717252"/>
              <a:gd name="connsiteX183" fmla="*/ 2214689 w 7172995"/>
              <a:gd name="connsiteY183" fmla="*/ 2443516 h 3717252"/>
              <a:gd name="connsiteX184" fmla="*/ 2338514 w 7172995"/>
              <a:gd name="connsiteY184" fmla="*/ 2386366 h 3717252"/>
              <a:gd name="connsiteX185" fmla="*/ 2395664 w 7172995"/>
              <a:gd name="connsiteY185" fmla="*/ 2353028 h 3717252"/>
              <a:gd name="connsiteX186" fmla="*/ 2429001 w 7172995"/>
              <a:gd name="connsiteY186" fmla="*/ 2343503 h 3717252"/>
              <a:gd name="connsiteX187" fmla="*/ 2505201 w 7172995"/>
              <a:gd name="connsiteY187" fmla="*/ 2305403 h 3717252"/>
              <a:gd name="connsiteX188" fmla="*/ 2562351 w 7172995"/>
              <a:gd name="connsiteY188" fmla="*/ 2286353 h 3717252"/>
              <a:gd name="connsiteX189" fmla="*/ 2581401 w 7172995"/>
              <a:gd name="connsiteY189" fmla="*/ 2276828 h 3717252"/>
              <a:gd name="connsiteX190" fmla="*/ 2705226 w 7172995"/>
              <a:gd name="connsiteY190" fmla="*/ 2224441 h 3717252"/>
              <a:gd name="connsiteX191" fmla="*/ 2729039 w 7172995"/>
              <a:gd name="connsiteY191" fmla="*/ 2210153 h 3717252"/>
              <a:gd name="connsiteX192" fmla="*/ 2857626 w 7172995"/>
              <a:gd name="connsiteY192" fmla="*/ 2167291 h 3717252"/>
              <a:gd name="connsiteX193" fmla="*/ 2886201 w 7172995"/>
              <a:gd name="connsiteY193" fmla="*/ 2162528 h 3717252"/>
              <a:gd name="connsiteX194" fmla="*/ 2952876 w 7172995"/>
              <a:gd name="connsiteY194" fmla="*/ 2153003 h 3717252"/>
              <a:gd name="connsiteX195" fmla="*/ 3062414 w 7172995"/>
              <a:gd name="connsiteY195" fmla="*/ 2119666 h 3717252"/>
              <a:gd name="connsiteX196" fmla="*/ 3148139 w 7172995"/>
              <a:gd name="connsiteY196" fmla="*/ 2095853 h 3717252"/>
              <a:gd name="connsiteX197" fmla="*/ 3191001 w 7172995"/>
              <a:gd name="connsiteY197" fmla="*/ 2086328 h 3717252"/>
              <a:gd name="connsiteX198" fmla="*/ 3238626 w 7172995"/>
              <a:gd name="connsiteY198" fmla="*/ 2072041 h 3717252"/>
              <a:gd name="connsiteX199" fmla="*/ 3352926 w 7172995"/>
              <a:gd name="connsiteY199" fmla="*/ 2057753 h 3717252"/>
              <a:gd name="connsiteX200" fmla="*/ 3414839 w 7172995"/>
              <a:gd name="connsiteY200" fmla="*/ 2048228 h 3717252"/>
              <a:gd name="connsiteX201" fmla="*/ 3495801 w 7172995"/>
              <a:gd name="connsiteY201" fmla="*/ 2038703 h 3717252"/>
              <a:gd name="connsiteX202" fmla="*/ 3591051 w 7172995"/>
              <a:gd name="connsiteY202" fmla="*/ 2010128 h 3717252"/>
              <a:gd name="connsiteX203" fmla="*/ 3643439 w 7172995"/>
              <a:gd name="connsiteY203" fmla="*/ 2005366 h 3717252"/>
              <a:gd name="connsiteX204" fmla="*/ 3814889 w 7172995"/>
              <a:gd name="connsiteY204" fmla="*/ 1976791 h 3717252"/>
              <a:gd name="connsiteX205" fmla="*/ 3929189 w 7172995"/>
              <a:gd name="connsiteY205" fmla="*/ 1957741 h 3717252"/>
              <a:gd name="connsiteX206" fmla="*/ 4033964 w 7172995"/>
              <a:gd name="connsiteY206" fmla="*/ 1933928 h 3717252"/>
              <a:gd name="connsiteX207" fmla="*/ 4086351 w 7172995"/>
              <a:gd name="connsiteY207" fmla="*/ 1929166 h 3717252"/>
              <a:gd name="connsiteX208" fmla="*/ 4191126 w 7172995"/>
              <a:gd name="connsiteY208" fmla="*/ 1910116 h 3717252"/>
              <a:gd name="connsiteX209" fmla="*/ 4233989 w 7172995"/>
              <a:gd name="connsiteY209" fmla="*/ 1900591 h 3717252"/>
              <a:gd name="connsiteX210" fmla="*/ 4324476 w 7172995"/>
              <a:gd name="connsiteY210" fmla="*/ 1891066 h 3717252"/>
              <a:gd name="connsiteX211" fmla="*/ 4376864 w 7172995"/>
              <a:gd name="connsiteY211" fmla="*/ 1886303 h 3717252"/>
              <a:gd name="connsiteX212" fmla="*/ 4534026 w 7172995"/>
              <a:gd name="connsiteY212" fmla="*/ 1881541 h 3717252"/>
              <a:gd name="connsiteX213" fmla="*/ 4567364 w 7172995"/>
              <a:gd name="connsiteY213" fmla="*/ 1876778 h 3717252"/>
              <a:gd name="connsiteX214" fmla="*/ 4614989 w 7172995"/>
              <a:gd name="connsiteY214" fmla="*/ 1862491 h 3717252"/>
              <a:gd name="connsiteX215" fmla="*/ 4686426 w 7172995"/>
              <a:gd name="connsiteY215" fmla="*/ 1857728 h 3717252"/>
              <a:gd name="connsiteX216" fmla="*/ 4867401 w 7172995"/>
              <a:gd name="connsiteY216" fmla="*/ 1843441 h 3717252"/>
              <a:gd name="connsiteX217" fmla="*/ 4891214 w 7172995"/>
              <a:gd name="connsiteY217" fmla="*/ 1838678 h 3717252"/>
              <a:gd name="connsiteX218" fmla="*/ 4948364 w 7172995"/>
              <a:gd name="connsiteY218" fmla="*/ 1833916 h 3717252"/>
              <a:gd name="connsiteX219" fmla="*/ 5010276 w 7172995"/>
              <a:gd name="connsiteY219" fmla="*/ 1824391 h 3717252"/>
              <a:gd name="connsiteX220" fmla="*/ 5138864 w 7172995"/>
              <a:gd name="connsiteY220" fmla="*/ 1819628 h 3717252"/>
              <a:gd name="connsiteX221" fmla="*/ 5172201 w 7172995"/>
              <a:gd name="connsiteY221" fmla="*/ 1814866 h 3717252"/>
              <a:gd name="connsiteX222" fmla="*/ 5262689 w 7172995"/>
              <a:gd name="connsiteY222" fmla="*/ 1805341 h 3717252"/>
              <a:gd name="connsiteX223" fmla="*/ 5276976 w 7172995"/>
              <a:gd name="connsiteY223" fmla="*/ 1800578 h 3717252"/>
              <a:gd name="connsiteX224" fmla="*/ 5324601 w 7172995"/>
              <a:gd name="connsiteY224" fmla="*/ 1795816 h 3717252"/>
              <a:gd name="connsiteX225" fmla="*/ 5353176 w 7172995"/>
              <a:gd name="connsiteY225" fmla="*/ 1786291 h 3717252"/>
              <a:gd name="connsiteX226" fmla="*/ 5572251 w 7172995"/>
              <a:gd name="connsiteY226" fmla="*/ 1786291 h 3717252"/>
              <a:gd name="connsiteX227" fmla="*/ 5605589 w 7172995"/>
              <a:gd name="connsiteY227" fmla="*/ 1814866 h 3717252"/>
              <a:gd name="connsiteX228" fmla="*/ 5638926 w 7172995"/>
              <a:gd name="connsiteY228" fmla="*/ 1876778 h 3717252"/>
              <a:gd name="connsiteX229" fmla="*/ 5643689 w 7172995"/>
              <a:gd name="connsiteY229" fmla="*/ 1891066 h 3717252"/>
              <a:gd name="connsiteX230" fmla="*/ 5657976 w 7172995"/>
              <a:gd name="connsiteY230" fmla="*/ 1914878 h 3717252"/>
              <a:gd name="connsiteX0" fmla="*/ 5652054 w 7167073"/>
              <a:gd name="connsiteY0" fmla="*/ 1949447 h 3754291"/>
              <a:gd name="connsiteX1" fmla="*/ 5675867 w 7167073"/>
              <a:gd name="connsiteY1" fmla="*/ 1939922 h 3754291"/>
              <a:gd name="connsiteX2" fmla="*/ 5690154 w 7167073"/>
              <a:gd name="connsiteY2" fmla="*/ 1930397 h 3754291"/>
              <a:gd name="connsiteX3" fmla="*/ 5666342 w 7167073"/>
              <a:gd name="connsiteY3" fmla="*/ 1887535 h 3754291"/>
              <a:gd name="connsiteX4" fmla="*/ 5656817 w 7167073"/>
              <a:gd name="connsiteY4" fmla="*/ 1873247 h 3754291"/>
              <a:gd name="connsiteX5" fmla="*/ 5666342 w 7167073"/>
              <a:gd name="connsiteY5" fmla="*/ 1844672 h 3754291"/>
              <a:gd name="connsiteX6" fmla="*/ 5680629 w 7167073"/>
              <a:gd name="connsiteY6" fmla="*/ 1835147 h 3754291"/>
              <a:gd name="connsiteX7" fmla="*/ 5690154 w 7167073"/>
              <a:gd name="connsiteY7" fmla="*/ 1820860 h 3754291"/>
              <a:gd name="connsiteX8" fmla="*/ 5690154 w 7167073"/>
              <a:gd name="connsiteY8" fmla="*/ 1777997 h 3754291"/>
              <a:gd name="connsiteX9" fmla="*/ 5709204 w 7167073"/>
              <a:gd name="connsiteY9" fmla="*/ 1773235 h 3754291"/>
              <a:gd name="connsiteX10" fmla="*/ 5723492 w 7167073"/>
              <a:gd name="connsiteY10" fmla="*/ 1763710 h 3754291"/>
              <a:gd name="connsiteX11" fmla="*/ 5771117 w 7167073"/>
              <a:gd name="connsiteY11" fmla="*/ 1763710 h 3754291"/>
              <a:gd name="connsiteX12" fmla="*/ 5818742 w 7167073"/>
              <a:gd name="connsiteY12" fmla="*/ 1773235 h 3754291"/>
              <a:gd name="connsiteX13" fmla="*/ 5842554 w 7167073"/>
              <a:gd name="connsiteY13" fmla="*/ 1777997 h 3754291"/>
              <a:gd name="connsiteX14" fmla="*/ 5856842 w 7167073"/>
              <a:gd name="connsiteY14" fmla="*/ 1811335 h 3754291"/>
              <a:gd name="connsiteX15" fmla="*/ 5871129 w 7167073"/>
              <a:gd name="connsiteY15" fmla="*/ 1816097 h 3754291"/>
              <a:gd name="connsiteX16" fmla="*/ 5942567 w 7167073"/>
              <a:gd name="connsiteY16" fmla="*/ 1820860 h 3754291"/>
              <a:gd name="connsiteX17" fmla="*/ 5947329 w 7167073"/>
              <a:gd name="connsiteY17" fmla="*/ 1849435 h 3754291"/>
              <a:gd name="connsiteX18" fmla="*/ 6014004 w 7167073"/>
              <a:gd name="connsiteY18" fmla="*/ 1854197 h 3754291"/>
              <a:gd name="connsiteX19" fmla="*/ 6028292 w 7167073"/>
              <a:gd name="connsiteY19" fmla="*/ 1797047 h 3754291"/>
              <a:gd name="connsiteX20" fmla="*/ 6180692 w 7167073"/>
              <a:gd name="connsiteY20" fmla="*/ 1797047 h 3754291"/>
              <a:gd name="connsiteX21" fmla="*/ 6194979 w 7167073"/>
              <a:gd name="connsiteY21" fmla="*/ 1792285 h 3754291"/>
              <a:gd name="connsiteX22" fmla="*/ 6228317 w 7167073"/>
              <a:gd name="connsiteY22" fmla="*/ 1773235 h 3754291"/>
              <a:gd name="connsiteX23" fmla="*/ 6247367 w 7167073"/>
              <a:gd name="connsiteY23" fmla="*/ 1744660 h 3754291"/>
              <a:gd name="connsiteX24" fmla="*/ 6318804 w 7167073"/>
              <a:gd name="connsiteY24" fmla="*/ 1735135 h 3754291"/>
              <a:gd name="connsiteX25" fmla="*/ 6333092 w 7167073"/>
              <a:gd name="connsiteY25" fmla="*/ 1730372 h 3754291"/>
              <a:gd name="connsiteX26" fmla="*/ 6366429 w 7167073"/>
              <a:gd name="connsiteY26" fmla="*/ 1725610 h 3754291"/>
              <a:gd name="connsiteX27" fmla="*/ 6371192 w 7167073"/>
              <a:gd name="connsiteY27" fmla="*/ 1701797 h 3754291"/>
              <a:gd name="connsiteX28" fmla="*/ 6399767 w 7167073"/>
              <a:gd name="connsiteY28" fmla="*/ 1692272 h 3754291"/>
              <a:gd name="connsiteX29" fmla="*/ 6442629 w 7167073"/>
              <a:gd name="connsiteY29" fmla="*/ 1697035 h 3754291"/>
              <a:gd name="connsiteX30" fmla="*/ 6456917 w 7167073"/>
              <a:gd name="connsiteY30" fmla="*/ 1706560 h 3754291"/>
              <a:gd name="connsiteX31" fmla="*/ 6495017 w 7167073"/>
              <a:gd name="connsiteY31" fmla="*/ 1701797 h 3754291"/>
              <a:gd name="connsiteX32" fmla="*/ 6518829 w 7167073"/>
              <a:gd name="connsiteY32" fmla="*/ 1677985 h 3754291"/>
              <a:gd name="connsiteX33" fmla="*/ 6504542 w 7167073"/>
              <a:gd name="connsiteY33" fmla="*/ 1597022 h 3754291"/>
              <a:gd name="connsiteX34" fmla="*/ 6509304 w 7167073"/>
              <a:gd name="connsiteY34" fmla="*/ 1563685 h 3754291"/>
              <a:gd name="connsiteX35" fmla="*/ 6523592 w 7167073"/>
              <a:gd name="connsiteY35" fmla="*/ 1558922 h 3754291"/>
              <a:gd name="connsiteX36" fmla="*/ 6537879 w 7167073"/>
              <a:gd name="connsiteY36" fmla="*/ 1549397 h 3754291"/>
              <a:gd name="connsiteX37" fmla="*/ 6547404 w 7167073"/>
              <a:gd name="connsiteY37" fmla="*/ 1535110 h 3754291"/>
              <a:gd name="connsiteX38" fmla="*/ 6552167 w 7167073"/>
              <a:gd name="connsiteY38" fmla="*/ 1501772 h 3754291"/>
              <a:gd name="connsiteX39" fmla="*/ 6566454 w 7167073"/>
              <a:gd name="connsiteY39" fmla="*/ 1497010 h 3754291"/>
              <a:gd name="connsiteX40" fmla="*/ 6614079 w 7167073"/>
              <a:gd name="connsiteY40" fmla="*/ 1487485 h 3754291"/>
              <a:gd name="connsiteX41" fmla="*/ 6642654 w 7167073"/>
              <a:gd name="connsiteY41" fmla="*/ 1477960 h 3754291"/>
              <a:gd name="connsiteX42" fmla="*/ 6656942 w 7167073"/>
              <a:gd name="connsiteY42" fmla="*/ 1473197 h 3754291"/>
              <a:gd name="connsiteX43" fmla="*/ 6671229 w 7167073"/>
              <a:gd name="connsiteY43" fmla="*/ 1477960 h 3754291"/>
              <a:gd name="connsiteX44" fmla="*/ 6685517 w 7167073"/>
              <a:gd name="connsiteY44" fmla="*/ 1506535 h 3754291"/>
              <a:gd name="connsiteX45" fmla="*/ 6780767 w 7167073"/>
              <a:gd name="connsiteY45" fmla="*/ 1511297 h 3754291"/>
              <a:gd name="connsiteX46" fmla="*/ 6856967 w 7167073"/>
              <a:gd name="connsiteY46" fmla="*/ 1525585 h 3754291"/>
              <a:gd name="connsiteX47" fmla="*/ 6876017 w 7167073"/>
              <a:gd name="connsiteY47" fmla="*/ 1535110 h 3754291"/>
              <a:gd name="connsiteX48" fmla="*/ 6895067 w 7167073"/>
              <a:gd name="connsiteY48" fmla="*/ 1539872 h 3754291"/>
              <a:gd name="connsiteX49" fmla="*/ 6909354 w 7167073"/>
              <a:gd name="connsiteY49" fmla="*/ 1549397 h 3754291"/>
              <a:gd name="connsiteX50" fmla="*/ 6937929 w 7167073"/>
              <a:gd name="connsiteY50" fmla="*/ 1554160 h 3754291"/>
              <a:gd name="connsiteX51" fmla="*/ 6999842 w 7167073"/>
              <a:gd name="connsiteY51" fmla="*/ 1568447 h 3754291"/>
              <a:gd name="connsiteX52" fmla="*/ 7047467 w 7167073"/>
              <a:gd name="connsiteY52" fmla="*/ 1582735 h 3754291"/>
              <a:gd name="connsiteX53" fmla="*/ 7085567 w 7167073"/>
              <a:gd name="connsiteY53" fmla="*/ 1525585 h 3754291"/>
              <a:gd name="connsiteX54" fmla="*/ 7104617 w 7167073"/>
              <a:gd name="connsiteY54" fmla="*/ 1497010 h 3754291"/>
              <a:gd name="connsiteX55" fmla="*/ 7109379 w 7167073"/>
              <a:gd name="connsiteY55" fmla="*/ 1482722 h 3754291"/>
              <a:gd name="connsiteX56" fmla="*/ 7118904 w 7167073"/>
              <a:gd name="connsiteY56" fmla="*/ 1468435 h 3754291"/>
              <a:gd name="connsiteX57" fmla="*/ 7123667 w 7167073"/>
              <a:gd name="connsiteY57" fmla="*/ 1439860 h 3754291"/>
              <a:gd name="connsiteX58" fmla="*/ 7137954 w 7167073"/>
              <a:gd name="connsiteY58" fmla="*/ 1425572 h 3754291"/>
              <a:gd name="connsiteX59" fmla="*/ 7161767 w 7167073"/>
              <a:gd name="connsiteY59" fmla="*/ 1396997 h 3754291"/>
              <a:gd name="connsiteX60" fmla="*/ 7157004 w 7167073"/>
              <a:gd name="connsiteY60" fmla="*/ 1363660 h 3754291"/>
              <a:gd name="connsiteX61" fmla="*/ 7152242 w 7167073"/>
              <a:gd name="connsiteY61" fmla="*/ 1349372 h 3754291"/>
              <a:gd name="connsiteX62" fmla="*/ 7123667 w 7167073"/>
              <a:gd name="connsiteY62" fmla="*/ 1330322 h 3754291"/>
              <a:gd name="connsiteX63" fmla="*/ 7114142 w 7167073"/>
              <a:gd name="connsiteY63" fmla="*/ 1316035 h 3754291"/>
              <a:gd name="connsiteX64" fmla="*/ 7133192 w 7167073"/>
              <a:gd name="connsiteY64" fmla="*/ 1287460 h 3754291"/>
              <a:gd name="connsiteX65" fmla="*/ 7152242 w 7167073"/>
              <a:gd name="connsiteY65" fmla="*/ 1277935 h 3754291"/>
              <a:gd name="connsiteX66" fmla="*/ 7166529 w 7167073"/>
              <a:gd name="connsiteY66" fmla="*/ 1263647 h 3754291"/>
              <a:gd name="connsiteX67" fmla="*/ 7161767 w 7167073"/>
              <a:gd name="connsiteY67" fmla="*/ 1244597 h 3754291"/>
              <a:gd name="connsiteX68" fmla="*/ 7133192 w 7167073"/>
              <a:gd name="connsiteY68" fmla="*/ 1230310 h 3754291"/>
              <a:gd name="connsiteX69" fmla="*/ 7118904 w 7167073"/>
              <a:gd name="connsiteY69" fmla="*/ 1220785 h 3754291"/>
              <a:gd name="connsiteX70" fmla="*/ 7090329 w 7167073"/>
              <a:gd name="connsiteY70" fmla="*/ 1211260 h 3754291"/>
              <a:gd name="connsiteX71" fmla="*/ 7090329 w 7167073"/>
              <a:gd name="connsiteY71" fmla="*/ 1120772 h 3754291"/>
              <a:gd name="connsiteX72" fmla="*/ 7104617 w 7167073"/>
              <a:gd name="connsiteY72" fmla="*/ 1087435 h 3754291"/>
              <a:gd name="connsiteX73" fmla="*/ 7123667 w 7167073"/>
              <a:gd name="connsiteY73" fmla="*/ 1044572 h 3754291"/>
              <a:gd name="connsiteX74" fmla="*/ 7137954 w 7167073"/>
              <a:gd name="connsiteY74" fmla="*/ 1011235 h 3754291"/>
              <a:gd name="connsiteX75" fmla="*/ 7147479 w 7167073"/>
              <a:gd name="connsiteY75" fmla="*/ 996947 h 3754291"/>
              <a:gd name="connsiteX76" fmla="*/ 7161767 w 7167073"/>
              <a:gd name="connsiteY76" fmla="*/ 987422 h 3754291"/>
              <a:gd name="connsiteX77" fmla="*/ 7166529 w 7167073"/>
              <a:gd name="connsiteY77" fmla="*/ 973135 h 3754291"/>
              <a:gd name="connsiteX78" fmla="*/ 7152242 w 7167073"/>
              <a:gd name="connsiteY78" fmla="*/ 968372 h 3754291"/>
              <a:gd name="connsiteX79" fmla="*/ 7133192 w 7167073"/>
              <a:gd name="connsiteY79" fmla="*/ 963610 h 3754291"/>
              <a:gd name="connsiteX80" fmla="*/ 7104617 w 7167073"/>
              <a:gd name="connsiteY80" fmla="*/ 954085 h 3754291"/>
              <a:gd name="connsiteX81" fmla="*/ 7085567 w 7167073"/>
              <a:gd name="connsiteY81" fmla="*/ 920747 h 3754291"/>
              <a:gd name="connsiteX82" fmla="*/ 7071279 w 7167073"/>
              <a:gd name="connsiteY82" fmla="*/ 892172 h 3754291"/>
              <a:gd name="connsiteX83" fmla="*/ 7104617 w 7167073"/>
              <a:gd name="connsiteY83" fmla="*/ 858835 h 3754291"/>
              <a:gd name="connsiteX84" fmla="*/ 7118904 w 7167073"/>
              <a:gd name="connsiteY84" fmla="*/ 849310 h 3754291"/>
              <a:gd name="connsiteX85" fmla="*/ 7133192 w 7167073"/>
              <a:gd name="connsiteY85" fmla="*/ 839785 h 3754291"/>
              <a:gd name="connsiteX86" fmla="*/ 7142717 w 7167073"/>
              <a:gd name="connsiteY86" fmla="*/ 825497 h 3754291"/>
              <a:gd name="connsiteX87" fmla="*/ 7104617 w 7167073"/>
              <a:gd name="connsiteY87" fmla="*/ 801685 h 3754291"/>
              <a:gd name="connsiteX88" fmla="*/ 7090329 w 7167073"/>
              <a:gd name="connsiteY88" fmla="*/ 796922 h 3754291"/>
              <a:gd name="connsiteX89" fmla="*/ 7066517 w 7167073"/>
              <a:gd name="connsiteY89" fmla="*/ 792160 h 3754291"/>
              <a:gd name="connsiteX90" fmla="*/ 7042704 w 7167073"/>
              <a:gd name="connsiteY90" fmla="*/ 782635 h 3754291"/>
              <a:gd name="connsiteX91" fmla="*/ 7023654 w 7167073"/>
              <a:gd name="connsiteY91" fmla="*/ 777872 h 3754291"/>
              <a:gd name="connsiteX92" fmla="*/ 6980792 w 7167073"/>
              <a:gd name="connsiteY92" fmla="*/ 754060 h 3754291"/>
              <a:gd name="connsiteX93" fmla="*/ 6966504 w 7167073"/>
              <a:gd name="connsiteY93" fmla="*/ 749297 h 3754291"/>
              <a:gd name="connsiteX94" fmla="*/ 6961742 w 7167073"/>
              <a:gd name="connsiteY94" fmla="*/ 735010 h 3754291"/>
              <a:gd name="connsiteX95" fmla="*/ 6966504 w 7167073"/>
              <a:gd name="connsiteY95" fmla="*/ 706435 h 3754291"/>
              <a:gd name="connsiteX96" fmla="*/ 7014129 w 7167073"/>
              <a:gd name="connsiteY96" fmla="*/ 663572 h 3754291"/>
              <a:gd name="connsiteX97" fmla="*/ 7028417 w 7167073"/>
              <a:gd name="connsiteY97" fmla="*/ 649285 h 3754291"/>
              <a:gd name="connsiteX98" fmla="*/ 7047467 w 7167073"/>
              <a:gd name="connsiteY98" fmla="*/ 615947 h 3754291"/>
              <a:gd name="connsiteX99" fmla="*/ 7052229 w 7167073"/>
              <a:gd name="connsiteY99" fmla="*/ 601660 h 3754291"/>
              <a:gd name="connsiteX100" fmla="*/ 7047467 w 7167073"/>
              <a:gd name="connsiteY100" fmla="*/ 558797 h 3754291"/>
              <a:gd name="connsiteX101" fmla="*/ 7018892 w 7167073"/>
              <a:gd name="connsiteY101" fmla="*/ 411160 h 3754291"/>
              <a:gd name="connsiteX102" fmla="*/ 7014129 w 7167073"/>
              <a:gd name="connsiteY102" fmla="*/ 392110 h 3754291"/>
              <a:gd name="connsiteX103" fmla="*/ 7037942 w 7167073"/>
              <a:gd name="connsiteY103" fmla="*/ 334960 h 3754291"/>
              <a:gd name="connsiteX104" fmla="*/ 7042704 w 7167073"/>
              <a:gd name="connsiteY104" fmla="*/ 320672 h 3754291"/>
              <a:gd name="connsiteX105" fmla="*/ 7052229 w 7167073"/>
              <a:gd name="connsiteY105" fmla="*/ 306385 h 3754291"/>
              <a:gd name="connsiteX106" fmla="*/ 7061754 w 7167073"/>
              <a:gd name="connsiteY106" fmla="*/ 268285 h 3754291"/>
              <a:gd name="connsiteX107" fmla="*/ 7090329 w 7167073"/>
              <a:gd name="connsiteY107" fmla="*/ 220660 h 3754291"/>
              <a:gd name="connsiteX108" fmla="*/ 7109379 w 7167073"/>
              <a:gd name="connsiteY108" fmla="*/ 192084 h 3754291"/>
              <a:gd name="connsiteX109" fmla="*/ 7118904 w 7167073"/>
              <a:gd name="connsiteY109" fmla="*/ 177797 h 3754291"/>
              <a:gd name="connsiteX110" fmla="*/ 6823629 w 7167073"/>
              <a:gd name="connsiteY110" fmla="*/ 177797 h 3754291"/>
              <a:gd name="connsiteX111" fmla="*/ 6771242 w 7167073"/>
              <a:gd name="connsiteY111" fmla="*/ 187322 h 3754291"/>
              <a:gd name="connsiteX112" fmla="*/ 6685517 w 7167073"/>
              <a:gd name="connsiteY112" fmla="*/ 192084 h 3754291"/>
              <a:gd name="connsiteX113" fmla="*/ 6604554 w 7167073"/>
              <a:gd name="connsiteY113" fmla="*/ 182559 h 3754291"/>
              <a:gd name="connsiteX114" fmla="*/ 6533117 w 7167073"/>
              <a:gd name="connsiteY114" fmla="*/ 168272 h 3754291"/>
              <a:gd name="connsiteX115" fmla="*/ 6228317 w 7167073"/>
              <a:gd name="connsiteY115" fmla="*/ 163509 h 3754291"/>
              <a:gd name="connsiteX116" fmla="*/ 5532992 w 7167073"/>
              <a:gd name="connsiteY116" fmla="*/ 149222 h 3754291"/>
              <a:gd name="connsiteX117" fmla="*/ 5504417 w 7167073"/>
              <a:gd name="connsiteY117" fmla="*/ 139697 h 3754291"/>
              <a:gd name="connsiteX118" fmla="*/ 2332592 w 7167073"/>
              <a:gd name="connsiteY118" fmla="*/ 130172 h 3754291"/>
              <a:gd name="connsiteX119" fmla="*/ 1451529 w 7167073"/>
              <a:gd name="connsiteY119" fmla="*/ 125409 h 3754291"/>
              <a:gd name="connsiteX120" fmla="*/ 1218167 w 7167073"/>
              <a:gd name="connsiteY120" fmla="*/ 111122 h 3754291"/>
              <a:gd name="connsiteX121" fmla="*/ 1175304 w 7167073"/>
              <a:gd name="connsiteY121" fmla="*/ 101597 h 3754291"/>
              <a:gd name="connsiteX122" fmla="*/ 322817 w 7167073"/>
              <a:gd name="connsiteY122" fmla="*/ 106359 h 3754291"/>
              <a:gd name="connsiteX123" fmla="*/ 299004 w 7167073"/>
              <a:gd name="connsiteY123" fmla="*/ 115884 h 3754291"/>
              <a:gd name="connsiteX124" fmla="*/ 237092 w 7167073"/>
              <a:gd name="connsiteY124" fmla="*/ 120647 h 3754291"/>
              <a:gd name="connsiteX125" fmla="*/ 179942 w 7167073"/>
              <a:gd name="connsiteY125" fmla="*/ 130172 h 3754291"/>
              <a:gd name="connsiteX126" fmla="*/ 160892 w 7167073"/>
              <a:gd name="connsiteY126" fmla="*/ 134934 h 3754291"/>
              <a:gd name="connsiteX127" fmla="*/ 132317 w 7167073"/>
              <a:gd name="connsiteY127" fmla="*/ 139697 h 3754291"/>
              <a:gd name="connsiteX128" fmla="*/ 75166 w 7167073"/>
              <a:gd name="connsiteY128" fmla="*/ 153984 h 3754291"/>
              <a:gd name="connsiteX129" fmla="*/ 60879 w 7167073"/>
              <a:gd name="connsiteY129" fmla="*/ 158747 h 3754291"/>
              <a:gd name="connsiteX130" fmla="*/ 27541 w 7167073"/>
              <a:gd name="connsiteY130" fmla="*/ 168272 h 3754291"/>
              <a:gd name="connsiteX131" fmla="*/ 13254 w 7167073"/>
              <a:gd name="connsiteY131" fmla="*/ 220660 h 3754291"/>
              <a:gd name="connsiteX132" fmla="*/ 3729 w 7167073"/>
              <a:gd name="connsiteY132" fmla="*/ 249235 h 3754291"/>
              <a:gd name="connsiteX133" fmla="*/ 79929 w 7167073"/>
              <a:gd name="connsiteY133" fmla="*/ 3511547 h 3754291"/>
              <a:gd name="connsiteX134" fmla="*/ 94216 w 7167073"/>
              <a:gd name="connsiteY134" fmla="*/ 3516310 h 3754291"/>
              <a:gd name="connsiteX135" fmla="*/ 137079 w 7167073"/>
              <a:gd name="connsiteY135" fmla="*/ 3530597 h 3754291"/>
              <a:gd name="connsiteX136" fmla="*/ 289479 w 7167073"/>
              <a:gd name="connsiteY136" fmla="*/ 3535360 h 3754291"/>
              <a:gd name="connsiteX137" fmla="*/ 313292 w 7167073"/>
              <a:gd name="connsiteY137" fmla="*/ 3525835 h 3754291"/>
              <a:gd name="connsiteX138" fmla="*/ 327579 w 7167073"/>
              <a:gd name="connsiteY138" fmla="*/ 3521072 h 3754291"/>
              <a:gd name="connsiteX139" fmla="*/ 370442 w 7167073"/>
              <a:gd name="connsiteY139" fmla="*/ 3487735 h 3754291"/>
              <a:gd name="connsiteX140" fmla="*/ 389492 w 7167073"/>
              <a:gd name="connsiteY140" fmla="*/ 3463922 h 3754291"/>
              <a:gd name="connsiteX141" fmla="*/ 403779 w 7167073"/>
              <a:gd name="connsiteY141" fmla="*/ 3459160 h 3754291"/>
              <a:gd name="connsiteX142" fmla="*/ 413304 w 7167073"/>
              <a:gd name="connsiteY142" fmla="*/ 3425822 h 3754291"/>
              <a:gd name="connsiteX143" fmla="*/ 432354 w 7167073"/>
              <a:gd name="connsiteY143" fmla="*/ 3406772 h 3754291"/>
              <a:gd name="connsiteX144" fmla="*/ 446642 w 7167073"/>
              <a:gd name="connsiteY144" fmla="*/ 3387722 h 3754291"/>
              <a:gd name="connsiteX145" fmla="*/ 460929 w 7167073"/>
              <a:gd name="connsiteY145" fmla="*/ 3354385 h 3754291"/>
              <a:gd name="connsiteX146" fmla="*/ 484742 w 7167073"/>
              <a:gd name="connsiteY146" fmla="*/ 3335335 h 3754291"/>
              <a:gd name="connsiteX147" fmla="*/ 494267 w 7167073"/>
              <a:gd name="connsiteY147" fmla="*/ 3321047 h 3754291"/>
              <a:gd name="connsiteX148" fmla="*/ 518079 w 7167073"/>
              <a:gd name="connsiteY148" fmla="*/ 3301997 h 3754291"/>
              <a:gd name="connsiteX149" fmla="*/ 532367 w 7167073"/>
              <a:gd name="connsiteY149" fmla="*/ 3287710 h 3754291"/>
              <a:gd name="connsiteX150" fmla="*/ 551417 w 7167073"/>
              <a:gd name="connsiteY150" fmla="*/ 3278185 h 3754291"/>
              <a:gd name="connsiteX151" fmla="*/ 584754 w 7167073"/>
              <a:gd name="connsiteY151" fmla="*/ 3263897 h 3754291"/>
              <a:gd name="connsiteX152" fmla="*/ 622854 w 7167073"/>
              <a:gd name="connsiteY152" fmla="*/ 3235322 h 3754291"/>
              <a:gd name="connsiteX153" fmla="*/ 637142 w 7167073"/>
              <a:gd name="connsiteY153" fmla="*/ 3225797 h 3754291"/>
              <a:gd name="connsiteX154" fmla="*/ 680004 w 7167073"/>
              <a:gd name="connsiteY154" fmla="*/ 3182935 h 3754291"/>
              <a:gd name="connsiteX155" fmla="*/ 703817 w 7167073"/>
              <a:gd name="connsiteY155" fmla="*/ 3159122 h 3754291"/>
              <a:gd name="connsiteX156" fmla="*/ 746679 w 7167073"/>
              <a:gd name="connsiteY156" fmla="*/ 3106735 h 3754291"/>
              <a:gd name="connsiteX157" fmla="*/ 756204 w 7167073"/>
              <a:gd name="connsiteY157" fmla="*/ 3092447 h 3754291"/>
              <a:gd name="connsiteX158" fmla="*/ 799067 w 7167073"/>
              <a:gd name="connsiteY158" fmla="*/ 3068635 h 3754291"/>
              <a:gd name="connsiteX159" fmla="*/ 813354 w 7167073"/>
              <a:gd name="connsiteY159" fmla="*/ 3059110 h 3754291"/>
              <a:gd name="connsiteX160" fmla="*/ 846692 w 7167073"/>
              <a:gd name="connsiteY160" fmla="*/ 3040060 h 3754291"/>
              <a:gd name="connsiteX161" fmla="*/ 860979 w 7167073"/>
              <a:gd name="connsiteY161" fmla="*/ 3025772 h 3754291"/>
              <a:gd name="connsiteX162" fmla="*/ 941942 w 7167073"/>
              <a:gd name="connsiteY162" fmla="*/ 2978147 h 3754291"/>
              <a:gd name="connsiteX163" fmla="*/ 975279 w 7167073"/>
              <a:gd name="connsiteY163" fmla="*/ 2949572 h 3754291"/>
              <a:gd name="connsiteX164" fmla="*/ 1041954 w 7167073"/>
              <a:gd name="connsiteY164" fmla="*/ 2920997 h 3754291"/>
              <a:gd name="connsiteX165" fmla="*/ 1099104 w 7167073"/>
              <a:gd name="connsiteY165" fmla="*/ 2897185 h 3754291"/>
              <a:gd name="connsiteX166" fmla="*/ 1127679 w 7167073"/>
              <a:gd name="connsiteY166" fmla="*/ 2882897 h 3754291"/>
              <a:gd name="connsiteX167" fmla="*/ 1156254 w 7167073"/>
              <a:gd name="connsiteY167" fmla="*/ 2878135 h 3754291"/>
              <a:gd name="connsiteX168" fmla="*/ 1246742 w 7167073"/>
              <a:gd name="connsiteY168" fmla="*/ 2859085 h 3754291"/>
              <a:gd name="connsiteX169" fmla="*/ 1327704 w 7167073"/>
              <a:gd name="connsiteY169" fmla="*/ 2830510 h 3754291"/>
              <a:gd name="connsiteX170" fmla="*/ 1380092 w 7167073"/>
              <a:gd name="connsiteY170" fmla="*/ 2816222 h 3754291"/>
              <a:gd name="connsiteX171" fmla="*/ 1532492 w 7167073"/>
              <a:gd name="connsiteY171" fmla="*/ 2754310 h 3754291"/>
              <a:gd name="connsiteX172" fmla="*/ 1622979 w 7167073"/>
              <a:gd name="connsiteY172" fmla="*/ 2716210 h 3754291"/>
              <a:gd name="connsiteX173" fmla="*/ 1722992 w 7167073"/>
              <a:gd name="connsiteY173" fmla="*/ 2682872 h 3754291"/>
              <a:gd name="connsiteX174" fmla="*/ 1751567 w 7167073"/>
              <a:gd name="connsiteY174" fmla="*/ 2668585 h 3754291"/>
              <a:gd name="connsiteX175" fmla="*/ 1780142 w 7167073"/>
              <a:gd name="connsiteY175" fmla="*/ 2649535 h 3754291"/>
              <a:gd name="connsiteX176" fmla="*/ 1823004 w 7167073"/>
              <a:gd name="connsiteY176" fmla="*/ 2635247 h 3754291"/>
              <a:gd name="connsiteX177" fmla="*/ 1942067 w 7167073"/>
              <a:gd name="connsiteY177" fmla="*/ 2582860 h 3754291"/>
              <a:gd name="connsiteX178" fmla="*/ 1994454 w 7167073"/>
              <a:gd name="connsiteY178" fmla="*/ 2554285 h 3754291"/>
              <a:gd name="connsiteX179" fmla="*/ 2027792 w 7167073"/>
              <a:gd name="connsiteY179" fmla="*/ 2544760 h 3754291"/>
              <a:gd name="connsiteX180" fmla="*/ 2080179 w 7167073"/>
              <a:gd name="connsiteY180" fmla="*/ 2525710 h 3754291"/>
              <a:gd name="connsiteX181" fmla="*/ 2132567 w 7167073"/>
              <a:gd name="connsiteY181" fmla="*/ 2501897 h 3754291"/>
              <a:gd name="connsiteX182" fmla="*/ 2208767 w 7167073"/>
              <a:gd name="connsiteY182" fmla="*/ 2478085 h 3754291"/>
              <a:gd name="connsiteX183" fmla="*/ 2332592 w 7167073"/>
              <a:gd name="connsiteY183" fmla="*/ 2420935 h 3754291"/>
              <a:gd name="connsiteX184" fmla="*/ 2389742 w 7167073"/>
              <a:gd name="connsiteY184" fmla="*/ 2387597 h 3754291"/>
              <a:gd name="connsiteX185" fmla="*/ 2423079 w 7167073"/>
              <a:gd name="connsiteY185" fmla="*/ 2378072 h 3754291"/>
              <a:gd name="connsiteX186" fmla="*/ 2499279 w 7167073"/>
              <a:gd name="connsiteY186" fmla="*/ 2339972 h 3754291"/>
              <a:gd name="connsiteX187" fmla="*/ 2556429 w 7167073"/>
              <a:gd name="connsiteY187" fmla="*/ 2320922 h 3754291"/>
              <a:gd name="connsiteX188" fmla="*/ 2575479 w 7167073"/>
              <a:gd name="connsiteY188" fmla="*/ 2311397 h 3754291"/>
              <a:gd name="connsiteX189" fmla="*/ 2699304 w 7167073"/>
              <a:gd name="connsiteY189" fmla="*/ 2259010 h 3754291"/>
              <a:gd name="connsiteX190" fmla="*/ 2723117 w 7167073"/>
              <a:gd name="connsiteY190" fmla="*/ 2244722 h 3754291"/>
              <a:gd name="connsiteX191" fmla="*/ 2851704 w 7167073"/>
              <a:gd name="connsiteY191" fmla="*/ 2201860 h 3754291"/>
              <a:gd name="connsiteX192" fmla="*/ 2880279 w 7167073"/>
              <a:gd name="connsiteY192" fmla="*/ 2197097 h 3754291"/>
              <a:gd name="connsiteX193" fmla="*/ 2946954 w 7167073"/>
              <a:gd name="connsiteY193" fmla="*/ 2187572 h 3754291"/>
              <a:gd name="connsiteX194" fmla="*/ 3056492 w 7167073"/>
              <a:gd name="connsiteY194" fmla="*/ 2154235 h 3754291"/>
              <a:gd name="connsiteX195" fmla="*/ 3142217 w 7167073"/>
              <a:gd name="connsiteY195" fmla="*/ 2130422 h 3754291"/>
              <a:gd name="connsiteX196" fmla="*/ 3185079 w 7167073"/>
              <a:gd name="connsiteY196" fmla="*/ 2120897 h 3754291"/>
              <a:gd name="connsiteX197" fmla="*/ 3232704 w 7167073"/>
              <a:gd name="connsiteY197" fmla="*/ 2106610 h 3754291"/>
              <a:gd name="connsiteX198" fmla="*/ 3347004 w 7167073"/>
              <a:gd name="connsiteY198" fmla="*/ 2092322 h 3754291"/>
              <a:gd name="connsiteX199" fmla="*/ 3408917 w 7167073"/>
              <a:gd name="connsiteY199" fmla="*/ 2082797 h 3754291"/>
              <a:gd name="connsiteX200" fmla="*/ 3489879 w 7167073"/>
              <a:gd name="connsiteY200" fmla="*/ 2073272 h 3754291"/>
              <a:gd name="connsiteX201" fmla="*/ 3585129 w 7167073"/>
              <a:gd name="connsiteY201" fmla="*/ 2044697 h 3754291"/>
              <a:gd name="connsiteX202" fmla="*/ 3637517 w 7167073"/>
              <a:gd name="connsiteY202" fmla="*/ 2039935 h 3754291"/>
              <a:gd name="connsiteX203" fmla="*/ 3808967 w 7167073"/>
              <a:gd name="connsiteY203" fmla="*/ 2011360 h 3754291"/>
              <a:gd name="connsiteX204" fmla="*/ 3923267 w 7167073"/>
              <a:gd name="connsiteY204" fmla="*/ 1992310 h 3754291"/>
              <a:gd name="connsiteX205" fmla="*/ 4028042 w 7167073"/>
              <a:gd name="connsiteY205" fmla="*/ 1968497 h 3754291"/>
              <a:gd name="connsiteX206" fmla="*/ 4080429 w 7167073"/>
              <a:gd name="connsiteY206" fmla="*/ 1963735 h 3754291"/>
              <a:gd name="connsiteX207" fmla="*/ 4185204 w 7167073"/>
              <a:gd name="connsiteY207" fmla="*/ 1944685 h 3754291"/>
              <a:gd name="connsiteX208" fmla="*/ 4228067 w 7167073"/>
              <a:gd name="connsiteY208" fmla="*/ 1935160 h 3754291"/>
              <a:gd name="connsiteX209" fmla="*/ 4318554 w 7167073"/>
              <a:gd name="connsiteY209" fmla="*/ 1925635 h 3754291"/>
              <a:gd name="connsiteX210" fmla="*/ 4370942 w 7167073"/>
              <a:gd name="connsiteY210" fmla="*/ 1920872 h 3754291"/>
              <a:gd name="connsiteX211" fmla="*/ 4528104 w 7167073"/>
              <a:gd name="connsiteY211" fmla="*/ 1916110 h 3754291"/>
              <a:gd name="connsiteX212" fmla="*/ 4561442 w 7167073"/>
              <a:gd name="connsiteY212" fmla="*/ 1911347 h 3754291"/>
              <a:gd name="connsiteX213" fmla="*/ 4609067 w 7167073"/>
              <a:gd name="connsiteY213" fmla="*/ 1897060 h 3754291"/>
              <a:gd name="connsiteX214" fmla="*/ 4680504 w 7167073"/>
              <a:gd name="connsiteY214" fmla="*/ 1892297 h 3754291"/>
              <a:gd name="connsiteX215" fmla="*/ 4861479 w 7167073"/>
              <a:gd name="connsiteY215" fmla="*/ 1878010 h 3754291"/>
              <a:gd name="connsiteX216" fmla="*/ 4885292 w 7167073"/>
              <a:gd name="connsiteY216" fmla="*/ 1873247 h 3754291"/>
              <a:gd name="connsiteX217" fmla="*/ 4942442 w 7167073"/>
              <a:gd name="connsiteY217" fmla="*/ 1868485 h 3754291"/>
              <a:gd name="connsiteX218" fmla="*/ 5004354 w 7167073"/>
              <a:gd name="connsiteY218" fmla="*/ 1858960 h 3754291"/>
              <a:gd name="connsiteX219" fmla="*/ 5132942 w 7167073"/>
              <a:gd name="connsiteY219" fmla="*/ 1854197 h 3754291"/>
              <a:gd name="connsiteX220" fmla="*/ 5166279 w 7167073"/>
              <a:gd name="connsiteY220" fmla="*/ 1849435 h 3754291"/>
              <a:gd name="connsiteX221" fmla="*/ 5256767 w 7167073"/>
              <a:gd name="connsiteY221" fmla="*/ 1839910 h 3754291"/>
              <a:gd name="connsiteX222" fmla="*/ 5271054 w 7167073"/>
              <a:gd name="connsiteY222" fmla="*/ 1835147 h 3754291"/>
              <a:gd name="connsiteX223" fmla="*/ 5318679 w 7167073"/>
              <a:gd name="connsiteY223" fmla="*/ 1830385 h 3754291"/>
              <a:gd name="connsiteX224" fmla="*/ 5347254 w 7167073"/>
              <a:gd name="connsiteY224" fmla="*/ 1820860 h 3754291"/>
              <a:gd name="connsiteX225" fmla="*/ 5566329 w 7167073"/>
              <a:gd name="connsiteY225" fmla="*/ 1820860 h 3754291"/>
              <a:gd name="connsiteX226" fmla="*/ 5599667 w 7167073"/>
              <a:gd name="connsiteY226" fmla="*/ 1849435 h 3754291"/>
              <a:gd name="connsiteX227" fmla="*/ 5633004 w 7167073"/>
              <a:gd name="connsiteY227" fmla="*/ 1911347 h 3754291"/>
              <a:gd name="connsiteX228" fmla="*/ 5637767 w 7167073"/>
              <a:gd name="connsiteY228" fmla="*/ 1925635 h 3754291"/>
              <a:gd name="connsiteX229" fmla="*/ 5652054 w 7167073"/>
              <a:gd name="connsiteY229" fmla="*/ 1949447 h 3754291"/>
              <a:gd name="connsiteX0" fmla="*/ 5641479 w 7156498"/>
              <a:gd name="connsiteY0" fmla="*/ 1977096 h 3784056"/>
              <a:gd name="connsiteX1" fmla="*/ 5665292 w 7156498"/>
              <a:gd name="connsiteY1" fmla="*/ 1967571 h 3784056"/>
              <a:gd name="connsiteX2" fmla="*/ 5679579 w 7156498"/>
              <a:gd name="connsiteY2" fmla="*/ 1958046 h 3784056"/>
              <a:gd name="connsiteX3" fmla="*/ 5655767 w 7156498"/>
              <a:gd name="connsiteY3" fmla="*/ 1915184 h 3784056"/>
              <a:gd name="connsiteX4" fmla="*/ 5646242 w 7156498"/>
              <a:gd name="connsiteY4" fmla="*/ 1900896 h 3784056"/>
              <a:gd name="connsiteX5" fmla="*/ 5655767 w 7156498"/>
              <a:gd name="connsiteY5" fmla="*/ 1872321 h 3784056"/>
              <a:gd name="connsiteX6" fmla="*/ 5670054 w 7156498"/>
              <a:gd name="connsiteY6" fmla="*/ 1862796 h 3784056"/>
              <a:gd name="connsiteX7" fmla="*/ 5679579 w 7156498"/>
              <a:gd name="connsiteY7" fmla="*/ 1848509 h 3784056"/>
              <a:gd name="connsiteX8" fmla="*/ 5679579 w 7156498"/>
              <a:gd name="connsiteY8" fmla="*/ 1805646 h 3784056"/>
              <a:gd name="connsiteX9" fmla="*/ 5698629 w 7156498"/>
              <a:gd name="connsiteY9" fmla="*/ 1800884 h 3784056"/>
              <a:gd name="connsiteX10" fmla="*/ 5712917 w 7156498"/>
              <a:gd name="connsiteY10" fmla="*/ 1791359 h 3784056"/>
              <a:gd name="connsiteX11" fmla="*/ 5760542 w 7156498"/>
              <a:gd name="connsiteY11" fmla="*/ 1791359 h 3784056"/>
              <a:gd name="connsiteX12" fmla="*/ 5808167 w 7156498"/>
              <a:gd name="connsiteY12" fmla="*/ 1800884 h 3784056"/>
              <a:gd name="connsiteX13" fmla="*/ 5831979 w 7156498"/>
              <a:gd name="connsiteY13" fmla="*/ 1805646 h 3784056"/>
              <a:gd name="connsiteX14" fmla="*/ 5846267 w 7156498"/>
              <a:gd name="connsiteY14" fmla="*/ 1838984 h 3784056"/>
              <a:gd name="connsiteX15" fmla="*/ 5860554 w 7156498"/>
              <a:gd name="connsiteY15" fmla="*/ 1843746 h 3784056"/>
              <a:gd name="connsiteX16" fmla="*/ 5931992 w 7156498"/>
              <a:gd name="connsiteY16" fmla="*/ 1848509 h 3784056"/>
              <a:gd name="connsiteX17" fmla="*/ 5936754 w 7156498"/>
              <a:gd name="connsiteY17" fmla="*/ 1877084 h 3784056"/>
              <a:gd name="connsiteX18" fmla="*/ 6003429 w 7156498"/>
              <a:gd name="connsiteY18" fmla="*/ 1881846 h 3784056"/>
              <a:gd name="connsiteX19" fmla="*/ 6017717 w 7156498"/>
              <a:gd name="connsiteY19" fmla="*/ 1824696 h 3784056"/>
              <a:gd name="connsiteX20" fmla="*/ 6170117 w 7156498"/>
              <a:gd name="connsiteY20" fmla="*/ 1824696 h 3784056"/>
              <a:gd name="connsiteX21" fmla="*/ 6184404 w 7156498"/>
              <a:gd name="connsiteY21" fmla="*/ 1819934 h 3784056"/>
              <a:gd name="connsiteX22" fmla="*/ 6217742 w 7156498"/>
              <a:gd name="connsiteY22" fmla="*/ 1800884 h 3784056"/>
              <a:gd name="connsiteX23" fmla="*/ 6236792 w 7156498"/>
              <a:gd name="connsiteY23" fmla="*/ 1772309 h 3784056"/>
              <a:gd name="connsiteX24" fmla="*/ 6308229 w 7156498"/>
              <a:gd name="connsiteY24" fmla="*/ 1762784 h 3784056"/>
              <a:gd name="connsiteX25" fmla="*/ 6322517 w 7156498"/>
              <a:gd name="connsiteY25" fmla="*/ 1758021 h 3784056"/>
              <a:gd name="connsiteX26" fmla="*/ 6355854 w 7156498"/>
              <a:gd name="connsiteY26" fmla="*/ 1753259 h 3784056"/>
              <a:gd name="connsiteX27" fmla="*/ 6360617 w 7156498"/>
              <a:gd name="connsiteY27" fmla="*/ 1729446 h 3784056"/>
              <a:gd name="connsiteX28" fmla="*/ 6389192 w 7156498"/>
              <a:gd name="connsiteY28" fmla="*/ 1719921 h 3784056"/>
              <a:gd name="connsiteX29" fmla="*/ 6432054 w 7156498"/>
              <a:gd name="connsiteY29" fmla="*/ 1724684 h 3784056"/>
              <a:gd name="connsiteX30" fmla="*/ 6446342 w 7156498"/>
              <a:gd name="connsiteY30" fmla="*/ 1734209 h 3784056"/>
              <a:gd name="connsiteX31" fmla="*/ 6484442 w 7156498"/>
              <a:gd name="connsiteY31" fmla="*/ 1729446 h 3784056"/>
              <a:gd name="connsiteX32" fmla="*/ 6508254 w 7156498"/>
              <a:gd name="connsiteY32" fmla="*/ 1705634 h 3784056"/>
              <a:gd name="connsiteX33" fmla="*/ 6493967 w 7156498"/>
              <a:gd name="connsiteY33" fmla="*/ 1624671 h 3784056"/>
              <a:gd name="connsiteX34" fmla="*/ 6498729 w 7156498"/>
              <a:gd name="connsiteY34" fmla="*/ 1591334 h 3784056"/>
              <a:gd name="connsiteX35" fmla="*/ 6513017 w 7156498"/>
              <a:gd name="connsiteY35" fmla="*/ 1586571 h 3784056"/>
              <a:gd name="connsiteX36" fmla="*/ 6527304 w 7156498"/>
              <a:gd name="connsiteY36" fmla="*/ 1577046 h 3784056"/>
              <a:gd name="connsiteX37" fmla="*/ 6536829 w 7156498"/>
              <a:gd name="connsiteY37" fmla="*/ 1562759 h 3784056"/>
              <a:gd name="connsiteX38" fmla="*/ 6541592 w 7156498"/>
              <a:gd name="connsiteY38" fmla="*/ 1529421 h 3784056"/>
              <a:gd name="connsiteX39" fmla="*/ 6555879 w 7156498"/>
              <a:gd name="connsiteY39" fmla="*/ 1524659 h 3784056"/>
              <a:gd name="connsiteX40" fmla="*/ 6603504 w 7156498"/>
              <a:gd name="connsiteY40" fmla="*/ 1515134 h 3784056"/>
              <a:gd name="connsiteX41" fmla="*/ 6632079 w 7156498"/>
              <a:gd name="connsiteY41" fmla="*/ 1505609 h 3784056"/>
              <a:gd name="connsiteX42" fmla="*/ 6646367 w 7156498"/>
              <a:gd name="connsiteY42" fmla="*/ 1500846 h 3784056"/>
              <a:gd name="connsiteX43" fmla="*/ 6660654 w 7156498"/>
              <a:gd name="connsiteY43" fmla="*/ 1505609 h 3784056"/>
              <a:gd name="connsiteX44" fmla="*/ 6674942 w 7156498"/>
              <a:gd name="connsiteY44" fmla="*/ 1534184 h 3784056"/>
              <a:gd name="connsiteX45" fmla="*/ 6770192 w 7156498"/>
              <a:gd name="connsiteY45" fmla="*/ 1538946 h 3784056"/>
              <a:gd name="connsiteX46" fmla="*/ 6846392 w 7156498"/>
              <a:gd name="connsiteY46" fmla="*/ 1553234 h 3784056"/>
              <a:gd name="connsiteX47" fmla="*/ 6865442 w 7156498"/>
              <a:gd name="connsiteY47" fmla="*/ 1562759 h 3784056"/>
              <a:gd name="connsiteX48" fmla="*/ 6884492 w 7156498"/>
              <a:gd name="connsiteY48" fmla="*/ 1567521 h 3784056"/>
              <a:gd name="connsiteX49" fmla="*/ 6898779 w 7156498"/>
              <a:gd name="connsiteY49" fmla="*/ 1577046 h 3784056"/>
              <a:gd name="connsiteX50" fmla="*/ 6927354 w 7156498"/>
              <a:gd name="connsiteY50" fmla="*/ 1581809 h 3784056"/>
              <a:gd name="connsiteX51" fmla="*/ 6989267 w 7156498"/>
              <a:gd name="connsiteY51" fmla="*/ 1596096 h 3784056"/>
              <a:gd name="connsiteX52" fmla="*/ 7036892 w 7156498"/>
              <a:gd name="connsiteY52" fmla="*/ 1610384 h 3784056"/>
              <a:gd name="connsiteX53" fmla="*/ 7074992 w 7156498"/>
              <a:gd name="connsiteY53" fmla="*/ 1553234 h 3784056"/>
              <a:gd name="connsiteX54" fmla="*/ 7094042 w 7156498"/>
              <a:gd name="connsiteY54" fmla="*/ 1524659 h 3784056"/>
              <a:gd name="connsiteX55" fmla="*/ 7098804 w 7156498"/>
              <a:gd name="connsiteY55" fmla="*/ 1510371 h 3784056"/>
              <a:gd name="connsiteX56" fmla="*/ 7108329 w 7156498"/>
              <a:gd name="connsiteY56" fmla="*/ 1496084 h 3784056"/>
              <a:gd name="connsiteX57" fmla="*/ 7113092 w 7156498"/>
              <a:gd name="connsiteY57" fmla="*/ 1467509 h 3784056"/>
              <a:gd name="connsiteX58" fmla="*/ 7127379 w 7156498"/>
              <a:gd name="connsiteY58" fmla="*/ 1453221 h 3784056"/>
              <a:gd name="connsiteX59" fmla="*/ 7151192 w 7156498"/>
              <a:gd name="connsiteY59" fmla="*/ 1424646 h 3784056"/>
              <a:gd name="connsiteX60" fmla="*/ 7146429 w 7156498"/>
              <a:gd name="connsiteY60" fmla="*/ 1391309 h 3784056"/>
              <a:gd name="connsiteX61" fmla="*/ 7141667 w 7156498"/>
              <a:gd name="connsiteY61" fmla="*/ 1377021 h 3784056"/>
              <a:gd name="connsiteX62" fmla="*/ 7113092 w 7156498"/>
              <a:gd name="connsiteY62" fmla="*/ 1357971 h 3784056"/>
              <a:gd name="connsiteX63" fmla="*/ 7103567 w 7156498"/>
              <a:gd name="connsiteY63" fmla="*/ 1343684 h 3784056"/>
              <a:gd name="connsiteX64" fmla="*/ 7122617 w 7156498"/>
              <a:gd name="connsiteY64" fmla="*/ 1315109 h 3784056"/>
              <a:gd name="connsiteX65" fmla="*/ 7141667 w 7156498"/>
              <a:gd name="connsiteY65" fmla="*/ 1305584 h 3784056"/>
              <a:gd name="connsiteX66" fmla="*/ 7155954 w 7156498"/>
              <a:gd name="connsiteY66" fmla="*/ 1291296 h 3784056"/>
              <a:gd name="connsiteX67" fmla="*/ 7151192 w 7156498"/>
              <a:gd name="connsiteY67" fmla="*/ 1272246 h 3784056"/>
              <a:gd name="connsiteX68" fmla="*/ 7122617 w 7156498"/>
              <a:gd name="connsiteY68" fmla="*/ 1257959 h 3784056"/>
              <a:gd name="connsiteX69" fmla="*/ 7108329 w 7156498"/>
              <a:gd name="connsiteY69" fmla="*/ 1248434 h 3784056"/>
              <a:gd name="connsiteX70" fmla="*/ 7079754 w 7156498"/>
              <a:gd name="connsiteY70" fmla="*/ 1238909 h 3784056"/>
              <a:gd name="connsiteX71" fmla="*/ 7079754 w 7156498"/>
              <a:gd name="connsiteY71" fmla="*/ 1148421 h 3784056"/>
              <a:gd name="connsiteX72" fmla="*/ 7094042 w 7156498"/>
              <a:gd name="connsiteY72" fmla="*/ 1115084 h 3784056"/>
              <a:gd name="connsiteX73" fmla="*/ 7113092 w 7156498"/>
              <a:gd name="connsiteY73" fmla="*/ 1072221 h 3784056"/>
              <a:gd name="connsiteX74" fmla="*/ 7127379 w 7156498"/>
              <a:gd name="connsiteY74" fmla="*/ 1038884 h 3784056"/>
              <a:gd name="connsiteX75" fmla="*/ 7136904 w 7156498"/>
              <a:gd name="connsiteY75" fmla="*/ 1024596 h 3784056"/>
              <a:gd name="connsiteX76" fmla="*/ 7151192 w 7156498"/>
              <a:gd name="connsiteY76" fmla="*/ 1015071 h 3784056"/>
              <a:gd name="connsiteX77" fmla="*/ 7155954 w 7156498"/>
              <a:gd name="connsiteY77" fmla="*/ 1000784 h 3784056"/>
              <a:gd name="connsiteX78" fmla="*/ 7141667 w 7156498"/>
              <a:gd name="connsiteY78" fmla="*/ 996021 h 3784056"/>
              <a:gd name="connsiteX79" fmla="*/ 7122617 w 7156498"/>
              <a:gd name="connsiteY79" fmla="*/ 991259 h 3784056"/>
              <a:gd name="connsiteX80" fmla="*/ 7094042 w 7156498"/>
              <a:gd name="connsiteY80" fmla="*/ 981734 h 3784056"/>
              <a:gd name="connsiteX81" fmla="*/ 7074992 w 7156498"/>
              <a:gd name="connsiteY81" fmla="*/ 948396 h 3784056"/>
              <a:gd name="connsiteX82" fmla="*/ 7060704 w 7156498"/>
              <a:gd name="connsiteY82" fmla="*/ 919821 h 3784056"/>
              <a:gd name="connsiteX83" fmla="*/ 7094042 w 7156498"/>
              <a:gd name="connsiteY83" fmla="*/ 886484 h 3784056"/>
              <a:gd name="connsiteX84" fmla="*/ 7108329 w 7156498"/>
              <a:gd name="connsiteY84" fmla="*/ 876959 h 3784056"/>
              <a:gd name="connsiteX85" fmla="*/ 7122617 w 7156498"/>
              <a:gd name="connsiteY85" fmla="*/ 867434 h 3784056"/>
              <a:gd name="connsiteX86" fmla="*/ 7132142 w 7156498"/>
              <a:gd name="connsiteY86" fmla="*/ 853146 h 3784056"/>
              <a:gd name="connsiteX87" fmla="*/ 7094042 w 7156498"/>
              <a:gd name="connsiteY87" fmla="*/ 829334 h 3784056"/>
              <a:gd name="connsiteX88" fmla="*/ 7079754 w 7156498"/>
              <a:gd name="connsiteY88" fmla="*/ 824571 h 3784056"/>
              <a:gd name="connsiteX89" fmla="*/ 7055942 w 7156498"/>
              <a:gd name="connsiteY89" fmla="*/ 819809 h 3784056"/>
              <a:gd name="connsiteX90" fmla="*/ 7032129 w 7156498"/>
              <a:gd name="connsiteY90" fmla="*/ 810284 h 3784056"/>
              <a:gd name="connsiteX91" fmla="*/ 7013079 w 7156498"/>
              <a:gd name="connsiteY91" fmla="*/ 805521 h 3784056"/>
              <a:gd name="connsiteX92" fmla="*/ 6970217 w 7156498"/>
              <a:gd name="connsiteY92" fmla="*/ 781709 h 3784056"/>
              <a:gd name="connsiteX93" fmla="*/ 6955929 w 7156498"/>
              <a:gd name="connsiteY93" fmla="*/ 776946 h 3784056"/>
              <a:gd name="connsiteX94" fmla="*/ 6951167 w 7156498"/>
              <a:gd name="connsiteY94" fmla="*/ 762659 h 3784056"/>
              <a:gd name="connsiteX95" fmla="*/ 6955929 w 7156498"/>
              <a:gd name="connsiteY95" fmla="*/ 734084 h 3784056"/>
              <a:gd name="connsiteX96" fmla="*/ 7003554 w 7156498"/>
              <a:gd name="connsiteY96" fmla="*/ 691221 h 3784056"/>
              <a:gd name="connsiteX97" fmla="*/ 7017842 w 7156498"/>
              <a:gd name="connsiteY97" fmla="*/ 676934 h 3784056"/>
              <a:gd name="connsiteX98" fmla="*/ 7036892 w 7156498"/>
              <a:gd name="connsiteY98" fmla="*/ 643596 h 3784056"/>
              <a:gd name="connsiteX99" fmla="*/ 7041654 w 7156498"/>
              <a:gd name="connsiteY99" fmla="*/ 629309 h 3784056"/>
              <a:gd name="connsiteX100" fmla="*/ 7036892 w 7156498"/>
              <a:gd name="connsiteY100" fmla="*/ 586446 h 3784056"/>
              <a:gd name="connsiteX101" fmla="*/ 7008317 w 7156498"/>
              <a:gd name="connsiteY101" fmla="*/ 438809 h 3784056"/>
              <a:gd name="connsiteX102" fmla="*/ 7003554 w 7156498"/>
              <a:gd name="connsiteY102" fmla="*/ 419759 h 3784056"/>
              <a:gd name="connsiteX103" fmla="*/ 7027367 w 7156498"/>
              <a:gd name="connsiteY103" fmla="*/ 362609 h 3784056"/>
              <a:gd name="connsiteX104" fmla="*/ 7032129 w 7156498"/>
              <a:gd name="connsiteY104" fmla="*/ 348321 h 3784056"/>
              <a:gd name="connsiteX105" fmla="*/ 7041654 w 7156498"/>
              <a:gd name="connsiteY105" fmla="*/ 334034 h 3784056"/>
              <a:gd name="connsiteX106" fmla="*/ 7051179 w 7156498"/>
              <a:gd name="connsiteY106" fmla="*/ 295934 h 3784056"/>
              <a:gd name="connsiteX107" fmla="*/ 7079754 w 7156498"/>
              <a:gd name="connsiteY107" fmla="*/ 248309 h 3784056"/>
              <a:gd name="connsiteX108" fmla="*/ 7098804 w 7156498"/>
              <a:gd name="connsiteY108" fmla="*/ 219733 h 3784056"/>
              <a:gd name="connsiteX109" fmla="*/ 7108329 w 7156498"/>
              <a:gd name="connsiteY109" fmla="*/ 205446 h 3784056"/>
              <a:gd name="connsiteX110" fmla="*/ 6813054 w 7156498"/>
              <a:gd name="connsiteY110" fmla="*/ 205446 h 3784056"/>
              <a:gd name="connsiteX111" fmla="*/ 6760667 w 7156498"/>
              <a:gd name="connsiteY111" fmla="*/ 214971 h 3784056"/>
              <a:gd name="connsiteX112" fmla="*/ 6674942 w 7156498"/>
              <a:gd name="connsiteY112" fmla="*/ 219733 h 3784056"/>
              <a:gd name="connsiteX113" fmla="*/ 6593979 w 7156498"/>
              <a:gd name="connsiteY113" fmla="*/ 210208 h 3784056"/>
              <a:gd name="connsiteX114" fmla="*/ 6522542 w 7156498"/>
              <a:gd name="connsiteY114" fmla="*/ 195921 h 3784056"/>
              <a:gd name="connsiteX115" fmla="*/ 6217742 w 7156498"/>
              <a:gd name="connsiteY115" fmla="*/ 191158 h 3784056"/>
              <a:gd name="connsiteX116" fmla="*/ 5522417 w 7156498"/>
              <a:gd name="connsiteY116" fmla="*/ 176871 h 3784056"/>
              <a:gd name="connsiteX117" fmla="*/ 5493842 w 7156498"/>
              <a:gd name="connsiteY117" fmla="*/ 167346 h 3784056"/>
              <a:gd name="connsiteX118" fmla="*/ 2322017 w 7156498"/>
              <a:gd name="connsiteY118" fmla="*/ 157821 h 3784056"/>
              <a:gd name="connsiteX119" fmla="*/ 1440954 w 7156498"/>
              <a:gd name="connsiteY119" fmla="*/ 153058 h 3784056"/>
              <a:gd name="connsiteX120" fmla="*/ 1207592 w 7156498"/>
              <a:gd name="connsiteY120" fmla="*/ 138771 h 3784056"/>
              <a:gd name="connsiteX121" fmla="*/ 1164729 w 7156498"/>
              <a:gd name="connsiteY121" fmla="*/ 129246 h 3784056"/>
              <a:gd name="connsiteX122" fmla="*/ 312242 w 7156498"/>
              <a:gd name="connsiteY122" fmla="*/ 134008 h 3784056"/>
              <a:gd name="connsiteX123" fmla="*/ 288429 w 7156498"/>
              <a:gd name="connsiteY123" fmla="*/ 143533 h 3784056"/>
              <a:gd name="connsiteX124" fmla="*/ 226517 w 7156498"/>
              <a:gd name="connsiteY124" fmla="*/ 148296 h 3784056"/>
              <a:gd name="connsiteX125" fmla="*/ 169367 w 7156498"/>
              <a:gd name="connsiteY125" fmla="*/ 157821 h 3784056"/>
              <a:gd name="connsiteX126" fmla="*/ 150317 w 7156498"/>
              <a:gd name="connsiteY126" fmla="*/ 162583 h 3784056"/>
              <a:gd name="connsiteX127" fmla="*/ 121742 w 7156498"/>
              <a:gd name="connsiteY127" fmla="*/ 167346 h 3784056"/>
              <a:gd name="connsiteX128" fmla="*/ 64591 w 7156498"/>
              <a:gd name="connsiteY128" fmla="*/ 181633 h 3784056"/>
              <a:gd name="connsiteX129" fmla="*/ 50304 w 7156498"/>
              <a:gd name="connsiteY129" fmla="*/ 186396 h 3784056"/>
              <a:gd name="connsiteX130" fmla="*/ 16966 w 7156498"/>
              <a:gd name="connsiteY130" fmla="*/ 195921 h 3784056"/>
              <a:gd name="connsiteX131" fmla="*/ 2679 w 7156498"/>
              <a:gd name="connsiteY131" fmla="*/ 248309 h 3784056"/>
              <a:gd name="connsiteX132" fmla="*/ 69354 w 7156498"/>
              <a:gd name="connsiteY132" fmla="*/ 3539196 h 3784056"/>
              <a:gd name="connsiteX133" fmla="*/ 83641 w 7156498"/>
              <a:gd name="connsiteY133" fmla="*/ 3543959 h 3784056"/>
              <a:gd name="connsiteX134" fmla="*/ 126504 w 7156498"/>
              <a:gd name="connsiteY134" fmla="*/ 3558246 h 3784056"/>
              <a:gd name="connsiteX135" fmla="*/ 278904 w 7156498"/>
              <a:gd name="connsiteY135" fmla="*/ 3563009 h 3784056"/>
              <a:gd name="connsiteX136" fmla="*/ 302717 w 7156498"/>
              <a:gd name="connsiteY136" fmla="*/ 3553484 h 3784056"/>
              <a:gd name="connsiteX137" fmla="*/ 317004 w 7156498"/>
              <a:gd name="connsiteY137" fmla="*/ 3548721 h 3784056"/>
              <a:gd name="connsiteX138" fmla="*/ 359867 w 7156498"/>
              <a:gd name="connsiteY138" fmla="*/ 3515384 h 3784056"/>
              <a:gd name="connsiteX139" fmla="*/ 378917 w 7156498"/>
              <a:gd name="connsiteY139" fmla="*/ 3491571 h 3784056"/>
              <a:gd name="connsiteX140" fmla="*/ 393204 w 7156498"/>
              <a:gd name="connsiteY140" fmla="*/ 3486809 h 3784056"/>
              <a:gd name="connsiteX141" fmla="*/ 402729 w 7156498"/>
              <a:gd name="connsiteY141" fmla="*/ 3453471 h 3784056"/>
              <a:gd name="connsiteX142" fmla="*/ 421779 w 7156498"/>
              <a:gd name="connsiteY142" fmla="*/ 3434421 h 3784056"/>
              <a:gd name="connsiteX143" fmla="*/ 436067 w 7156498"/>
              <a:gd name="connsiteY143" fmla="*/ 3415371 h 3784056"/>
              <a:gd name="connsiteX144" fmla="*/ 450354 w 7156498"/>
              <a:gd name="connsiteY144" fmla="*/ 3382034 h 3784056"/>
              <a:gd name="connsiteX145" fmla="*/ 474167 w 7156498"/>
              <a:gd name="connsiteY145" fmla="*/ 3362984 h 3784056"/>
              <a:gd name="connsiteX146" fmla="*/ 483692 w 7156498"/>
              <a:gd name="connsiteY146" fmla="*/ 3348696 h 3784056"/>
              <a:gd name="connsiteX147" fmla="*/ 507504 w 7156498"/>
              <a:gd name="connsiteY147" fmla="*/ 3329646 h 3784056"/>
              <a:gd name="connsiteX148" fmla="*/ 521792 w 7156498"/>
              <a:gd name="connsiteY148" fmla="*/ 3315359 h 3784056"/>
              <a:gd name="connsiteX149" fmla="*/ 540842 w 7156498"/>
              <a:gd name="connsiteY149" fmla="*/ 3305834 h 3784056"/>
              <a:gd name="connsiteX150" fmla="*/ 574179 w 7156498"/>
              <a:gd name="connsiteY150" fmla="*/ 3291546 h 3784056"/>
              <a:gd name="connsiteX151" fmla="*/ 612279 w 7156498"/>
              <a:gd name="connsiteY151" fmla="*/ 3262971 h 3784056"/>
              <a:gd name="connsiteX152" fmla="*/ 626567 w 7156498"/>
              <a:gd name="connsiteY152" fmla="*/ 3253446 h 3784056"/>
              <a:gd name="connsiteX153" fmla="*/ 669429 w 7156498"/>
              <a:gd name="connsiteY153" fmla="*/ 3210584 h 3784056"/>
              <a:gd name="connsiteX154" fmla="*/ 693242 w 7156498"/>
              <a:gd name="connsiteY154" fmla="*/ 3186771 h 3784056"/>
              <a:gd name="connsiteX155" fmla="*/ 736104 w 7156498"/>
              <a:gd name="connsiteY155" fmla="*/ 3134384 h 3784056"/>
              <a:gd name="connsiteX156" fmla="*/ 745629 w 7156498"/>
              <a:gd name="connsiteY156" fmla="*/ 3120096 h 3784056"/>
              <a:gd name="connsiteX157" fmla="*/ 788492 w 7156498"/>
              <a:gd name="connsiteY157" fmla="*/ 3096284 h 3784056"/>
              <a:gd name="connsiteX158" fmla="*/ 802779 w 7156498"/>
              <a:gd name="connsiteY158" fmla="*/ 3086759 h 3784056"/>
              <a:gd name="connsiteX159" fmla="*/ 836117 w 7156498"/>
              <a:gd name="connsiteY159" fmla="*/ 3067709 h 3784056"/>
              <a:gd name="connsiteX160" fmla="*/ 850404 w 7156498"/>
              <a:gd name="connsiteY160" fmla="*/ 3053421 h 3784056"/>
              <a:gd name="connsiteX161" fmla="*/ 931367 w 7156498"/>
              <a:gd name="connsiteY161" fmla="*/ 3005796 h 3784056"/>
              <a:gd name="connsiteX162" fmla="*/ 964704 w 7156498"/>
              <a:gd name="connsiteY162" fmla="*/ 2977221 h 3784056"/>
              <a:gd name="connsiteX163" fmla="*/ 1031379 w 7156498"/>
              <a:gd name="connsiteY163" fmla="*/ 2948646 h 3784056"/>
              <a:gd name="connsiteX164" fmla="*/ 1088529 w 7156498"/>
              <a:gd name="connsiteY164" fmla="*/ 2924834 h 3784056"/>
              <a:gd name="connsiteX165" fmla="*/ 1117104 w 7156498"/>
              <a:gd name="connsiteY165" fmla="*/ 2910546 h 3784056"/>
              <a:gd name="connsiteX166" fmla="*/ 1145679 w 7156498"/>
              <a:gd name="connsiteY166" fmla="*/ 2905784 h 3784056"/>
              <a:gd name="connsiteX167" fmla="*/ 1236167 w 7156498"/>
              <a:gd name="connsiteY167" fmla="*/ 2886734 h 3784056"/>
              <a:gd name="connsiteX168" fmla="*/ 1317129 w 7156498"/>
              <a:gd name="connsiteY168" fmla="*/ 2858159 h 3784056"/>
              <a:gd name="connsiteX169" fmla="*/ 1369517 w 7156498"/>
              <a:gd name="connsiteY169" fmla="*/ 2843871 h 3784056"/>
              <a:gd name="connsiteX170" fmla="*/ 1521917 w 7156498"/>
              <a:gd name="connsiteY170" fmla="*/ 2781959 h 3784056"/>
              <a:gd name="connsiteX171" fmla="*/ 1612404 w 7156498"/>
              <a:gd name="connsiteY171" fmla="*/ 2743859 h 3784056"/>
              <a:gd name="connsiteX172" fmla="*/ 1712417 w 7156498"/>
              <a:gd name="connsiteY172" fmla="*/ 2710521 h 3784056"/>
              <a:gd name="connsiteX173" fmla="*/ 1740992 w 7156498"/>
              <a:gd name="connsiteY173" fmla="*/ 2696234 h 3784056"/>
              <a:gd name="connsiteX174" fmla="*/ 1769567 w 7156498"/>
              <a:gd name="connsiteY174" fmla="*/ 2677184 h 3784056"/>
              <a:gd name="connsiteX175" fmla="*/ 1812429 w 7156498"/>
              <a:gd name="connsiteY175" fmla="*/ 2662896 h 3784056"/>
              <a:gd name="connsiteX176" fmla="*/ 1931492 w 7156498"/>
              <a:gd name="connsiteY176" fmla="*/ 2610509 h 3784056"/>
              <a:gd name="connsiteX177" fmla="*/ 1983879 w 7156498"/>
              <a:gd name="connsiteY177" fmla="*/ 2581934 h 3784056"/>
              <a:gd name="connsiteX178" fmla="*/ 2017217 w 7156498"/>
              <a:gd name="connsiteY178" fmla="*/ 2572409 h 3784056"/>
              <a:gd name="connsiteX179" fmla="*/ 2069604 w 7156498"/>
              <a:gd name="connsiteY179" fmla="*/ 2553359 h 3784056"/>
              <a:gd name="connsiteX180" fmla="*/ 2121992 w 7156498"/>
              <a:gd name="connsiteY180" fmla="*/ 2529546 h 3784056"/>
              <a:gd name="connsiteX181" fmla="*/ 2198192 w 7156498"/>
              <a:gd name="connsiteY181" fmla="*/ 2505734 h 3784056"/>
              <a:gd name="connsiteX182" fmla="*/ 2322017 w 7156498"/>
              <a:gd name="connsiteY182" fmla="*/ 2448584 h 3784056"/>
              <a:gd name="connsiteX183" fmla="*/ 2379167 w 7156498"/>
              <a:gd name="connsiteY183" fmla="*/ 2415246 h 3784056"/>
              <a:gd name="connsiteX184" fmla="*/ 2412504 w 7156498"/>
              <a:gd name="connsiteY184" fmla="*/ 2405721 h 3784056"/>
              <a:gd name="connsiteX185" fmla="*/ 2488704 w 7156498"/>
              <a:gd name="connsiteY185" fmla="*/ 2367621 h 3784056"/>
              <a:gd name="connsiteX186" fmla="*/ 2545854 w 7156498"/>
              <a:gd name="connsiteY186" fmla="*/ 2348571 h 3784056"/>
              <a:gd name="connsiteX187" fmla="*/ 2564904 w 7156498"/>
              <a:gd name="connsiteY187" fmla="*/ 2339046 h 3784056"/>
              <a:gd name="connsiteX188" fmla="*/ 2688729 w 7156498"/>
              <a:gd name="connsiteY188" fmla="*/ 2286659 h 3784056"/>
              <a:gd name="connsiteX189" fmla="*/ 2712542 w 7156498"/>
              <a:gd name="connsiteY189" fmla="*/ 2272371 h 3784056"/>
              <a:gd name="connsiteX190" fmla="*/ 2841129 w 7156498"/>
              <a:gd name="connsiteY190" fmla="*/ 2229509 h 3784056"/>
              <a:gd name="connsiteX191" fmla="*/ 2869704 w 7156498"/>
              <a:gd name="connsiteY191" fmla="*/ 2224746 h 3784056"/>
              <a:gd name="connsiteX192" fmla="*/ 2936379 w 7156498"/>
              <a:gd name="connsiteY192" fmla="*/ 2215221 h 3784056"/>
              <a:gd name="connsiteX193" fmla="*/ 3045917 w 7156498"/>
              <a:gd name="connsiteY193" fmla="*/ 2181884 h 3784056"/>
              <a:gd name="connsiteX194" fmla="*/ 3131642 w 7156498"/>
              <a:gd name="connsiteY194" fmla="*/ 2158071 h 3784056"/>
              <a:gd name="connsiteX195" fmla="*/ 3174504 w 7156498"/>
              <a:gd name="connsiteY195" fmla="*/ 2148546 h 3784056"/>
              <a:gd name="connsiteX196" fmla="*/ 3222129 w 7156498"/>
              <a:gd name="connsiteY196" fmla="*/ 2134259 h 3784056"/>
              <a:gd name="connsiteX197" fmla="*/ 3336429 w 7156498"/>
              <a:gd name="connsiteY197" fmla="*/ 2119971 h 3784056"/>
              <a:gd name="connsiteX198" fmla="*/ 3398342 w 7156498"/>
              <a:gd name="connsiteY198" fmla="*/ 2110446 h 3784056"/>
              <a:gd name="connsiteX199" fmla="*/ 3479304 w 7156498"/>
              <a:gd name="connsiteY199" fmla="*/ 2100921 h 3784056"/>
              <a:gd name="connsiteX200" fmla="*/ 3574554 w 7156498"/>
              <a:gd name="connsiteY200" fmla="*/ 2072346 h 3784056"/>
              <a:gd name="connsiteX201" fmla="*/ 3626942 w 7156498"/>
              <a:gd name="connsiteY201" fmla="*/ 2067584 h 3784056"/>
              <a:gd name="connsiteX202" fmla="*/ 3798392 w 7156498"/>
              <a:gd name="connsiteY202" fmla="*/ 2039009 h 3784056"/>
              <a:gd name="connsiteX203" fmla="*/ 3912692 w 7156498"/>
              <a:gd name="connsiteY203" fmla="*/ 2019959 h 3784056"/>
              <a:gd name="connsiteX204" fmla="*/ 4017467 w 7156498"/>
              <a:gd name="connsiteY204" fmla="*/ 1996146 h 3784056"/>
              <a:gd name="connsiteX205" fmla="*/ 4069854 w 7156498"/>
              <a:gd name="connsiteY205" fmla="*/ 1991384 h 3784056"/>
              <a:gd name="connsiteX206" fmla="*/ 4174629 w 7156498"/>
              <a:gd name="connsiteY206" fmla="*/ 1972334 h 3784056"/>
              <a:gd name="connsiteX207" fmla="*/ 4217492 w 7156498"/>
              <a:gd name="connsiteY207" fmla="*/ 1962809 h 3784056"/>
              <a:gd name="connsiteX208" fmla="*/ 4307979 w 7156498"/>
              <a:gd name="connsiteY208" fmla="*/ 1953284 h 3784056"/>
              <a:gd name="connsiteX209" fmla="*/ 4360367 w 7156498"/>
              <a:gd name="connsiteY209" fmla="*/ 1948521 h 3784056"/>
              <a:gd name="connsiteX210" fmla="*/ 4517529 w 7156498"/>
              <a:gd name="connsiteY210" fmla="*/ 1943759 h 3784056"/>
              <a:gd name="connsiteX211" fmla="*/ 4550867 w 7156498"/>
              <a:gd name="connsiteY211" fmla="*/ 1938996 h 3784056"/>
              <a:gd name="connsiteX212" fmla="*/ 4598492 w 7156498"/>
              <a:gd name="connsiteY212" fmla="*/ 1924709 h 3784056"/>
              <a:gd name="connsiteX213" fmla="*/ 4669929 w 7156498"/>
              <a:gd name="connsiteY213" fmla="*/ 1919946 h 3784056"/>
              <a:gd name="connsiteX214" fmla="*/ 4850904 w 7156498"/>
              <a:gd name="connsiteY214" fmla="*/ 1905659 h 3784056"/>
              <a:gd name="connsiteX215" fmla="*/ 4874717 w 7156498"/>
              <a:gd name="connsiteY215" fmla="*/ 1900896 h 3784056"/>
              <a:gd name="connsiteX216" fmla="*/ 4931867 w 7156498"/>
              <a:gd name="connsiteY216" fmla="*/ 1896134 h 3784056"/>
              <a:gd name="connsiteX217" fmla="*/ 4993779 w 7156498"/>
              <a:gd name="connsiteY217" fmla="*/ 1886609 h 3784056"/>
              <a:gd name="connsiteX218" fmla="*/ 5122367 w 7156498"/>
              <a:gd name="connsiteY218" fmla="*/ 1881846 h 3784056"/>
              <a:gd name="connsiteX219" fmla="*/ 5155704 w 7156498"/>
              <a:gd name="connsiteY219" fmla="*/ 1877084 h 3784056"/>
              <a:gd name="connsiteX220" fmla="*/ 5246192 w 7156498"/>
              <a:gd name="connsiteY220" fmla="*/ 1867559 h 3784056"/>
              <a:gd name="connsiteX221" fmla="*/ 5260479 w 7156498"/>
              <a:gd name="connsiteY221" fmla="*/ 1862796 h 3784056"/>
              <a:gd name="connsiteX222" fmla="*/ 5308104 w 7156498"/>
              <a:gd name="connsiteY222" fmla="*/ 1858034 h 3784056"/>
              <a:gd name="connsiteX223" fmla="*/ 5336679 w 7156498"/>
              <a:gd name="connsiteY223" fmla="*/ 1848509 h 3784056"/>
              <a:gd name="connsiteX224" fmla="*/ 5555754 w 7156498"/>
              <a:gd name="connsiteY224" fmla="*/ 1848509 h 3784056"/>
              <a:gd name="connsiteX225" fmla="*/ 5589092 w 7156498"/>
              <a:gd name="connsiteY225" fmla="*/ 1877084 h 3784056"/>
              <a:gd name="connsiteX226" fmla="*/ 5622429 w 7156498"/>
              <a:gd name="connsiteY226" fmla="*/ 1938996 h 3784056"/>
              <a:gd name="connsiteX227" fmla="*/ 5627192 w 7156498"/>
              <a:gd name="connsiteY227" fmla="*/ 1953284 h 3784056"/>
              <a:gd name="connsiteX228" fmla="*/ 5641479 w 7156498"/>
              <a:gd name="connsiteY228" fmla="*/ 1977096 h 3784056"/>
              <a:gd name="connsiteX0" fmla="*/ 5624513 w 7139532"/>
              <a:gd name="connsiteY0" fmla="*/ 1847851 h 3658692"/>
              <a:gd name="connsiteX1" fmla="*/ 5648326 w 7139532"/>
              <a:gd name="connsiteY1" fmla="*/ 1838326 h 3658692"/>
              <a:gd name="connsiteX2" fmla="*/ 5662613 w 7139532"/>
              <a:gd name="connsiteY2" fmla="*/ 1828801 h 3658692"/>
              <a:gd name="connsiteX3" fmla="*/ 5638801 w 7139532"/>
              <a:gd name="connsiteY3" fmla="*/ 1785939 h 3658692"/>
              <a:gd name="connsiteX4" fmla="*/ 5629276 w 7139532"/>
              <a:gd name="connsiteY4" fmla="*/ 1771651 h 3658692"/>
              <a:gd name="connsiteX5" fmla="*/ 5638801 w 7139532"/>
              <a:gd name="connsiteY5" fmla="*/ 1743076 h 3658692"/>
              <a:gd name="connsiteX6" fmla="*/ 5653088 w 7139532"/>
              <a:gd name="connsiteY6" fmla="*/ 1733551 h 3658692"/>
              <a:gd name="connsiteX7" fmla="*/ 5662613 w 7139532"/>
              <a:gd name="connsiteY7" fmla="*/ 1719264 h 3658692"/>
              <a:gd name="connsiteX8" fmla="*/ 5662613 w 7139532"/>
              <a:gd name="connsiteY8" fmla="*/ 1676401 h 3658692"/>
              <a:gd name="connsiteX9" fmla="*/ 5681663 w 7139532"/>
              <a:gd name="connsiteY9" fmla="*/ 1671639 h 3658692"/>
              <a:gd name="connsiteX10" fmla="*/ 5695951 w 7139532"/>
              <a:gd name="connsiteY10" fmla="*/ 1662114 h 3658692"/>
              <a:gd name="connsiteX11" fmla="*/ 5743576 w 7139532"/>
              <a:gd name="connsiteY11" fmla="*/ 1662114 h 3658692"/>
              <a:gd name="connsiteX12" fmla="*/ 5791201 w 7139532"/>
              <a:gd name="connsiteY12" fmla="*/ 1671639 h 3658692"/>
              <a:gd name="connsiteX13" fmla="*/ 5815013 w 7139532"/>
              <a:gd name="connsiteY13" fmla="*/ 1676401 h 3658692"/>
              <a:gd name="connsiteX14" fmla="*/ 5829301 w 7139532"/>
              <a:gd name="connsiteY14" fmla="*/ 1709739 h 3658692"/>
              <a:gd name="connsiteX15" fmla="*/ 5843588 w 7139532"/>
              <a:gd name="connsiteY15" fmla="*/ 1714501 h 3658692"/>
              <a:gd name="connsiteX16" fmla="*/ 5915026 w 7139532"/>
              <a:gd name="connsiteY16" fmla="*/ 1719264 h 3658692"/>
              <a:gd name="connsiteX17" fmla="*/ 5919788 w 7139532"/>
              <a:gd name="connsiteY17" fmla="*/ 1747839 h 3658692"/>
              <a:gd name="connsiteX18" fmla="*/ 5986463 w 7139532"/>
              <a:gd name="connsiteY18" fmla="*/ 1752601 h 3658692"/>
              <a:gd name="connsiteX19" fmla="*/ 6000751 w 7139532"/>
              <a:gd name="connsiteY19" fmla="*/ 1695451 h 3658692"/>
              <a:gd name="connsiteX20" fmla="*/ 6153151 w 7139532"/>
              <a:gd name="connsiteY20" fmla="*/ 1695451 h 3658692"/>
              <a:gd name="connsiteX21" fmla="*/ 6167438 w 7139532"/>
              <a:gd name="connsiteY21" fmla="*/ 1690689 h 3658692"/>
              <a:gd name="connsiteX22" fmla="*/ 6200776 w 7139532"/>
              <a:gd name="connsiteY22" fmla="*/ 1671639 h 3658692"/>
              <a:gd name="connsiteX23" fmla="*/ 6219826 w 7139532"/>
              <a:gd name="connsiteY23" fmla="*/ 1643064 h 3658692"/>
              <a:gd name="connsiteX24" fmla="*/ 6291263 w 7139532"/>
              <a:gd name="connsiteY24" fmla="*/ 1633539 h 3658692"/>
              <a:gd name="connsiteX25" fmla="*/ 6305551 w 7139532"/>
              <a:gd name="connsiteY25" fmla="*/ 1628776 h 3658692"/>
              <a:gd name="connsiteX26" fmla="*/ 6338888 w 7139532"/>
              <a:gd name="connsiteY26" fmla="*/ 1624014 h 3658692"/>
              <a:gd name="connsiteX27" fmla="*/ 6343651 w 7139532"/>
              <a:gd name="connsiteY27" fmla="*/ 1600201 h 3658692"/>
              <a:gd name="connsiteX28" fmla="*/ 6372226 w 7139532"/>
              <a:gd name="connsiteY28" fmla="*/ 1590676 h 3658692"/>
              <a:gd name="connsiteX29" fmla="*/ 6415088 w 7139532"/>
              <a:gd name="connsiteY29" fmla="*/ 1595439 h 3658692"/>
              <a:gd name="connsiteX30" fmla="*/ 6429376 w 7139532"/>
              <a:gd name="connsiteY30" fmla="*/ 1604964 h 3658692"/>
              <a:gd name="connsiteX31" fmla="*/ 6467476 w 7139532"/>
              <a:gd name="connsiteY31" fmla="*/ 1600201 h 3658692"/>
              <a:gd name="connsiteX32" fmla="*/ 6491288 w 7139532"/>
              <a:gd name="connsiteY32" fmla="*/ 1576389 h 3658692"/>
              <a:gd name="connsiteX33" fmla="*/ 6477001 w 7139532"/>
              <a:gd name="connsiteY33" fmla="*/ 1495426 h 3658692"/>
              <a:gd name="connsiteX34" fmla="*/ 6481763 w 7139532"/>
              <a:gd name="connsiteY34" fmla="*/ 1462089 h 3658692"/>
              <a:gd name="connsiteX35" fmla="*/ 6496051 w 7139532"/>
              <a:gd name="connsiteY35" fmla="*/ 1457326 h 3658692"/>
              <a:gd name="connsiteX36" fmla="*/ 6510338 w 7139532"/>
              <a:gd name="connsiteY36" fmla="*/ 1447801 h 3658692"/>
              <a:gd name="connsiteX37" fmla="*/ 6519863 w 7139532"/>
              <a:gd name="connsiteY37" fmla="*/ 1433514 h 3658692"/>
              <a:gd name="connsiteX38" fmla="*/ 6524626 w 7139532"/>
              <a:gd name="connsiteY38" fmla="*/ 1400176 h 3658692"/>
              <a:gd name="connsiteX39" fmla="*/ 6538913 w 7139532"/>
              <a:gd name="connsiteY39" fmla="*/ 1395414 h 3658692"/>
              <a:gd name="connsiteX40" fmla="*/ 6586538 w 7139532"/>
              <a:gd name="connsiteY40" fmla="*/ 1385889 h 3658692"/>
              <a:gd name="connsiteX41" fmla="*/ 6615113 w 7139532"/>
              <a:gd name="connsiteY41" fmla="*/ 1376364 h 3658692"/>
              <a:gd name="connsiteX42" fmla="*/ 6629401 w 7139532"/>
              <a:gd name="connsiteY42" fmla="*/ 1371601 h 3658692"/>
              <a:gd name="connsiteX43" fmla="*/ 6643688 w 7139532"/>
              <a:gd name="connsiteY43" fmla="*/ 1376364 h 3658692"/>
              <a:gd name="connsiteX44" fmla="*/ 6657976 w 7139532"/>
              <a:gd name="connsiteY44" fmla="*/ 1404939 h 3658692"/>
              <a:gd name="connsiteX45" fmla="*/ 6753226 w 7139532"/>
              <a:gd name="connsiteY45" fmla="*/ 1409701 h 3658692"/>
              <a:gd name="connsiteX46" fmla="*/ 6829426 w 7139532"/>
              <a:gd name="connsiteY46" fmla="*/ 1423989 h 3658692"/>
              <a:gd name="connsiteX47" fmla="*/ 6848476 w 7139532"/>
              <a:gd name="connsiteY47" fmla="*/ 1433514 h 3658692"/>
              <a:gd name="connsiteX48" fmla="*/ 6867526 w 7139532"/>
              <a:gd name="connsiteY48" fmla="*/ 1438276 h 3658692"/>
              <a:gd name="connsiteX49" fmla="*/ 6881813 w 7139532"/>
              <a:gd name="connsiteY49" fmla="*/ 1447801 h 3658692"/>
              <a:gd name="connsiteX50" fmla="*/ 6910388 w 7139532"/>
              <a:gd name="connsiteY50" fmla="*/ 1452564 h 3658692"/>
              <a:gd name="connsiteX51" fmla="*/ 6972301 w 7139532"/>
              <a:gd name="connsiteY51" fmla="*/ 1466851 h 3658692"/>
              <a:gd name="connsiteX52" fmla="*/ 7019926 w 7139532"/>
              <a:gd name="connsiteY52" fmla="*/ 1481139 h 3658692"/>
              <a:gd name="connsiteX53" fmla="*/ 7058026 w 7139532"/>
              <a:gd name="connsiteY53" fmla="*/ 1423989 h 3658692"/>
              <a:gd name="connsiteX54" fmla="*/ 7077076 w 7139532"/>
              <a:gd name="connsiteY54" fmla="*/ 1395414 h 3658692"/>
              <a:gd name="connsiteX55" fmla="*/ 7081838 w 7139532"/>
              <a:gd name="connsiteY55" fmla="*/ 1381126 h 3658692"/>
              <a:gd name="connsiteX56" fmla="*/ 7091363 w 7139532"/>
              <a:gd name="connsiteY56" fmla="*/ 1366839 h 3658692"/>
              <a:gd name="connsiteX57" fmla="*/ 7096126 w 7139532"/>
              <a:gd name="connsiteY57" fmla="*/ 1338264 h 3658692"/>
              <a:gd name="connsiteX58" fmla="*/ 7110413 w 7139532"/>
              <a:gd name="connsiteY58" fmla="*/ 1323976 h 3658692"/>
              <a:gd name="connsiteX59" fmla="*/ 7134226 w 7139532"/>
              <a:gd name="connsiteY59" fmla="*/ 1295401 h 3658692"/>
              <a:gd name="connsiteX60" fmla="*/ 7129463 w 7139532"/>
              <a:gd name="connsiteY60" fmla="*/ 1262064 h 3658692"/>
              <a:gd name="connsiteX61" fmla="*/ 7124701 w 7139532"/>
              <a:gd name="connsiteY61" fmla="*/ 1247776 h 3658692"/>
              <a:gd name="connsiteX62" fmla="*/ 7096126 w 7139532"/>
              <a:gd name="connsiteY62" fmla="*/ 1228726 h 3658692"/>
              <a:gd name="connsiteX63" fmla="*/ 7086601 w 7139532"/>
              <a:gd name="connsiteY63" fmla="*/ 1214439 h 3658692"/>
              <a:gd name="connsiteX64" fmla="*/ 7105651 w 7139532"/>
              <a:gd name="connsiteY64" fmla="*/ 1185864 h 3658692"/>
              <a:gd name="connsiteX65" fmla="*/ 7124701 w 7139532"/>
              <a:gd name="connsiteY65" fmla="*/ 1176339 h 3658692"/>
              <a:gd name="connsiteX66" fmla="*/ 7138988 w 7139532"/>
              <a:gd name="connsiteY66" fmla="*/ 1162051 h 3658692"/>
              <a:gd name="connsiteX67" fmla="*/ 7134226 w 7139532"/>
              <a:gd name="connsiteY67" fmla="*/ 1143001 h 3658692"/>
              <a:gd name="connsiteX68" fmla="*/ 7105651 w 7139532"/>
              <a:gd name="connsiteY68" fmla="*/ 1128714 h 3658692"/>
              <a:gd name="connsiteX69" fmla="*/ 7091363 w 7139532"/>
              <a:gd name="connsiteY69" fmla="*/ 1119189 h 3658692"/>
              <a:gd name="connsiteX70" fmla="*/ 7062788 w 7139532"/>
              <a:gd name="connsiteY70" fmla="*/ 1109664 h 3658692"/>
              <a:gd name="connsiteX71" fmla="*/ 7062788 w 7139532"/>
              <a:gd name="connsiteY71" fmla="*/ 1019176 h 3658692"/>
              <a:gd name="connsiteX72" fmla="*/ 7077076 w 7139532"/>
              <a:gd name="connsiteY72" fmla="*/ 985839 h 3658692"/>
              <a:gd name="connsiteX73" fmla="*/ 7096126 w 7139532"/>
              <a:gd name="connsiteY73" fmla="*/ 942976 h 3658692"/>
              <a:gd name="connsiteX74" fmla="*/ 7110413 w 7139532"/>
              <a:gd name="connsiteY74" fmla="*/ 909639 h 3658692"/>
              <a:gd name="connsiteX75" fmla="*/ 7119938 w 7139532"/>
              <a:gd name="connsiteY75" fmla="*/ 895351 h 3658692"/>
              <a:gd name="connsiteX76" fmla="*/ 7134226 w 7139532"/>
              <a:gd name="connsiteY76" fmla="*/ 885826 h 3658692"/>
              <a:gd name="connsiteX77" fmla="*/ 7138988 w 7139532"/>
              <a:gd name="connsiteY77" fmla="*/ 871539 h 3658692"/>
              <a:gd name="connsiteX78" fmla="*/ 7124701 w 7139532"/>
              <a:gd name="connsiteY78" fmla="*/ 866776 h 3658692"/>
              <a:gd name="connsiteX79" fmla="*/ 7105651 w 7139532"/>
              <a:gd name="connsiteY79" fmla="*/ 862014 h 3658692"/>
              <a:gd name="connsiteX80" fmla="*/ 7077076 w 7139532"/>
              <a:gd name="connsiteY80" fmla="*/ 852489 h 3658692"/>
              <a:gd name="connsiteX81" fmla="*/ 7058026 w 7139532"/>
              <a:gd name="connsiteY81" fmla="*/ 819151 h 3658692"/>
              <a:gd name="connsiteX82" fmla="*/ 7043738 w 7139532"/>
              <a:gd name="connsiteY82" fmla="*/ 790576 h 3658692"/>
              <a:gd name="connsiteX83" fmla="*/ 7077076 w 7139532"/>
              <a:gd name="connsiteY83" fmla="*/ 757239 h 3658692"/>
              <a:gd name="connsiteX84" fmla="*/ 7091363 w 7139532"/>
              <a:gd name="connsiteY84" fmla="*/ 747714 h 3658692"/>
              <a:gd name="connsiteX85" fmla="*/ 7105651 w 7139532"/>
              <a:gd name="connsiteY85" fmla="*/ 738189 h 3658692"/>
              <a:gd name="connsiteX86" fmla="*/ 7115176 w 7139532"/>
              <a:gd name="connsiteY86" fmla="*/ 723901 h 3658692"/>
              <a:gd name="connsiteX87" fmla="*/ 7077076 w 7139532"/>
              <a:gd name="connsiteY87" fmla="*/ 700089 h 3658692"/>
              <a:gd name="connsiteX88" fmla="*/ 7062788 w 7139532"/>
              <a:gd name="connsiteY88" fmla="*/ 695326 h 3658692"/>
              <a:gd name="connsiteX89" fmla="*/ 7038976 w 7139532"/>
              <a:gd name="connsiteY89" fmla="*/ 690564 h 3658692"/>
              <a:gd name="connsiteX90" fmla="*/ 7015163 w 7139532"/>
              <a:gd name="connsiteY90" fmla="*/ 681039 h 3658692"/>
              <a:gd name="connsiteX91" fmla="*/ 6996113 w 7139532"/>
              <a:gd name="connsiteY91" fmla="*/ 676276 h 3658692"/>
              <a:gd name="connsiteX92" fmla="*/ 6953251 w 7139532"/>
              <a:gd name="connsiteY92" fmla="*/ 652464 h 3658692"/>
              <a:gd name="connsiteX93" fmla="*/ 6938963 w 7139532"/>
              <a:gd name="connsiteY93" fmla="*/ 647701 h 3658692"/>
              <a:gd name="connsiteX94" fmla="*/ 6934201 w 7139532"/>
              <a:gd name="connsiteY94" fmla="*/ 633414 h 3658692"/>
              <a:gd name="connsiteX95" fmla="*/ 6938963 w 7139532"/>
              <a:gd name="connsiteY95" fmla="*/ 604839 h 3658692"/>
              <a:gd name="connsiteX96" fmla="*/ 6986588 w 7139532"/>
              <a:gd name="connsiteY96" fmla="*/ 561976 h 3658692"/>
              <a:gd name="connsiteX97" fmla="*/ 7000876 w 7139532"/>
              <a:gd name="connsiteY97" fmla="*/ 547689 h 3658692"/>
              <a:gd name="connsiteX98" fmla="*/ 7019926 w 7139532"/>
              <a:gd name="connsiteY98" fmla="*/ 514351 h 3658692"/>
              <a:gd name="connsiteX99" fmla="*/ 7024688 w 7139532"/>
              <a:gd name="connsiteY99" fmla="*/ 500064 h 3658692"/>
              <a:gd name="connsiteX100" fmla="*/ 7019926 w 7139532"/>
              <a:gd name="connsiteY100" fmla="*/ 457201 h 3658692"/>
              <a:gd name="connsiteX101" fmla="*/ 6991351 w 7139532"/>
              <a:gd name="connsiteY101" fmla="*/ 309564 h 3658692"/>
              <a:gd name="connsiteX102" fmla="*/ 6986588 w 7139532"/>
              <a:gd name="connsiteY102" fmla="*/ 290514 h 3658692"/>
              <a:gd name="connsiteX103" fmla="*/ 7010401 w 7139532"/>
              <a:gd name="connsiteY103" fmla="*/ 233364 h 3658692"/>
              <a:gd name="connsiteX104" fmla="*/ 7015163 w 7139532"/>
              <a:gd name="connsiteY104" fmla="*/ 219076 h 3658692"/>
              <a:gd name="connsiteX105" fmla="*/ 7024688 w 7139532"/>
              <a:gd name="connsiteY105" fmla="*/ 204789 h 3658692"/>
              <a:gd name="connsiteX106" fmla="*/ 7034213 w 7139532"/>
              <a:gd name="connsiteY106" fmla="*/ 166689 h 3658692"/>
              <a:gd name="connsiteX107" fmla="*/ 7062788 w 7139532"/>
              <a:gd name="connsiteY107" fmla="*/ 119064 h 3658692"/>
              <a:gd name="connsiteX108" fmla="*/ 7081838 w 7139532"/>
              <a:gd name="connsiteY108" fmla="*/ 90488 h 3658692"/>
              <a:gd name="connsiteX109" fmla="*/ 7091363 w 7139532"/>
              <a:gd name="connsiteY109" fmla="*/ 76201 h 3658692"/>
              <a:gd name="connsiteX110" fmla="*/ 6796088 w 7139532"/>
              <a:gd name="connsiteY110" fmla="*/ 76201 h 3658692"/>
              <a:gd name="connsiteX111" fmla="*/ 6743701 w 7139532"/>
              <a:gd name="connsiteY111" fmla="*/ 85726 h 3658692"/>
              <a:gd name="connsiteX112" fmla="*/ 6657976 w 7139532"/>
              <a:gd name="connsiteY112" fmla="*/ 90488 h 3658692"/>
              <a:gd name="connsiteX113" fmla="*/ 6577013 w 7139532"/>
              <a:gd name="connsiteY113" fmla="*/ 80963 h 3658692"/>
              <a:gd name="connsiteX114" fmla="*/ 6505576 w 7139532"/>
              <a:gd name="connsiteY114" fmla="*/ 66676 h 3658692"/>
              <a:gd name="connsiteX115" fmla="*/ 6200776 w 7139532"/>
              <a:gd name="connsiteY115" fmla="*/ 61913 h 3658692"/>
              <a:gd name="connsiteX116" fmla="*/ 5505451 w 7139532"/>
              <a:gd name="connsiteY116" fmla="*/ 47626 h 3658692"/>
              <a:gd name="connsiteX117" fmla="*/ 5476876 w 7139532"/>
              <a:gd name="connsiteY117" fmla="*/ 38101 h 3658692"/>
              <a:gd name="connsiteX118" fmla="*/ 2305051 w 7139532"/>
              <a:gd name="connsiteY118" fmla="*/ 28576 h 3658692"/>
              <a:gd name="connsiteX119" fmla="*/ 1423988 w 7139532"/>
              <a:gd name="connsiteY119" fmla="*/ 23813 h 3658692"/>
              <a:gd name="connsiteX120" fmla="*/ 1190626 w 7139532"/>
              <a:gd name="connsiteY120" fmla="*/ 9526 h 3658692"/>
              <a:gd name="connsiteX121" fmla="*/ 1147763 w 7139532"/>
              <a:gd name="connsiteY121" fmla="*/ 1 h 3658692"/>
              <a:gd name="connsiteX122" fmla="*/ 295276 w 7139532"/>
              <a:gd name="connsiteY122" fmla="*/ 4763 h 3658692"/>
              <a:gd name="connsiteX123" fmla="*/ 271463 w 7139532"/>
              <a:gd name="connsiteY123" fmla="*/ 14288 h 3658692"/>
              <a:gd name="connsiteX124" fmla="*/ 209551 w 7139532"/>
              <a:gd name="connsiteY124" fmla="*/ 19051 h 3658692"/>
              <a:gd name="connsiteX125" fmla="*/ 152401 w 7139532"/>
              <a:gd name="connsiteY125" fmla="*/ 28576 h 3658692"/>
              <a:gd name="connsiteX126" fmla="*/ 133351 w 7139532"/>
              <a:gd name="connsiteY126" fmla="*/ 33338 h 3658692"/>
              <a:gd name="connsiteX127" fmla="*/ 104776 w 7139532"/>
              <a:gd name="connsiteY127" fmla="*/ 38101 h 3658692"/>
              <a:gd name="connsiteX128" fmla="*/ 47625 w 7139532"/>
              <a:gd name="connsiteY128" fmla="*/ 52388 h 3658692"/>
              <a:gd name="connsiteX129" fmla="*/ 33338 w 7139532"/>
              <a:gd name="connsiteY129" fmla="*/ 57151 h 3658692"/>
              <a:gd name="connsiteX130" fmla="*/ 0 w 7139532"/>
              <a:gd name="connsiteY130" fmla="*/ 66676 h 3658692"/>
              <a:gd name="connsiteX131" fmla="*/ 52388 w 7139532"/>
              <a:gd name="connsiteY131" fmla="*/ 3409951 h 3658692"/>
              <a:gd name="connsiteX132" fmla="*/ 66675 w 7139532"/>
              <a:gd name="connsiteY132" fmla="*/ 3414714 h 3658692"/>
              <a:gd name="connsiteX133" fmla="*/ 109538 w 7139532"/>
              <a:gd name="connsiteY133" fmla="*/ 3429001 h 3658692"/>
              <a:gd name="connsiteX134" fmla="*/ 261938 w 7139532"/>
              <a:gd name="connsiteY134" fmla="*/ 3433764 h 3658692"/>
              <a:gd name="connsiteX135" fmla="*/ 285751 w 7139532"/>
              <a:gd name="connsiteY135" fmla="*/ 3424239 h 3658692"/>
              <a:gd name="connsiteX136" fmla="*/ 300038 w 7139532"/>
              <a:gd name="connsiteY136" fmla="*/ 3419476 h 3658692"/>
              <a:gd name="connsiteX137" fmla="*/ 342901 w 7139532"/>
              <a:gd name="connsiteY137" fmla="*/ 3386139 h 3658692"/>
              <a:gd name="connsiteX138" fmla="*/ 361951 w 7139532"/>
              <a:gd name="connsiteY138" fmla="*/ 3362326 h 3658692"/>
              <a:gd name="connsiteX139" fmla="*/ 376238 w 7139532"/>
              <a:gd name="connsiteY139" fmla="*/ 3357564 h 3658692"/>
              <a:gd name="connsiteX140" fmla="*/ 385763 w 7139532"/>
              <a:gd name="connsiteY140" fmla="*/ 3324226 h 3658692"/>
              <a:gd name="connsiteX141" fmla="*/ 404813 w 7139532"/>
              <a:gd name="connsiteY141" fmla="*/ 3305176 h 3658692"/>
              <a:gd name="connsiteX142" fmla="*/ 419101 w 7139532"/>
              <a:gd name="connsiteY142" fmla="*/ 3286126 h 3658692"/>
              <a:gd name="connsiteX143" fmla="*/ 433388 w 7139532"/>
              <a:gd name="connsiteY143" fmla="*/ 3252789 h 3658692"/>
              <a:gd name="connsiteX144" fmla="*/ 457201 w 7139532"/>
              <a:gd name="connsiteY144" fmla="*/ 3233739 h 3658692"/>
              <a:gd name="connsiteX145" fmla="*/ 466726 w 7139532"/>
              <a:gd name="connsiteY145" fmla="*/ 3219451 h 3658692"/>
              <a:gd name="connsiteX146" fmla="*/ 490538 w 7139532"/>
              <a:gd name="connsiteY146" fmla="*/ 3200401 h 3658692"/>
              <a:gd name="connsiteX147" fmla="*/ 504826 w 7139532"/>
              <a:gd name="connsiteY147" fmla="*/ 3186114 h 3658692"/>
              <a:gd name="connsiteX148" fmla="*/ 523876 w 7139532"/>
              <a:gd name="connsiteY148" fmla="*/ 3176589 h 3658692"/>
              <a:gd name="connsiteX149" fmla="*/ 557213 w 7139532"/>
              <a:gd name="connsiteY149" fmla="*/ 3162301 h 3658692"/>
              <a:gd name="connsiteX150" fmla="*/ 595313 w 7139532"/>
              <a:gd name="connsiteY150" fmla="*/ 3133726 h 3658692"/>
              <a:gd name="connsiteX151" fmla="*/ 609601 w 7139532"/>
              <a:gd name="connsiteY151" fmla="*/ 3124201 h 3658692"/>
              <a:gd name="connsiteX152" fmla="*/ 652463 w 7139532"/>
              <a:gd name="connsiteY152" fmla="*/ 3081339 h 3658692"/>
              <a:gd name="connsiteX153" fmla="*/ 676276 w 7139532"/>
              <a:gd name="connsiteY153" fmla="*/ 3057526 h 3658692"/>
              <a:gd name="connsiteX154" fmla="*/ 719138 w 7139532"/>
              <a:gd name="connsiteY154" fmla="*/ 3005139 h 3658692"/>
              <a:gd name="connsiteX155" fmla="*/ 728663 w 7139532"/>
              <a:gd name="connsiteY155" fmla="*/ 2990851 h 3658692"/>
              <a:gd name="connsiteX156" fmla="*/ 771526 w 7139532"/>
              <a:gd name="connsiteY156" fmla="*/ 2967039 h 3658692"/>
              <a:gd name="connsiteX157" fmla="*/ 785813 w 7139532"/>
              <a:gd name="connsiteY157" fmla="*/ 2957514 h 3658692"/>
              <a:gd name="connsiteX158" fmla="*/ 819151 w 7139532"/>
              <a:gd name="connsiteY158" fmla="*/ 2938464 h 3658692"/>
              <a:gd name="connsiteX159" fmla="*/ 833438 w 7139532"/>
              <a:gd name="connsiteY159" fmla="*/ 2924176 h 3658692"/>
              <a:gd name="connsiteX160" fmla="*/ 914401 w 7139532"/>
              <a:gd name="connsiteY160" fmla="*/ 2876551 h 3658692"/>
              <a:gd name="connsiteX161" fmla="*/ 947738 w 7139532"/>
              <a:gd name="connsiteY161" fmla="*/ 2847976 h 3658692"/>
              <a:gd name="connsiteX162" fmla="*/ 1014413 w 7139532"/>
              <a:gd name="connsiteY162" fmla="*/ 2819401 h 3658692"/>
              <a:gd name="connsiteX163" fmla="*/ 1071563 w 7139532"/>
              <a:gd name="connsiteY163" fmla="*/ 2795589 h 3658692"/>
              <a:gd name="connsiteX164" fmla="*/ 1100138 w 7139532"/>
              <a:gd name="connsiteY164" fmla="*/ 2781301 h 3658692"/>
              <a:gd name="connsiteX165" fmla="*/ 1128713 w 7139532"/>
              <a:gd name="connsiteY165" fmla="*/ 2776539 h 3658692"/>
              <a:gd name="connsiteX166" fmla="*/ 1219201 w 7139532"/>
              <a:gd name="connsiteY166" fmla="*/ 2757489 h 3658692"/>
              <a:gd name="connsiteX167" fmla="*/ 1300163 w 7139532"/>
              <a:gd name="connsiteY167" fmla="*/ 2728914 h 3658692"/>
              <a:gd name="connsiteX168" fmla="*/ 1352551 w 7139532"/>
              <a:gd name="connsiteY168" fmla="*/ 2714626 h 3658692"/>
              <a:gd name="connsiteX169" fmla="*/ 1504951 w 7139532"/>
              <a:gd name="connsiteY169" fmla="*/ 2652714 h 3658692"/>
              <a:gd name="connsiteX170" fmla="*/ 1595438 w 7139532"/>
              <a:gd name="connsiteY170" fmla="*/ 2614614 h 3658692"/>
              <a:gd name="connsiteX171" fmla="*/ 1695451 w 7139532"/>
              <a:gd name="connsiteY171" fmla="*/ 2581276 h 3658692"/>
              <a:gd name="connsiteX172" fmla="*/ 1724026 w 7139532"/>
              <a:gd name="connsiteY172" fmla="*/ 2566989 h 3658692"/>
              <a:gd name="connsiteX173" fmla="*/ 1752601 w 7139532"/>
              <a:gd name="connsiteY173" fmla="*/ 2547939 h 3658692"/>
              <a:gd name="connsiteX174" fmla="*/ 1795463 w 7139532"/>
              <a:gd name="connsiteY174" fmla="*/ 2533651 h 3658692"/>
              <a:gd name="connsiteX175" fmla="*/ 1914526 w 7139532"/>
              <a:gd name="connsiteY175" fmla="*/ 2481264 h 3658692"/>
              <a:gd name="connsiteX176" fmla="*/ 1966913 w 7139532"/>
              <a:gd name="connsiteY176" fmla="*/ 2452689 h 3658692"/>
              <a:gd name="connsiteX177" fmla="*/ 2000251 w 7139532"/>
              <a:gd name="connsiteY177" fmla="*/ 2443164 h 3658692"/>
              <a:gd name="connsiteX178" fmla="*/ 2052638 w 7139532"/>
              <a:gd name="connsiteY178" fmla="*/ 2424114 h 3658692"/>
              <a:gd name="connsiteX179" fmla="*/ 2105026 w 7139532"/>
              <a:gd name="connsiteY179" fmla="*/ 2400301 h 3658692"/>
              <a:gd name="connsiteX180" fmla="*/ 2181226 w 7139532"/>
              <a:gd name="connsiteY180" fmla="*/ 2376489 h 3658692"/>
              <a:gd name="connsiteX181" fmla="*/ 2305051 w 7139532"/>
              <a:gd name="connsiteY181" fmla="*/ 2319339 h 3658692"/>
              <a:gd name="connsiteX182" fmla="*/ 2362201 w 7139532"/>
              <a:gd name="connsiteY182" fmla="*/ 2286001 h 3658692"/>
              <a:gd name="connsiteX183" fmla="*/ 2395538 w 7139532"/>
              <a:gd name="connsiteY183" fmla="*/ 2276476 h 3658692"/>
              <a:gd name="connsiteX184" fmla="*/ 2471738 w 7139532"/>
              <a:gd name="connsiteY184" fmla="*/ 2238376 h 3658692"/>
              <a:gd name="connsiteX185" fmla="*/ 2528888 w 7139532"/>
              <a:gd name="connsiteY185" fmla="*/ 2219326 h 3658692"/>
              <a:gd name="connsiteX186" fmla="*/ 2547938 w 7139532"/>
              <a:gd name="connsiteY186" fmla="*/ 2209801 h 3658692"/>
              <a:gd name="connsiteX187" fmla="*/ 2671763 w 7139532"/>
              <a:gd name="connsiteY187" fmla="*/ 2157414 h 3658692"/>
              <a:gd name="connsiteX188" fmla="*/ 2695576 w 7139532"/>
              <a:gd name="connsiteY188" fmla="*/ 2143126 h 3658692"/>
              <a:gd name="connsiteX189" fmla="*/ 2824163 w 7139532"/>
              <a:gd name="connsiteY189" fmla="*/ 2100264 h 3658692"/>
              <a:gd name="connsiteX190" fmla="*/ 2852738 w 7139532"/>
              <a:gd name="connsiteY190" fmla="*/ 2095501 h 3658692"/>
              <a:gd name="connsiteX191" fmla="*/ 2919413 w 7139532"/>
              <a:gd name="connsiteY191" fmla="*/ 2085976 h 3658692"/>
              <a:gd name="connsiteX192" fmla="*/ 3028951 w 7139532"/>
              <a:gd name="connsiteY192" fmla="*/ 2052639 h 3658692"/>
              <a:gd name="connsiteX193" fmla="*/ 3114676 w 7139532"/>
              <a:gd name="connsiteY193" fmla="*/ 2028826 h 3658692"/>
              <a:gd name="connsiteX194" fmla="*/ 3157538 w 7139532"/>
              <a:gd name="connsiteY194" fmla="*/ 2019301 h 3658692"/>
              <a:gd name="connsiteX195" fmla="*/ 3205163 w 7139532"/>
              <a:gd name="connsiteY195" fmla="*/ 2005014 h 3658692"/>
              <a:gd name="connsiteX196" fmla="*/ 3319463 w 7139532"/>
              <a:gd name="connsiteY196" fmla="*/ 1990726 h 3658692"/>
              <a:gd name="connsiteX197" fmla="*/ 3381376 w 7139532"/>
              <a:gd name="connsiteY197" fmla="*/ 1981201 h 3658692"/>
              <a:gd name="connsiteX198" fmla="*/ 3462338 w 7139532"/>
              <a:gd name="connsiteY198" fmla="*/ 1971676 h 3658692"/>
              <a:gd name="connsiteX199" fmla="*/ 3557588 w 7139532"/>
              <a:gd name="connsiteY199" fmla="*/ 1943101 h 3658692"/>
              <a:gd name="connsiteX200" fmla="*/ 3609976 w 7139532"/>
              <a:gd name="connsiteY200" fmla="*/ 1938339 h 3658692"/>
              <a:gd name="connsiteX201" fmla="*/ 3781426 w 7139532"/>
              <a:gd name="connsiteY201" fmla="*/ 1909764 h 3658692"/>
              <a:gd name="connsiteX202" fmla="*/ 3895726 w 7139532"/>
              <a:gd name="connsiteY202" fmla="*/ 1890714 h 3658692"/>
              <a:gd name="connsiteX203" fmla="*/ 4000501 w 7139532"/>
              <a:gd name="connsiteY203" fmla="*/ 1866901 h 3658692"/>
              <a:gd name="connsiteX204" fmla="*/ 4052888 w 7139532"/>
              <a:gd name="connsiteY204" fmla="*/ 1862139 h 3658692"/>
              <a:gd name="connsiteX205" fmla="*/ 4157663 w 7139532"/>
              <a:gd name="connsiteY205" fmla="*/ 1843089 h 3658692"/>
              <a:gd name="connsiteX206" fmla="*/ 4200526 w 7139532"/>
              <a:gd name="connsiteY206" fmla="*/ 1833564 h 3658692"/>
              <a:gd name="connsiteX207" fmla="*/ 4291013 w 7139532"/>
              <a:gd name="connsiteY207" fmla="*/ 1824039 h 3658692"/>
              <a:gd name="connsiteX208" fmla="*/ 4343401 w 7139532"/>
              <a:gd name="connsiteY208" fmla="*/ 1819276 h 3658692"/>
              <a:gd name="connsiteX209" fmla="*/ 4500563 w 7139532"/>
              <a:gd name="connsiteY209" fmla="*/ 1814514 h 3658692"/>
              <a:gd name="connsiteX210" fmla="*/ 4533901 w 7139532"/>
              <a:gd name="connsiteY210" fmla="*/ 1809751 h 3658692"/>
              <a:gd name="connsiteX211" fmla="*/ 4581526 w 7139532"/>
              <a:gd name="connsiteY211" fmla="*/ 1795464 h 3658692"/>
              <a:gd name="connsiteX212" fmla="*/ 4652963 w 7139532"/>
              <a:gd name="connsiteY212" fmla="*/ 1790701 h 3658692"/>
              <a:gd name="connsiteX213" fmla="*/ 4833938 w 7139532"/>
              <a:gd name="connsiteY213" fmla="*/ 1776414 h 3658692"/>
              <a:gd name="connsiteX214" fmla="*/ 4857751 w 7139532"/>
              <a:gd name="connsiteY214" fmla="*/ 1771651 h 3658692"/>
              <a:gd name="connsiteX215" fmla="*/ 4914901 w 7139532"/>
              <a:gd name="connsiteY215" fmla="*/ 1766889 h 3658692"/>
              <a:gd name="connsiteX216" fmla="*/ 4976813 w 7139532"/>
              <a:gd name="connsiteY216" fmla="*/ 1757364 h 3658692"/>
              <a:gd name="connsiteX217" fmla="*/ 5105401 w 7139532"/>
              <a:gd name="connsiteY217" fmla="*/ 1752601 h 3658692"/>
              <a:gd name="connsiteX218" fmla="*/ 5138738 w 7139532"/>
              <a:gd name="connsiteY218" fmla="*/ 1747839 h 3658692"/>
              <a:gd name="connsiteX219" fmla="*/ 5229226 w 7139532"/>
              <a:gd name="connsiteY219" fmla="*/ 1738314 h 3658692"/>
              <a:gd name="connsiteX220" fmla="*/ 5243513 w 7139532"/>
              <a:gd name="connsiteY220" fmla="*/ 1733551 h 3658692"/>
              <a:gd name="connsiteX221" fmla="*/ 5291138 w 7139532"/>
              <a:gd name="connsiteY221" fmla="*/ 1728789 h 3658692"/>
              <a:gd name="connsiteX222" fmla="*/ 5319713 w 7139532"/>
              <a:gd name="connsiteY222" fmla="*/ 1719264 h 3658692"/>
              <a:gd name="connsiteX223" fmla="*/ 5538788 w 7139532"/>
              <a:gd name="connsiteY223" fmla="*/ 1719264 h 3658692"/>
              <a:gd name="connsiteX224" fmla="*/ 5572126 w 7139532"/>
              <a:gd name="connsiteY224" fmla="*/ 1747839 h 3658692"/>
              <a:gd name="connsiteX225" fmla="*/ 5605463 w 7139532"/>
              <a:gd name="connsiteY225" fmla="*/ 1809751 h 3658692"/>
              <a:gd name="connsiteX226" fmla="*/ 5610226 w 7139532"/>
              <a:gd name="connsiteY226" fmla="*/ 1824039 h 3658692"/>
              <a:gd name="connsiteX227" fmla="*/ 5624513 w 7139532"/>
              <a:gd name="connsiteY227" fmla="*/ 1847851 h 3658692"/>
              <a:gd name="connsiteX0" fmla="*/ 5591219 w 7106238"/>
              <a:gd name="connsiteY0" fmla="*/ 2040294 h 3851840"/>
              <a:gd name="connsiteX1" fmla="*/ 5615032 w 7106238"/>
              <a:gd name="connsiteY1" fmla="*/ 2030769 h 3851840"/>
              <a:gd name="connsiteX2" fmla="*/ 5629319 w 7106238"/>
              <a:gd name="connsiteY2" fmla="*/ 2021244 h 3851840"/>
              <a:gd name="connsiteX3" fmla="*/ 5605507 w 7106238"/>
              <a:gd name="connsiteY3" fmla="*/ 1978382 h 3851840"/>
              <a:gd name="connsiteX4" fmla="*/ 5595982 w 7106238"/>
              <a:gd name="connsiteY4" fmla="*/ 1964094 h 3851840"/>
              <a:gd name="connsiteX5" fmla="*/ 5605507 w 7106238"/>
              <a:gd name="connsiteY5" fmla="*/ 1935519 h 3851840"/>
              <a:gd name="connsiteX6" fmla="*/ 5619794 w 7106238"/>
              <a:gd name="connsiteY6" fmla="*/ 1925994 h 3851840"/>
              <a:gd name="connsiteX7" fmla="*/ 5629319 w 7106238"/>
              <a:gd name="connsiteY7" fmla="*/ 1911707 h 3851840"/>
              <a:gd name="connsiteX8" fmla="*/ 5629319 w 7106238"/>
              <a:gd name="connsiteY8" fmla="*/ 1868844 h 3851840"/>
              <a:gd name="connsiteX9" fmla="*/ 5648369 w 7106238"/>
              <a:gd name="connsiteY9" fmla="*/ 1864082 h 3851840"/>
              <a:gd name="connsiteX10" fmla="*/ 5662657 w 7106238"/>
              <a:gd name="connsiteY10" fmla="*/ 1854557 h 3851840"/>
              <a:gd name="connsiteX11" fmla="*/ 5710282 w 7106238"/>
              <a:gd name="connsiteY11" fmla="*/ 1854557 h 3851840"/>
              <a:gd name="connsiteX12" fmla="*/ 5757907 w 7106238"/>
              <a:gd name="connsiteY12" fmla="*/ 1864082 h 3851840"/>
              <a:gd name="connsiteX13" fmla="*/ 5781719 w 7106238"/>
              <a:gd name="connsiteY13" fmla="*/ 1868844 h 3851840"/>
              <a:gd name="connsiteX14" fmla="*/ 5796007 w 7106238"/>
              <a:gd name="connsiteY14" fmla="*/ 1902182 h 3851840"/>
              <a:gd name="connsiteX15" fmla="*/ 5810294 w 7106238"/>
              <a:gd name="connsiteY15" fmla="*/ 1906944 h 3851840"/>
              <a:gd name="connsiteX16" fmla="*/ 5881732 w 7106238"/>
              <a:gd name="connsiteY16" fmla="*/ 1911707 h 3851840"/>
              <a:gd name="connsiteX17" fmla="*/ 5886494 w 7106238"/>
              <a:gd name="connsiteY17" fmla="*/ 1940282 h 3851840"/>
              <a:gd name="connsiteX18" fmla="*/ 5953169 w 7106238"/>
              <a:gd name="connsiteY18" fmla="*/ 1945044 h 3851840"/>
              <a:gd name="connsiteX19" fmla="*/ 5967457 w 7106238"/>
              <a:gd name="connsiteY19" fmla="*/ 1887894 h 3851840"/>
              <a:gd name="connsiteX20" fmla="*/ 6119857 w 7106238"/>
              <a:gd name="connsiteY20" fmla="*/ 1887894 h 3851840"/>
              <a:gd name="connsiteX21" fmla="*/ 6134144 w 7106238"/>
              <a:gd name="connsiteY21" fmla="*/ 1883132 h 3851840"/>
              <a:gd name="connsiteX22" fmla="*/ 6167482 w 7106238"/>
              <a:gd name="connsiteY22" fmla="*/ 1864082 h 3851840"/>
              <a:gd name="connsiteX23" fmla="*/ 6186532 w 7106238"/>
              <a:gd name="connsiteY23" fmla="*/ 1835507 h 3851840"/>
              <a:gd name="connsiteX24" fmla="*/ 6257969 w 7106238"/>
              <a:gd name="connsiteY24" fmla="*/ 1825982 h 3851840"/>
              <a:gd name="connsiteX25" fmla="*/ 6272257 w 7106238"/>
              <a:gd name="connsiteY25" fmla="*/ 1821219 h 3851840"/>
              <a:gd name="connsiteX26" fmla="*/ 6305594 w 7106238"/>
              <a:gd name="connsiteY26" fmla="*/ 1816457 h 3851840"/>
              <a:gd name="connsiteX27" fmla="*/ 6310357 w 7106238"/>
              <a:gd name="connsiteY27" fmla="*/ 1792644 h 3851840"/>
              <a:gd name="connsiteX28" fmla="*/ 6338932 w 7106238"/>
              <a:gd name="connsiteY28" fmla="*/ 1783119 h 3851840"/>
              <a:gd name="connsiteX29" fmla="*/ 6381794 w 7106238"/>
              <a:gd name="connsiteY29" fmla="*/ 1787882 h 3851840"/>
              <a:gd name="connsiteX30" fmla="*/ 6396082 w 7106238"/>
              <a:gd name="connsiteY30" fmla="*/ 1797407 h 3851840"/>
              <a:gd name="connsiteX31" fmla="*/ 6434182 w 7106238"/>
              <a:gd name="connsiteY31" fmla="*/ 1792644 h 3851840"/>
              <a:gd name="connsiteX32" fmla="*/ 6457994 w 7106238"/>
              <a:gd name="connsiteY32" fmla="*/ 1768832 h 3851840"/>
              <a:gd name="connsiteX33" fmla="*/ 6443707 w 7106238"/>
              <a:gd name="connsiteY33" fmla="*/ 1687869 h 3851840"/>
              <a:gd name="connsiteX34" fmla="*/ 6448469 w 7106238"/>
              <a:gd name="connsiteY34" fmla="*/ 1654532 h 3851840"/>
              <a:gd name="connsiteX35" fmla="*/ 6462757 w 7106238"/>
              <a:gd name="connsiteY35" fmla="*/ 1649769 h 3851840"/>
              <a:gd name="connsiteX36" fmla="*/ 6477044 w 7106238"/>
              <a:gd name="connsiteY36" fmla="*/ 1640244 h 3851840"/>
              <a:gd name="connsiteX37" fmla="*/ 6486569 w 7106238"/>
              <a:gd name="connsiteY37" fmla="*/ 1625957 h 3851840"/>
              <a:gd name="connsiteX38" fmla="*/ 6491332 w 7106238"/>
              <a:gd name="connsiteY38" fmla="*/ 1592619 h 3851840"/>
              <a:gd name="connsiteX39" fmla="*/ 6505619 w 7106238"/>
              <a:gd name="connsiteY39" fmla="*/ 1587857 h 3851840"/>
              <a:gd name="connsiteX40" fmla="*/ 6553244 w 7106238"/>
              <a:gd name="connsiteY40" fmla="*/ 1578332 h 3851840"/>
              <a:gd name="connsiteX41" fmla="*/ 6581819 w 7106238"/>
              <a:gd name="connsiteY41" fmla="*/ 1568807 h 3851840"/>
              <a:gd name="connsiteX42" fmla="*/ 6596107 w 7106238"/>
              <a:gd name="connsiteY42" fmla="*/ 1564044 h 3851840"/>
              <a:gd name="connsiteX43" fmla="*/ 6610394 w 7106238"/>
              <a:gd name="connsiteY43" fmla="*/ 1568807 h 3851840"/>
              <a:gd name="connsiteX44" fmla="*/ 6624682 w 7106238"/>
              <a:gd name="connsiteY44" fmla="*/ 1597382 h 3851840"/>
              <a:gd name="connsiteX45" fmla="*/ 6719932 w 7106238"/>
              <a:gd name="connsiteY45" fmla="*/ 1602144 h 3851840"/>
              <a:gd name="connsiteX46" fmla="*/ 6796132 w 7106238"/>
              <a:gd name="connsiteY46" fmla="*/ 1616432 h 3851840"/>
              <a:gd name="connsiteX47" fmla="*/ 6815182 w 7106238"/>
              <a:gd name="connsiteY47" fmla="*/ 1625957 h 3851840"/>
              <a:gd name="connsiteX48" fmla="*/ 6834232 w 7106238"/>
              <a:gd name="connsiteY48" fmla="*/ 1630719 h 3851840"/>
              <a:gd name="connsiteX49" fmla="*/ 6848519 w 7106238"/>
              <a:gd name="connsiteY49" fmla="*/ 1640244 h 3851840"/>
              <a:gd name="connsiteX50" fmla="*/ 6877094 w 7106238"/>
              <a:gd name="connsiteY50" fmla="*/ 1645007 h 3851840"/>
              <a:gd name="connsiteX51" fmla="*/ 6939007 w 7106238"/>
              <a:gd name="connsiteY51" fmla="*/ 1659294 h 3851840"/>
              <a:gd name="connsiteX52" fmla="*/ 6986632 w 7106238"/>
              <a:gd name="connsiteY52" fmla="*/ 1673582 h 3851840"/>
              <a:gd name="connsiteX53" fmla="*/ 7024732 w 7106238"/>
              <a:gd name="connsiteY53" fmla="*/ 1616432 h 3851840"/>
              <a:gd name="connsiteX54" fmla="*/ 7043782 w 7106238"/>
              <a:gd name="connsiteY54" fmla="*/ 1587857 h 3851840"/>
              <a:gd name="connsiteX55" fmla="*/ 7048544 w 7106238"/>
              <a:gd name="connsiteY55" fmla="*/ 1573569 h 3851840"/>
              <a:gd name="connsiteX56" fmla="*/ 7058069 w 7106238"/>
              <a:gd name="connsiteY56" fmla="*/ 1559282 h 3851840"/>
              <a:gd name="connsiteX57" fmla="*/ 7062832 w 7106238"/>
              <a:gd name="connsiteY57" fmla="*/ 1530707 h 3851840"/>
              <a:gd name="connsiteX58" fmla="*/ 7077119 w 7106238"/>
              <a:gd name="connsiteY58" fmla="*/ 1516419 h 3851840"/>
              <a:gd name="connsiteX59" fmla="*/ 7100932 w 7106238"/>
              <a:gd name="connsiteY59" fmla="*/ 1487844 h 3851840"/>
              <a:gd name="connsiteX60" fmla="*/ 7096169 w 7106238"/>
              <a:gd name="connsiteY60" fmla="*/ 1454507 h 3851840"/>
              <a:gd name="connsiteX61" fmla="*/ 7091407 w 7106238"/>
              <a:gd name="connsiteY61" fmla="*/ 1440219 h 3851840"/>
              <a:gd name="connsiteX62" fmla="*/ 7062832 w 7106238"/>
              <a:gd name="connsiteY62" fmla="*/ 1421169 h 3851840"/>
              <a:gd name="connsiteX63" fmla="*/ 7053307 w 7106238"/>
              <a:gd name="connsiteY63" fmla="*/ 1406882 h 3851840"/>
              <a:gd name="connsiteX64" fmla="*/ 7072357 w 7106238"/>
              <a:gd name="connsiteY64" fmla="*/ 1378307 h 3851840"/>
              <a:gd name="connsiteX65" fmla="*/ 7091407 w 7106238"/>
              <a:gd name="connsiteY65" fmla="*/ 1368782 h 3851840"/>
              <a:gd name="connsiteX66" fmla="*/ 7105694 w 7106238"/>
              <a:gd name="connsiteY66" fmla="*/ 1354494 h 3851840"/>
              <a:gd name="connsiteX67" fmla="*/ 7100932 w 7106238"/>
              <a:gd name="connsiteY67" fmla="*/ 1335444 h 3851840"/>
              <a:gd name="connsiteX68" fmla="*/ 7072357 w 7106238"/>
              <a:gd name="connsiteY68" fmla="*/ 1321157 h 3851840"/>
              <a:gd name="connsiteX69" fmla="*/ 7058069 w 7106238"/>
              <a:gd name="connsiteY69" fmla="*/ 1311632 h 3851840"/>
              <a:gd name="connsiteX70" fmla="*/ 7029494 w 7106238"/>
              <a:gd name="connsiteY70" fmla="*/ 1302107 h 3851840"/>
              <a:gd name="connsiteX71" fmla="*/ 7029494 w 7106238"/>
              <a:gd name="connsiteY71" fmla="*/ 1211619 h 3851840"/>
              <a:gd name="connsiteX72" fmla="*/ 7043782 w 7106238"/>
              <a:gd name="connsiteY72" fmla="*/ 1178282 h 3851840"/>
              <a:gd name="connsiteX73" fmla="*/ 7062832 w 7106238"/>
              <a:gd name="connsiteY73" fmla="*/ 1135419 h 3851840"/>
              <a:gd name="connsiteX74" fmla="*/ 7077119 w 7106238"/>
              <a:gd name="connsiteY74" fmla="*/ 1102082 h 3851840"/>
              <a:gd name="connsiteX75" fmla="*/ 7086644 w 7106238"/>
              <a:gd name="connsiteY75" fmla="*/ 1087794 h 3851840"/>
              <a:gd name="connsiteX76" fmla="*/ 7100932 w 7106238"/>
              <a:gd name="connsiteY76" fmla="*/ 1078269 h 3851840"/>
              <a:gd name="connsiteX77" fmla="*/ 7105694 w 7106238"/>
              <a:gd name="connsiteY77" fmla="*/ 1063982 h 3851840"/>
              <a:gd name="connsiteX78" fmla="*/ 7091407 w 7106238"/>
              <a:gd name="connsiteY78" fmla="*/ 1059219 h 3851840"/>
              <a:gd name="connsiteX79" fmla="*/ 7072357 w 7106238"/>
              <a:gd name="connsiteY79" fmla="*/ 1054457 h 3851840"/>
              <a:gd name="connsiteX80" fmla="*/ 7043782 w 7106238"/>
              <a:gd name="connsiteY80" fmla="*/ 1044932 h 3851840"/>
              <a:gd name="connsiteX81" fmla="*/ 7024732 w 7106238"/>
              <a:gd name="connsiteY81" fmla="*/ 1011594 h 3851840"/>
              <a:gd name="connsiteX82" fmla="*/ 7010444 w 7106238"/>
              <a:gd name="connsiteY82" fmla="*/ 983019 h 3851840"/>
              <a:gd name="connsiteX83" fmla="*/ 7043782 w 7106238"/>
              <a:gd name="connsiteY83" fmla="*/ 949682 h 3851840"/>
              <a:gd name="connsiteX84" fmla="*/ 7058069 w 7106238"/>
              <a:gd name="connsiteY84" fmla="*/ 940157 h 3851840"/>
              <a:gd name="connsiteX85" fmla="*/ 7072357 w 7106238"/>
              <a:gd name="connsiteY85" fmla="*/ 930632 h 3851840"/>
              <a:gd name="connsiteX86" fmla="*/ 7081882 w 7106238"/>
              <a:gd name="connsiteY86" fmla="*/ 916344 h 3851840"/>
              <a:gd name="connsiteX87" fmla="*/ 7043782 w 7106238"/>
              <a:gd name="connsiteY87" fmla="*/ 892532 h 3851840"/>
              <a:gd name="connsiteX88" fmla="*/ 7029494 w 7106238"/>
              <a:gd name="connsiteY88" fmla="*/ 887769 h 3851840"/>
              <a:gd name="connsiteX89" fmla="*/ 7005682 w 7106238"/>
              <a:gd name="connsiteY89" fmla="*/ 883007 h 3851840"/>
              <a:gd name="connsiteX90" fmla="*/ 6981869 w 7106238"/>
              <a:gd name="connsiteY90" fmla="*/ 873482 h 3851840"/>
              <a:gd name="connsiteX91" fmla="*/ 6962819 w 7106238"/>
              <a:gd name="connsiteY91" fmla="*/ 868719 h 3851840"/>
              <a:gd name="connsiteX92" fmla="*/ 6919957 w 7106238"/>
              <a:gd name="connsiteY92" fmla="*/ 844907 h 3851840"/>
              <a:gd name="connsiteX93" fmla="*/ 6905669 w 7106238"/>
              <a:gd name="connsiteY93" fmla="*/ 840144 h 3851840"/>
              <a:gd name="connsiteX94" fmla="*/ 6900907 w 7106238"/>
              <a:gd name="connsiteY94" fmla="*/ 825857 h 3851840"/>
              <a:gd name="connsiteX95" fmla="*/ 6905669 w 7106238"/>
              <a:gd name="connsiteY95" fmla="*/ 797282 h 3851840"/>
              <a:gd name="connsiteX96" fmla="*/ 6953294 w 7106238"/>
              <a:gd name="connsiteY96" fmla="*/ 754419 h 3851840"/>
              <a:gd name="connsiteX97" fmla="*/ 6967582 w 7106238"/>
              <a:gd name="connsiteY97" fmla="*/ 740132 h 3851840"/>
              <a:gd name="connsiteX98" fmla="*/ 6986632 w 7106238"/>
              <a:gd name="connsiteY98" fmla="*/ 706794 h 3851840"/>
              <a:gd name="connsiteX99" fmla="*/ 6991394 w 7106238"/>
              <a:gd name="connsiteY99" fmla="*/ 692507 h 3851840"/>
              <a:gd name="connsiteX100" fmla="*/ 6986632 w 7106238"/>
              <a:gd name="connsiteY100" fmla="*/ 649644 h 3851840"/>
              <a:gd name="connsiteX101" fmla="*/ 6958057 w 7106238"/>
              <a:gd name="connsiteY101" fmla="*/ 502007 h 3851840"/>
              <a:gd name="connsiteX102" fmla="*/ 6953294 w 7106238"/>
              <a:gd name="connsiteY102" fmla="*/ 482957 h 3851840"/>
              <a:gd name="connsiteX103" fmla="*/ 6977107 w 7106238"/>
              <a:gd name="connsiteY103" fmla="*/ 425807 h 3851840"/>
              <a:gd name="connsiteX104" fmla="*/ 6981869 w 7106238"/>
              <a:gd name="connsiteY104" fmla="*/ 411519 h 3851840"/>
              <a:gd name="connsiteX105" fmla="*/ 6991394 w 7106238"/>
              <a:gd name="connsiteY105" fmla="*/ 397232 h 3851840"/>
              <a:gd name="connsiteX106" fmla="*/ 7000919 w 7106238"/>
              <a:gd name="connsiteY106" fmla="*/ 359132 h 3851840"/>
              <a:gd name="connsiteX107" fmla="*/ 7029494 w 7106238"/>
              <a:gd name="connsiteY107" fmla="*/ 311507 h 3851840"/>
              <a:gd name="connsiteX108" fmla="*/ 7048544 w 7106238"/>
              <a:gd name="connsiteY108" fmla="*/ 282931 h 3851840"/>
              <a:gd name="connsiteX109" fmla="*/ 7058069 w 7106238"/>
              <a:gd name="connsiteY109" fmla="*/ 268644 h 3851840"/>
              <a:gd name="connsiteX110" fmla="*/ 6762794 w 7106238"/>
              <a:gd name="connsiteY110" fmla="*/ 268644 h 3851840"/>
              <a:gd name="connsiteX111" fmla="*/ 6710407 w 7106238"/>
              <a:gd name="connsiteY111" fmla="*/ 278169 h 3851840"/>
              <a:gd name="connsiteX112" fmla="*/ 6624682 w 7106238"/>
              <a:gd name="connsiteY112" fmla="*/ 282931 h 3851840"/>
              <a:gd name="connsiteX113" fmla="*/ 6543719 w 7106238"/>
              <a:gd name="connsiteY113" fmla="*/ 273406 h 3851840"/>
              <a:gd name="connsiteX114" fmla="*/ 6472282 w 7106238"/>
              <a:gd name="connsiteY114" fmla="*/ 259119 h 3851840"/>
              <a:gd name="connsiteX115" fmla="*/ 6167482 w 7106238"/>
              <a:gd name="connsiteY115" fmla="*/ 254356 h 3851840"/>
              <a:gd name="connsiteX116" fmla="*/ 5472157 w 7106238"/>
              <a:gd name="connsiteY116" fmla="*/ 240069 h 3851840"/>
              <a:gd name="connsiteX117" fmla="*/ 5443582 w 7106238"/>
              <a:gd name="connsiteY117" fmla="*/ 230544 h 3851840"/>
              <a:gd name="connsiteX118" fmla="*/ 2271757 w 7106238"/>
              <a:gd name="connsiteY118" fmla="*/ 221019 h 3851840"/>
              <a:gd name="connsiteX119" fmla="*/ 1390694 w 7106238"/>
              <a:gd name="connsiteY119" fmla="*/ 216256 h 3851840"/>
              <a:gd name="connsiteX120" fmla="*/ 1157332 w 7106238"/>
              <a:gd name="connsiteY120" fmla="*/ 201969 h 3851840"/>
              <a:gd name="connsiteX121" fmla="*/ 1114469 w 7106238"/>
              <a:gd name="connsiteY121" fmla="*/ 192444 h 3851840"/>
              <a:gd name="connsiteX122" fmla="*/ 261982 w 7106238"/>
              <a:gd name="connsiteY122" fmla="*/ 197206 h 3851840"/>
              <a:gd name="connsiteX123" fmla="*/ 238169 w 7106238"/>
              <a:gd name="connsiteY123" fmla="*/ 206731 h 3851840"/>
              <a:gd name="connsiteX124" fmla="*/ 176257 w 7106238"/>
              <a:gd name="connsiteY124" fmla="*/ 211494 h 3851840"/>
              <a:gd name="connsiteX125" fmla="*/ 119107 w 7106238"/>
              <a:gd name="connsiteY125" fmla="*/ 221019 h 3851840"/>
              <a:gd name="connsiteX126" fmla="*/ 100057 w 7106238"/>
              <a:gd name="connsiteY126" fmla="*/ 225781 h 3851840"/>
              <a:gd name="connsiteX127" fmla="*/ 71482 w 7106238"/>
              <a:gd name="connsiteY127" fmla="*/ 230544 h 3851840"/>
              <a:gd name="connsiteX128" fmla="*/ 14331 w 7106238"/>
              <a:gd name="connsiteY128" fmla="*/ 244831 h 3851840"/>
              <a:gd name="connsiteX129" fmla="*/ 44 w 7106238"/>
              <a:gd name="connsiteY129" fmla="*/ 249594 h 3851840"/>
              <a:gd name="connsiteX130" fmla="*/ 19094 w 7106238"/>
              <a:gd name="connsiteY130" fmla="*/ 3602394 h 3851840"/>
              <a:gd name="connsiteX131" fmla="*/ 33381 w 7106238"/>
              <a:gd name="connsiteY131" fmla="*/ 3607157 h 3851840"/>
              <a:gd name="connsiteX132" fmla="*/ 76244 w 7106238"/>
              <a:gd name="connsiteY132" fmla="*/ 3621444 h 3851840"/>
              <a:gd name="connsiteX133" fmla="*/ 228644 w 7106238"/>
              <a:gd name="connsiteY133" fmla="*/ 3626207 h 3851840"/>
              <a:gd name="connsiteX134" fmla="*/ 252457 w 7106238"/>
              <a:gd name="connsiteY134" fmla="*/ 3616682 h 3851840"/>
              <a:gd name="connsiteX135" fmla="*/ 266744 w 7106238"/>
              <a:gd name="connsiteY135" fmla="*/ 3611919 h 3851840"/>
              <a:gd name="connsiteX136" fmla="*/ 309607 w 7106238"/>
              <a:gd name="connsiteY136" fmla="*/ 3578582 h 3851840"/>
              <a:gd name="connsiteX137" fmla="*/ 328657 w 7106238"/>
              <a:gd name="connsiteY137" fmla="*/ 3554769 h 3851840"/>
              <a:gd name="connsiteX138" fmla="*/ 342944 w 7106238"/>
              <a:gd name="connsiteY138" fmla="*/ 3550007 h 3851840"/>
              <a:gd name="connsiteX139" fmla="*/ 352469 w 7106238"/>
              <a:gd name="connsiteY139" fmla="*/ 3516669 h 3851840"/>
              <a:gd name="connsiteX140" fmla="*/ 371519 w 7106238"/>
              <a:gd name="connsiteY140" fmla="*/ 3497619 h 3851840"/>
              <a:gd name="connsiteX141" fmla="*/ 385807 w 7106238"/>
              <a:gd name="connsiteY141" fmla="*/ 3478569 h 3851840"/>
              <a:gd name="connsiteX142" fmla="*/ 400094 w 7106238"/>
              <a:gd name="connsiteY142" fmla="*/ 3445232 h 3851840"/>
              <a:gd name="connsiteX143" fmla="*/ 423907 w 7106238"/>
              <a:gd name="connsiteY143" fmla="*/ 3426182 h 3851840"/>
              <a:gd name="connsiteX144" fmla="*/ 433432 w 7106238"/>
              <a:gd name="connsiteY144" fmla="*/ 3411894 h 3851840"/>
              <a:gd name="connsiteX145" fmla="*/ 457244 w 7106238"/>
              <a:gd name="connsiteY145" fmla="*/ 3392844 h 3851840"/>
              <a:gd name="connsiteX146" fmla="*/ 471532 w 7106238"/>
              <a:gd name="connsiteY146" fmla="*/ 3378557 h 3851840"/>
              <a:gd name="connsiteX147" fmla="*/ 490582 w 7106238"/>
              <a:gd name="connsiteY147" fmla="*/ 3369032 h 3851840"/>
              <a:gd name="connsiteX148" fmla="*/ 523919 w 7106238"/>
              <a:gd name="connsiteY148" fmla="*/ 3354744 h 3851840"/>
              <a:gd name="connsiteX149" fmla="*/ 562019 w 7106238"/>
              <a:gd name="connsiteY149" fmla="*/ 3326169 h 3851840"/>
              <a:gd name="connsiteX150" fmla="*/ 576307 w 7106238"/>
              <a:gd name="connsiteY150" fmla="*/ 3316644 h 3851840"/>
              <a:gd name="connsiteX151" fmla="*/ 619169 w 7106238"/>
              <a:gd name="connsiteY151" fmla="*/ 3273782 h 3851840"/>
              <a:gd name="connsiteX152" fmla="*/ 642982 w 7106238"/>
              <a:gd name="connsiteY152" fmla="*/ 3249969 h 3851840"/>
              <a:gd name="connsiteX153" fmla="*/ 685844 w 7106238"/>
              <a:gd name="connsiteY153" fmla="*/ 3197582 h 3851840"/>
              <a:gd name="connsiteX154" fmla="*/ 695369 w 7106238"/>
              <a:gd name="connsiteY154" fmla="*/ 3183294 h 3851840"/>
              <a:gd name="connsiteX155" fmla="*/ 738232 w 7106238"/>
              <a:gd name="connsiteY155" fmla="*/ 3159482 h 3851840"/>
              <a:gd name="connsiteX156" fmla="*/ 752519 w 7106238"/>
              <a:gd name="connsiteY156" fmla="*/ 3149957 h 3851840"/>
              <a:gd name="connsiteX157" fmla="*/ 785857 w 7106238"/>
              <a:gd name="connsiteY157" fmla="*/ 3130907 h 3851840"/>
              <a:gd name="connsiteX158" fmla="*/ 800144 w 7106238"/>
              <a:gd name="connsiteY158" fmla="*/ 3116619 h 3851840"/>
              <a:gd name="connsiteX159" fmla="*/ 881107 w 7106238"/>
              <a:gd name="connsiteY159" fmla="*/ 3068994 h 3851840"/>
              <a:gd name="connsiteX160" fmla="*/ 914444 w 7106238"/>
              <a:gd name="connsiteY160" fmla="*/ 3040419 h 3851840"/>
              <a:gd name="connsiteX161" fmla="*/ 981119 w 7106238"/>
              <a:gd name="connsiteY161" fmla="*/ 3011844 h 3851840"/>
              <a:gd name="connsiteX162" fmla="*/ 1038269 w 7106238"/>
              <a:gd name="connsiteY162" fmla="*/ 2988032 h 3851840"/>
              <a:gd name="connsiteX163" fmla="*/ 1066844 w 7106238"/>
              <a:gd name="connsiteY163" fmla="*/ 2973744 h 3851840"/>
              <a:gd name="connsiteX164" fmla="*/ 1095419 w 7106238"/>
              <a:gd name="connsiteY164" fmla="*/ 2968982 h 3851840"/>
              <a:gd name="connsiteX165" fmla="*/ 1185907 w 7106238"/>
              <a:gd name="connsiteY165" fmla="*/ 2949932 h 3851840"/>
              <a:gd name="connsiteX166" fmla="*/ 1266869 w 7106238"/>
              <a:gd name="connsiteY166" fmla="*/ 2921357 h 3851840"/>
              <a:gd name="connsiteX167" fmla="*/ 1319257 w 7106238"/>
              <a:gd name="connsiteY167" fmla="*/ 2907069 h 3851840"/>
              <a:gd name="connsiteX168" fmla="*/ 1471657 w 7106238"/>
              <a:gd name="connsiteY168" fmla="*/ 2845157 h 3851840"/>
              <a:gd name="connsiteX169" fmla="*/ 1562144 w 7106238"/>
              <a:gd name="connsiteY169" fmla="*/ 2807057 h 3851840"/>
              <a:gd name="connsiteX170" fmla="*/ 1662157 w 7106238"/>
              <a:gd name="connsiteY170" fmla="*/ 2773719 h 3851840"/>
              <a:gd name="connsiteX171" fmla="*/ 1690732 w 7106238"/>
              <a:gd name="connsiteY171" fmla="*/ 2759432 h 3851840"/>
              <a:gd name="connsiteX172" fmla="*/ 1719307 w 7106238"/>
              <a:gd name="connsiteY172" fmla="*/ 2740382 h 3851840"/>
              <a:gd name="connsiteX173" fmla="*/ 1762169 w 7106238"/>
              <a:gd name="connsiteY173" fmla="*/ 2726094 h 3851840"/>
              <a:gd name="connsiteX174" fmla="*/ 1881232 w 7106238"/>
              <a:gd name="connsiteY174" fmla="*/ 2673707 h 3851840"/>
              <a:gd name="connsiteX175" fmla="*/ 1933619 w 7106238"/>
              <a:gd name="connsiteY175" fmla="*/ 2645132 h 3851840"/>
              <a:gd name="connsiteX176" fmla="*/ 1966957 w 7106238"/>
              <a:gd name="connsiteY176" fmla="*/ 2635607 h 3851840"/>
              <a:gd name="connsiteX177" fmla="*/ 2019344 w 7106238"/>
              <a:gd name="connsiteY177" fmla="*/ 2616557 h 3851840"/>
              <a:gd name="connsiteX178" fmla="*/ 2071732 w 7106238"/>
              <a:gd name="connsiteY178" fmla="*/ 2592744 h 3851840"/>
              <a:gd name="connsiteX179" fmla="*/ 2147932 w 7106238"/>
              <a:gd name="connsiteY179" fmla="*/ 2568932 h 3851840"/>
              <a:gd name="connsiteX180" fmla="*/ 2271757 w 7106238"/>
              <a:gd name="connsiteY180" fmla="*/ 2511782 h 3851840"/>
              <a:gd name="connsiteX181" fmla="*/ 2328907 w 7106238"/>
              <a:gd name="connsiteY181" fmla="*/ 2478444 h 3851840"/>
              <a:gd name="connsiteX182" fmla="*/ 2362244 w 7106238"/>
              <a:gd name="connsiteY182" fmla="*/ 2468919 h 3851840"/>
              <a:gd name="connsiteX183" fmla="*/ 2438444 w 7106238"/>
              <a:gd name="connsiteY183" fmla="*/ 2430819 h 3851840"/>
              <a:gd name="connsiteX184" fmla="*/ 2495594 w 7106238"/>
              <a:gd name="connsiteY184" fmla="*/ 2411769 h 3851840"/>
              <a:gd name="connsiteX185" fmla="*/ 2514644 w 7106238"/>
              <a:gd name="connsiteY185" fmla="*/ 2402244 h 3851840"/>
              <a:gd name="connsiteX186" fmla="*/ 2638469 w 7106238"/>
              <a:gd name="connsiteY186" fmla="*/ 2349857 h 3851840"/>
              <a:gd name="connsiteX187" fmla="*/ 2662282 w 7106238"/>
              <a:gd name="connsiteY187" fmla="*/ 2335569 h 3851840"/>
              <a:gd name="connsiteX188" fmla="*/ 2790869 w 7106238"/>
              <a:gd name="connsiteY188" fmla="*/ 2292707 h 3851840"/>
              <a:gd name="connsiteX189" fmla="*/ 2819444 w 7106238"/>
              <a:gd name="connsiteY189" fmla="*/ 2287944 h 3851840"/>
              <a:gd name="connsiteX190" fmla="*/ 2886119 w 7106238"/>
              <a:gd name="connsiteY190" fmla="*/ 2278419 h 3851840"/>
              <a:gd name="connsiteX191" fmla="*/ 2995657 w 7106238"/>
              <a:gd name="connsiteY191" fmla="*/ 2245082 h 3851840"/>
              <a:gd name="connsiteX192" fmla="*/ 3081382 w 7106238"/>
              <a:gd name="connsiteY192" fmla="*/ 2221269 h 3851840"/>
              <a:gd name="connsiteX193" fmla="*/ 3124244 w 7106238"/>
              <a:gd name="connsiteY193" fmla="*/ 2211744 h 3851840"/>
              <a:gd name="connsiteX194" fmla="*/ 3171869 w 7106238"/>
              <a:gd name="connsiteY194" fmla="*/ 2197457 h 3851840"/>
              <a:gd name="connsiteX195" fmla="*/ 3286169 w 7106238"/>
              <a:gd name="connsiteY195" fmla="*/ 2183169 h 3851840"/>
              <a:gd name="connsiteX196" fmla="*/ 3348082 w 7106238"/>
              <a:gd name="connsiteY196" fmla="*/ 2173644 h 3851840"/>
              <a:gd name="connsiteX197" fmla="*/ 3429044 w 7106238"/>
              <a:gd name="connsiteY197" fmla="*/ 2164119 h 3851840"/>
              <a:gd name="connsiteX198" fmla="*/ 3524294 w 7106238"/>
              <a:gd name="connsiteY198" fmla="*/ 2135544 h 3851840"/>
              <a:gd name="connsiteX199" fmla="*/ 3576682 w 7106238"/>
              <a:gd name="connsiteY199" fmla="*/ 2130782 h 3851840"/>
              <a:gd name="connsiteX200" fmla="*/ 3748132 w 7106238"/>
              <a:gd name="connsiteY200" fmla="*/ 2102207 h 3851840"/>
              <a:gd name="connsiteX201" fmla="*/ 3862432 w 7106238"/>
              <a:gd name="connsiteY201" fmla="*/ 2083157 h 3851840"/>
              <a:gd name="connsiteX202" fmla="*/ 3967207 w 7106238"/>
              <a:gd name="connsiteY202" fmla="*/ 2059344 h 3851840"/>
              <a:gd name="connsiteX203" fmla="*/ 4019594 w 7106238"/>
              <a:gd name="connsiteY203" fmla="*/ 2054582 h 3851840"/>
              <a:gd name="connsiteX204" fmla="*/ 4124369 w 7106238"/>
              <a:gd name="connsiteY204" fmla="*/ 2035532 h 3851840"/>
              <a:gd name="connsiteX205" fmla="*/ 4167232 w 7106238"/>
              <a:gd name="connsiteY205" fmla="*/ 2026007 h 3851840"/>
              <a:gd name="connsiteX206" fmla="*/ 4257719 w 7106238"/>
              <a:gd name="connsiteY206" fmla="*/ 2016482 h 3851840"/>
              <a:gd name="connsiteX207" fmla="*/ 4310107 w 7106238"/>
              <a:gd name="connsiteY207" fmla="*/ 2011719 h 3851840"/>
              <a:gd name="connsiteX208" fmla="*/ 4467269 w 7106238"/>
              <a:gd name="connsiteY208" fmla="*/ 2006957 h 3851840"/>
              <a:gd name="connsiteX209" fmla="*/ 4500607 w 7106238"/>
              <a:gd name="connsiteY209" fmla="*/ 2002194 h 3851840"/>
              <a:gd name="connsiteX210" fmla="*/ 4548232 w 7106238"/>
              <a:gd name="connsiteY210" fmla="*/ 1987907 h 3851840"/>
              <a:gd name="connsiteX211" fmla="*/ 4619669 w 7106238"/>
              <a:gd name="connsiteY211" fmla="*/ 1983144 h 3851840"/>
              <a:gd name="connsiteX212" fmla="*/ 4800644 w 7106238"/>
              <a:gd name="connsiteY212" fmla="*/ 1968857 h 3851840"/>
              <a:gd name="connsiteX213" fmla="*/ 4824457 w 7106238"/>
              <a:gd name="connsiteY213" fmla="*/ 1964094 h 3851840"/>
              <a:gd name="connsiteX214" fmla="*/ 4881607 w 7106238"/>
              <a:gd name="connsiteY214" fmla="*/ 1959332 h 3851840"/>
              <a:gd name="connsiteX215" fmla="*/ 4943519 w 7106238"/>
              <a:gd name="connsiteY215" fmla="*/ 1949807 h 3851840"/>
              <a:gd name="connsiteX216" fmla="*/ 5072107 w 7106238"/>
              <a:gd name="connsiteY216" fmla="*/ 1945044 h 3851840"/>
              <a:gd name="connsiteX217" fmla="*/ 5105444 w 7106238"/>
              <a:gd name="connsiteY217" fmla="*/ 1940282 h 3851840"/>
              <a:gd name="connsiteX218" fmla="*/ 5195932 w 7106238"/>
              <a:gd name="connsiteY218" fmla="*/ 1930757 h 3851840"/>
              <a:gd name="connsiteX219" fmla="*/ 5210219 w 7106238"/>
              <a:gd name="connsiteY219" fmla="*/ 1925994 h 3851840"/>
              <a:gd name="connsiteX220" fmla="*/ 5257844 w 7106238"/>
              <a:gd name="connsiteY220" fmla="*/ 1921232 h 3851840"/>
              <a:gd name="connsiteX221" fmla="*/ 5286419 w 7106238"/>
              <a:gd name="connsiteY221" fmla="*/ 1911707 h 3851840"/>
              <a:gd name="connsiteX222" fmla="*/ 5505494 w 7106238"/>
              <a:gd name="connsiteY222" fmla="*/ 1911707 h 3851840"/>
              <a:gd name="connsiteX223" fmla="*/ 5538832 w 7106238"/>
              <a:gd name="connsiteY223" fmla="*/ 1940282 h 3851840"/>
              <a:gd name="connsiteX224" fmla="*/ 5572169 w 7106238"/>
              <a:gd name="connsiteY224" fmla="*/ 2002194 h 3851840"/>
              <a:gd name="connsiteX225" fmla="*/ 5576932 w 7106238"/>
              <a:gd name="connsiteY225" fmla="*/ 2016482 h 3851840"/>
              <a:gd name="connsiteX226" fmla="*/ 5591219 w 7106238"/>
              <a:gd name="connsiteY226" fmla="*/ 2040294 h 3851840"/>
              <a:gd name="connsiteX0" fmla="*/ 5580318 w 7095337"/>
              <a:gd name="connsiteY0" fmla="*/ 1847850 h 3659749"/>
              <a:gd name="connsiteX1" fmla="*/ 5604131 w 7095337"/>
              <a:gd name="connsiteY1" fmla="*/ 1838325 h 3659749"/>
              <a:gd name="connsiteX2" fmla="*/ 5618418 w 7095337"/>
              <a:gd name="connsiteY2" fmla="*/ 1828800 h 3659749"/>
              <a:gd name="connsiteX3" fmla="*/ 5594606 w 7095337"/>
              <a:gd name="connsiteY3" fmla="*/ 1785938 h 3659749"/>
              <a:gd name="connsiteX4" fmla="*/ 5585081 w 7095337"/>
              <a:gd name="connsiteY4" fmla="*/ 1771650 h 3659749"/>
              <a:gd name="connsiteX5" fmla="*/ 5594606 w 7095337"/>
              <a:gd name="connsiteY5" fmla="*/ 1743075 h 3659749"/>
              <a:gd name="connsiteX6" fmla="*/ 5608893 w 7095337"/>
              <a:gd name="connsiteY6" fmla="*/ 1733550 h 3659749"/>
              <a:gd name="connsiteX7" fmla="*/ 5618418 w 7095337"/>
              <a:gd name="connsiteY7" fmla="*/ 1719263 h 3659749"/>
              <a:gd name="connsiteX8" fmla="*/ 5618418 w 7095337"/>
              <a:gd name="connsiteY8" fmla="*/ 1676400 h 3659749"/>
              <a:gd name="connsiteX9" fmla="*/ 5637468 w 7095337"/>
              <a:gd name="connsiteY9" fmla="*/ 1671638 h 3659749"/>
              <a:gd name="connsiteX10" fmla="*/ 5651756 w 7095337"/>
              <a:gd name="connsiteY10" fmla="*/ 1662113 h 3659749"/>
              <a:gd name="connsiteX11" fmla="*/ 5699381 w 7095337"/>
              <a:gd name="connsiteY11" fmla="*/ 1662113 h 3659749"/>
              <a:gd name="connsiteX12" fmla="*/ 5747006 w 7095337"/>
              <a:gd name="connsiteY12" fmla="*/ 1671638 h 3659749"/>
              <a:gd name="connsiteX13" fmla="*/ 5770818 w 7095337"/>
              <a:gd name="connsiteY13" fmla="*/ 1676400 h 3659749"/>
              <a:gd name="connsiteX14" fmla="*/ 5785106 w 7095337"/>
              <a:gd name="connsiteY14" fmla="*/ 1709738 h 3659749"/>
              <a:gd name="connsiteX15" fmla="*/ 5799393 w 7095337"/>
              <a:gd name="connsiteY15" fmla="*/ 1714500 h 3659749"/>
              <a:gd name="connsiteX16" fmla="*/ 5870831 w 7095337"/>
              <a:gd name="connsiteY16" fmla="*/ 1719263 h 3659749"/>
              <a:gd name="connsiteX17" fmla="*/ 5875593 w 7095337"/>
              <a:gd name="connsiteY17" fmla="*/ 1747838 h 3659749"/>
              <a:gd name="connsiteX18" fmla="*/ 5942268 w 7095337"/>
              <a:gd name="connsiteY18" fmla="*/ 1752600 h 3659749"/>
              <a:gd name="connsiteX19" fmla="*/ 5956556 w 7095337"/>
              <a:gd name="connsiteY19" fmla="*/ 1695450 h 3659749"/>
              <a:gd name="connsiteX20" fmla="*/ 6108956 w 7095337"/>
              <a:gd name="connsiteY20" fmla="*/ 1695450 h 3659749"/>
              <a:gd name="connsiteX21" fmla="*/ 6123243 w 7095337"/>
              <a:gd name="connsiteY21" fmla="*/ 1690688 h 3659749"/>
              <a:gd name="connsiteX22" fmla="*/ 6156581 w 7095337"/>
              <a:gd name="connsiteY22" fmla="*/ 1671638 h 3659749"/>
              <a:gd name="connsiteX23" fmla="*/ 6175631 w 7095337"/>
              <a:gd name="connsiteY23" fmla="*/ 1643063 h 3659749"/>
              <a:gd name="connsiteX24" fmla="*/ 6247068 w 7095337"/>
              <a:gd name="connsiteY24" fmla="*/ 1633538 h 3659749"/>
              <a:gd name="connsiteX25" fmla="*/ 6261356 w 7095337"/>
              <a:gd name="connsiteY25" fmla="*/ 1628775 h 3659749"/>
              <a:gd name="connsiteX26" fmla="*/ 6294693 w 7095337"/>
              <a:gd name="connsiteY26" fmla="*/ 1624013 h 3659749"/>
              <a:gd name="connsiteX27" fmla="*/ 6299456 w 7095337"/>
              <a:gd name="connsiteY27" fmla="*/ 1600200 h 3659749"/>
              <a:gd name="connsiteX28" fmla="*/ 6328031 w 7095337"/>
              <a:gd name="connsiteY28" fmla="*/ 1590675 h 3659749"/>
              <a:gd name="connsiteX29" fmla="*/ 6370893 w 7095337"/>
              <a:gd name="connsiteY29" fmla="*/ 1595438 h 3659749"/>
              <a:gd name="connsiteX30" fmla="*/ 6385181 w 7095337"/>
              <a:gd name="connsiteY30" fmla="*/ 1604963 h 3659749"/>
              <a:gd name="connsiteX31" fmla="*/ 6423281 w 7095337"/>
              <a:gd name="connsiteY31" fmla="*/ 1600200 h 3659749"/>
              <a:gd name="connsiteX32" fmla="*/ 6447093 w 7095337"/>
              <a:gd name="connsiteY32" fmla="*/ 1576388 h 3659749"/>
              <a:gd name="connsiteX33" fmla="*/ 6432806 w 7095337"/>
              <a:gd name="connsiteY33" fmla="*/ 1495425 h 3659749"/>
              <a:gd name="connsiteX34" fmla="*/ 6437568 w 7095337"/>
              <a:gd name="connsiteY34" fmla="*/ 1462088 h 3659749"/>
              <a:gd name="connsiteX35" fmla="*/ 6451856 w 7095337"/>
              <a:gd name="connsiteY35" fmla="*/ 1457325 h 3659749"/>
              <a:gd name="connsiteX36" fmla="*/ 6466143 w 7095337"/>
              <a:gd name="connsiteY36" fmla="*/ 1447800 h 3659749"/>
              <a:gd name="connsiteX37" fmla="*/ 6475668 w 7095337"/>
              <a:gd name="connsiteY37" fmla="*/ 1433513 h 3659749"/>
              <a:gd name="connsiteX38" fmla="*/ 6480431 w 7095337"/>
              <a:gd name="connsiteY38" fmla="*/ 1400175 h 3659749"/>
              <a:gd name="connsiteX39" fmla="*/ 6494718 w 7095337"/>
              <a:gd name="connsiteY39" fmla="*/ 1395413 h 3659749"/>
              <a:gd name="connsiteX40" fmla="*/ 6542343 w 7095337"/>
              <a:gd name="connsiteY40" fmla="*/ 1385888 h 3659749"/>
              <a:gd name="connsiteX41" fmla="*/ 6570918 w 7095337"/>
              <a:gd name="connsiteY41" fmla="*/ 1376363 h 3659749"/>
              <a:gd name="connsiteX42" fmla="*/ 6585206 w 7095337"/>
              <a:gd name="connsiteY42" fmla="*/ 1371600 h 3659749"/>
              <a:gd name="connsiteX43" fmla="*/ 6599493 w 7095337"/>
              <a:gd name="connsiteY43" fmla="*/ 1376363 h 3659749"/>
              <a:gd name="connsiteX44" fmla="*/ 6613781 w 7095337"/>
              <a:gd name="connsiteY44" fmla="*/ 1404938 h 3659749"/>
              <a:gd name="connsiteX45" fmla="*/ 6709031 w 7095337"/>
              <a:gd name="connsiteY45" fmla="*/ 1409700 h 3659749"/>
              <a:gd name="connsiteX46" fmla="*/ 6785231 w 7095337"/>
              <a:gd name="connsiteY46" fmla="*/ 1423988 h 3659749"/>
              <a:gd name="connsiteX47" fmla="*/ 6804281 w 7095337"/>
              <a:gd name="connsiteY47" fmla="*/ 1433513 h 3659749"/>
              <a:gd name="connsiteX48" fmla="*/ 6823331 w 7095337"/>
              <a:gd name="connsiteY48" fmla="*/ 1438275 h 3659749"/>
              <a:gd name="connsiteX49" fmla="*/ 6837618 w 7095337"/>
              <a:gd name="connsiteY49" fmla="*/ 1447800 h 3659749"/>
              <a:gd name="connsiteX50" fmla="*/ 6866193 w 7095337"/>
              <a:gd name="connsiteY50" fmla="*/ 1452563 h 3659749"/>
              <a:gd name="connsiteX51" fmla="*/ 6928106 w 7095337"/>
              <a:gd name="connsiteY51" fmla="*/ 1466850 h 3659749"/>
              <a:gd name="connsiteX52" fmla="*/ 6975731 w 7095337"/>
              <a:gd name="connsiteY52" fmla="*/ 1481138 h 3659749"/>
              <a:gd name="connsiteX53" fmla="*/ 7013831 w 7095337"/>
              <a:gd name="connsiteY53" fmla="*/ 1423988 h 3659749"/>
              <a:gd name="connsiteX54" fmla="*/ 7032881 w 7095337"/>
              <a:gd name="connsiteY54" fmla="*/ 1395413 h 3659749"/>
              <a:gd name="connsiteX55" fmla="*/ 7037643 w 7095337"/>
              <a:gd name="connsiteY55" fmla="*/ 1381125 h 3659749"/>
              <a:gd name="connsiteX56" fmla="*/ 7047168 w 7095337"/>
              <a:gd name="connsiteY56" fmla="*/ 1366838 h 3659749"/>
              <a:gd name="connsiteX57" fmla="*/ 7051931 w 7095337"/>
              <a:gd name="connsiteY57" fmla="*/ 1338263 h 3659749"/>
              <a:gd name="connsiteX58" fmla="*/ 7066218 w 7095337"/>
              <a:gd name="connsiteY58" fmla="*/ 1323975 h 3659749"/>
              <a:gd name="connsiteX59" fmla="*/ 7090031 w 7095337"/>
              <a:gd name="connsiteY59" fmla="*/ 1295400 h 3659749"/>
              <a:gd name="connsiteX60" fmla="*/ 7085268 w 7095337"/>
              <a:gd name="connsiteY60" fmla="*/ 1262063 h 3659749"/>
              <a:gd name="connsiteX61" fmla="*/ 7080506 w 7095337"/>
              <a:gd name="connsiteY61" fmla="*/ 1247775 h 3659749"/>
              <a:gd name="connsiteX62" fmla="*/ 7051931 w 7095337"/>
              <a:gd name="connsiteY62" fmla="*/ 1228725 h 3659749"/>
              <a:gd name="connsiteX63" fmla="*/ 7042406 w 7095337"/>
              <a:gd name="connsiteY63" fmla="*/ 1214438 h 3659749"/>
              <a:gd name="connsiteX64" fmla="*/ 7061456 w 7095337"/>
              <a:gd name="connsiteY64" fmla="*/ 1185863 h 3659749"/>
              <a:gd name="connsiteX65" fmla="*/ 7080506 w 7095337"/>
              <a:gd name="connsiteY65" fmla="*/ 1176338 h 3659749"/>
              <a:gd name="connsiteX66" fmla="*/ 7094793 w 7095337"/>
              <a:gd name="connsiteY66" fmla="*/ 1162050 h 3659749"/>
              <a:gd name="connsiteX67" fmla="*/ 7090031 w 7095337"/>
              <a:gd name="connsiteY67" fmla="*/ 1143000 h 3659749"/>
              <a:gd name="connsiteX68" fmla="*/ 7061456 w 7095337"/>
              <a:gd name="connsiteY68" fmla="*/ 1128713 h 3659749"/>
              <a:gd name="connsiteX69" fmla="*/ 7047168 w 7095337"/>
              <a:gd name="connsiteY69" fmla="*/ 1119188 h 3659749"/>
              <a:gd name="connsiteX70" fmla="*/ 7018593 w 7095337"/>
              <a:gd name="connsiteY70" fmla="*/ 1109663 h 3659749"/>
              <a:gd name="connsiteX71" fmla="*/ 7018593 w 7095337"/>
              <a:gd name="connsiteY71" fmla="*/ 1019175 h 3659749"/>
              <a:gd name="connsiteX72" fmla="*/ 7032881 w 7095337"/>
              <a:gd name="connsiteY72" fmla="*/ 985838 h 3659749"/>
              <a:gd name="connsiteX73" fmla="*/ 7051931 w 7095337"/>
              <a:gd name="connsiteY73" fmla="*/ 942975 h 3659749"/>
              <a:gd name="connsiteX74" fmla="*/ 7066218 w 7095337"/>
              <a:gd name="connsiteY74" fmla="*/ 909638 h 3659749"/>
              <a:gd name="connsiteX75" fmla="*/ 7075743 w 7095337"/>
              <a:gd name="connsiteY75" fmla="*/ 895350 h 3659749"/>
              <a:gd name="connsiteX76" fmla="*/ 7090031 w 7095337"/>
              <a:gd name="connsiteY76" fmla="*/ 885825 h 3659749"/>
              <a:gd name="connsiteX77" fmla="*/ 7094793 w 7095337"/>
              <a:gd name="connsiteY77" fmla="*/ 871538 h 3659749"/>
              <a:gd name="connsiteX78" fmla="*/ 7080506 w 7095337"/>
              <a:gd name="connsiteY78" fmla="*/ 866775 h 3659749"/>
              <a:gd name="connsiteX79" fmla="*/ 7061456 w 7095337"/>
              <a:gd name="connsiteY79" fmla="*/ 862013 h 3659749"/>
              <a:gd name="connsiteX80" fmla="*/ 7032881 w 7095337"/>
              <a:gd name="connsiteY80" fmla="*/ 852488 h 3659749"/>
              <a:gd name="connsiteX81" fmla="*/ 7013831 w 7095337"/>
              <a:gd name="connsiteY81" fmla="*/ 819150 h 3659749"/>
              <a:gd name="connsiteX82" fmla="*/ 6999543 w 7095337"/>
              <a:gd name="connsiteY82" fmla="*/ 790575 h 3659749"/>
              <a:gd name="connsiteX83" fmla="*/ 7032881 w 7095337"/>
              <a:gd name="connsiteY83" fmla="*/ 757238 h 3659749"/>
              <a:gd name="connsiteX84" fmla="*/ 7047168 w 7095337"/>
              <a:gd name="connsiteY84" fmla="*/ 747713 h 3659749"/>
              <a:gd name="connsiteX85" fmla="*/ 7061456 w 7095337"/>
              <a:gd name="connsiteY85" fmla="*/ 738188 h 3659749"/>
              <a:gd name="connsiteX86" fmla="*/ 7070981 w 7095337"/>
              <a:gd name="connsiteY86" fmla="*/ 723900 h 3659749"/>
              <a:gd name="connsiteX87" fmla="*/ 7032881 w 7095337"/>
              <a:gd name="connsiteY87" fmla="*/ 700088 h 3659749"/>
              <a:gd name="connsiteX88" fmla="*/ 7018593 w 7095337"/>
              <a:gd name="connsiteY88" fmla="*/ 695325 h 3659749"/>
              <a:gd name="connsiteX89" fmla="*/ 6994781 w 7095337"/>
              <a:gd name="connsiteY89" fmla="*/ 690563 h 3659749"/>
              <a:gd name="connsiteX90" fmla="*/ 6970968 w 7095337"/>
              <a:gd name="connsiteY90" fmla="*/ 681038 h 3659749"/>
              <a:gd name="connsiteX91" fmla="*/ 6951918 w 7095337"/>
              <a:gd name="connsiteY91" fmla="*/ 676275 h 3659749"/>
              <a:gd name="connsiteX92" fmla="*/ 6909056 w 7095337"/>
              <a:gd name="connsiteY92" fmla="*/ 652463 h 3659749"/>
              <a:gd name="connsiteX93" fmla="*/ 6894768 w 7095337"/>
              <a:gd name="connsiteY93" fmla="*/ 647700 h 3659749"/>
              <a:gd name="connsiteX94" fmla="*/ 6890006 w 7095337"/>
              <a:gd name="connsiteY94" fmla="*/ 633413 h 3659749"/>
              <a:gd name="connsiteX95" fmla="*/ 6894768 w 7095337"/>
              <a:gd name="connsiteY95" fmla="*/ 604838 h 3659749"/>
              <a:gd name="connsiteX96" fmla="*/ 6942393 w 7095337"/>
              <a:gd name="connsiteY96" fmla="*/ 561975 h 3659749"/>
              <a:gd name="connsiteX97" fmla="*/ 6956681 w 7095337"/>
              <a:gd name="connsiteY97" fmla="*/ 547688 h 3659749"/>
              <a:gd name="connsiteX98" fmla="*/ 6975731 w 7095337"/>
              <a:gd name="connsiteY98" fmla="*/ 514350 h 3659749"/>
              <a:gd name="connsiteX99" fmla="*/ 6980493 w 7095337"/>
              <a:gd name="connsiteY99" fmla="*/ 500063 h 3659749"/>
              <a:gd name="connsiteX100" fmla="*/ 6975731 w 7095337"/>
              <a:gd name="connsiteY100" fmla="*/ 457200 h 3659749"/>
              <a:gd name="connsiteX101" fmla="*/ 6947156 w 7095337"/>
              <a:gd name="connsiteY101" fmla="*/ 309563 h 3659749"/>
              <a:gd name="connsiteX102" fmla="*/ 6942393 w 7095337"/>
              <a:gd name="connsiteY102" fmla="*/ 290513 h 3659749"/>
              <a:gd name="connsiteX103" fmla="*/ 6966206 w 7095337"/>
              <a:gd name="connsiteY103" fmla="*/ 233363 h 3659749"/>
              <a:gd name="connsiteX104" fmla="*/ 6970968 w 7095337"/>
              <a:gd name="connsiteY104" fmla="*/ 219075 h 3659749"/>
              <a:gd name="connsiteX105" fmla="*/ 6980493 w 7095337"/>
              <a:gd name="connsiteY105" fmla="*/ 204788 h 3659749"/>
              <a:gd name="connsiteX106" fmla="*/ 6990018 w 7095337"/>
              <a:gd name="connsiteY106" fmla="*/ 166688 h 3659749"/>
              <a:gd name="connsiteX107" fmla="*/ 7018593 w 7095337"/>
              <a:gd name="connsiteY107" fmla="*/ 119063 h 3659749"/>
              <a:gd name="connsiteX108" fmla="*/ 7037643 w 7095337"/>
              <a:gd name="connsiteY108" fmla="*/ 90487 h 3659749"/>
              <a:gd name="connsiteX109" fmla="*/ 7047168 w 7095337"/>
              <a:gd name="connsiteY109" fmla="*/ 76200 h 3659749"/>
              <a:gd name="connsiteX110" fmla="*/ 6751893 w 7095337"/>
              <a:gd name="connsiteY110" fmla="*/ 76200 h 3659749"/>
              <a:gd name="connsiteX111" fmla="*/ 6699506 w 7095337"/>
              <a:gd name="connsiteY111" fmla="*/ 85725 h 3659749"/>
              <a:gd name="connsiteX112" fmla="*/ 6613781 w 7095337"/>
              <a:gd name="connsiteY112" fmla="*/ 90487 h 3659749"/>
              <a:gd name="connsiteX113" fmla="*/ 6532818 w 7095337"/>
              <a:gd name="connsiteY113" fmla="*/ 80962 h 3659749"/>
              <a:gd name="connsiteX114" fmla="*/ 6461381 w 7095337"/>
              <a:gd name="connsiteY114" fmla="*/ 66675 h 3659749"/>
              <a:gd name="connsiteX115" fmla="*/ 6156581 w 7095337"/>
              <a:gd name="connsiteY115" fmla="*/ 61912 h 3659749"/>
              <a:gd name="connsiteX116" fmla="*/ 5461256 w 7095337"/>
              <a:gd name="connsiteY116" fmla="*/ 47625 h 3659749"/>
              <a:gd name="connsiteX117" fmla="*/ 5432681 w 7095337"/>
              <a:gd name="connsiteY117" fmla="*/ 38100 h 3659749"/>
              <a:gd name="connsiteX118" fmla="*/ 2260856 w 7095337"/>
              <a:gd name="connsiteY118" fmla="*/ 28575 h 3659749"/>
              <a:gd name="connsiteX119" fmla="*/ 1379793 w 7095337"/>
              <a:gd name="connsiteY119" fmla="*/ 23812 h 3659749"/>
              <a:gd name="connsiteX120" fmla="*/ 1146431 w 7095337"/>
              <a:gd name="connsiteY120" fmla="*/ 9525 h 3659749"/>
              <a:gd name="connsiteX121" fmla="*/ 1103568 w 7095337"/>
              <a:gd name="connsiteY121" fmla="*/ 0 h 3659749"/>
              <a:gd name="connsiteX122" fmla="*/ 251081 w 7095337"/>
              <a:gd name="connsiteY122" fmla="*/ 4762 h 3659749"/>
              <a:gd name="connsiteX123" fmla="*/ 227268 w 7095337"/>
              <a:gd name="connsiteY123" fmla="*/ 14287 h 3659749"/>
              <a:gd name="connsiteX124" fmla="*/ 165356 w 7095337"/>
              <a:gd name="connsiteY124" fmla="*/ 19050 h 3659749"/>
              <a:gd name="connsiteX125" fmla="*/ 108206 w 7095337"/>
              <a:gd name="connsiteY125" fmla="*/ 28575 h 3659749"/>
              <a:gd name="connsiteX126" fmla="*/ 89156 w 7095337"/>
              <a:gd name="connsiteY126" fmla="*/ 33337 h 3659749"/>
              <a:gd name="connsiteX127" fmla="*/ 60581 w 7095337"/>
              <a:gd name="connsiteY127" fmla="*/ 38100 h 3659749"/>
              <a:gd name="connsiteX128" fmla="*/ 3430 w 7095337"/>
              <a:gd name="connsiteY128" fmla="*/ 52387 h 3659749"/>
              <a:gd name="connsiteX129" fmla="*/ 8193 w 7095337"/>
              <a:gd name="connsiteY129" fmla="*/ 3409950 h 3659749"/>
              <a:gd name="connsiteX130" fmla="*/ 22480 w 7095337"/>
              <a:gd name="connsiteY130" fmla="*/ 3414713 h 3659749"/>
              <a:gd name="connsiteX131" fmla="*/ 65343 w 7095337"/>
              <a:gd name="connsiteY131" fmla="*/ 3429000 h 3659749"/>
              <a:gd name="connsiteX132" fmla="*/ 217743 w 7095337"/>
              <a:gd name="connsiteY132" fmla="*/ 3433763 h 3659749"/>
              <a:gd name="connsiteX133" fmla="*/ 241556 w 7095337"/>
              <a:gd name="connsiteY133" fmla="*/ 3424238 h 3659749"/>
              <a:gd name="connsiteX134" fmla="*/ 255843 w 7095337"/>
              <a:gd name="connsiteY134" fmla="*/ 3419475 h 3659749"/>
              <a:gd name="connsiteX135" fmla="*/ 298706 w 7095337"/>
              <a:gd name="connsiteY135" fmla="*/ 3386138 h 3659749"/>
              <a:gd name="connsiteX136" fmla="*/ 317756 w 7095337"/>
              <a:gd name="connsiteY136" fmla="*/ 3362325 h 3659749"/>
              <a:gd name="connsiteX137" fmla="*/ 332043 w 7095337"/>
              <a:gd name="connsiteY137" fmla="*/ 3357563 h 3659749"/>
              <a:gd name="connsiteX138" fmla="*/ 341568 w 7095337"/>
              <a:gd name="connsiteY138" fmla="*/ 3324225 h 3659749"/>
              <a:gd name="connsiteX139" fmla="*/ 360618 w 7095337"/>
              <a:gd name="connsiteY139" fmla="*/ 3305175 h 3659749"/>
              <a:gd name="connsiteX140" fmla="*/ 374906 w 7095337"/>
              <a:gd name="connsiteY140" fmla="*/ 3286125 h 3659749"/>
              <a:gd name="connsiteX141" fmla="*/ 389193 w 7095337"/>
              <a:gd name="connsiteY141" fmla="*/ 3252788 h 3659749"/>
              <a:gd name="connsiteX142" fmla="*/ 413006 w 7095337"/>
              <a:gd name="connsiteY142" fmla="*/ 3233738 h 3659749"/>
              <a:gd name="connsiteX143" fmla="*/ 422531 w 7095337"/>
              <a:gd name="connsiteY143" fmla="*/ 3219450 h 3659749"/>
              <a:gd name="connsiteX144" fmla="*/ 446343 w 7095337"/>
              <a:gd name="connsiteY144" fmla="*/ 3200400 h 3659749"/>
              <a:gd name="connsiteX145" fmla="*/ 460631 w 7095337"/>
              <a:gd name="connsiteY145" fmla="*/ 3186113 h 3659749"/>
              <a:gd name="connsiteX146" fmla="*/ 479681 w 7095337"/>
              <a:gd name="connsiteY146" fmla="*/ 3176588 h 3659749"/>
              <a:gd name="connsiteX147" fmla="*/ 513018 w 7095337"/>
              <a:gd name="connsiteY147" fmla="*/ 3162300 h 3659749"/>
              <a:gd name="connsiteX148" fmla="*/ 551118 w 7095337"/>
              <a:gd name="connsiteY148" fmla="*/ 3133725 h 3659749"/>
              <a:gd name="connsiteX149" fmla="*/ 565406 w 7095337"/>
              <a:gd name="connsiteY149" fmla="*/ 3124200 h 3659749"/>
              <a:gd name="connsiteX150" fmla="*/ 608268 w 7095337"/>
              <a:gd name="connsiteY150" fmla="*/ 3081338 h 3659749"/>
              <a:gd name="connsiteX151" fmla="*/ 632081 w 7095337"/>
              <a:gd name="connsiteY151" fmla="*/ 3057525 h 3659749"/>
              <a:gd name="connsiteX152" fmla="*/ 674943 w 7095337"/>
              <a:gd name="connsiteY152" fmla="*/ 3005138 h 3659749"/>
              <a:gd name="connsiteX153" fmla="*/ 684468 w 7095337"/>
              <a:gd name="connsiteY153" fmla="*/ 2990850 h 3659749"/>
              <a:gd name="connsiteX154" fmla="*/ 727331 w 7095337"/>
              <a:gd name="connsiteY154" fmla="*/ 2967038 h 3659749"/>
              <a:gd name="connsiteX155" fmla="*/ 741618 w 7095337"/>
              <a:gd name="connsiteY155" fmla="*/ 2957513 h 3659749"/>
              <a:gd name="connsiteX156" fmla="*/ 774956 w 7095337"/>
              <a:gd name="connsiteY156" fmla="*/ 2938463 h 3659749"/>
              <a:gd name="connsiteX157" fmla="*/ 789243 w 7095337"/>
              <a:gd name="connsiteY157" fmla="*/ 2924175 h 3659749"/>
              <a:gd name="connsiteX158" fmla="*/ 870206 w 7095337"/>
              <a:gd name="connsiteY158" fmla="*/ 2876550 h 3659749"/>
              <a:gd name="connsiteX159" fmla="*/ 903543 w 7095337"/>
              <a:gd name="connsiteY159" fmla="*/ 2847975 h 3659749"/>
              <a:gd name="connsiteX160" fmla="*/ 970218 w 7095337"/>
              <a:gd name="connsiteY160" fmla="*/ 2819400 h 3659749"/>
              <a:gd name="connsiteX161" fmla="*/ 1027368 w 7095337"/>
              <a:gd name="connsiteY161" fmla="*/ 2795588 h 3659749"/>
              <a:gd name="connsiteX162" fmla="*/ 1055943 w 7095337"/>
              <a:gd name="connsiteY162" fmla="*/ 2781300 h 3659749"/>
              <a:gd name="connsiteX163" fmla="*/ 1084518 w 7095337"/>
              <a:gd name="connsiteY163" fmla="*/ 2776538 h 3659749"/>
              <a:gd name="connsiteX164" fmla="*/ 1175006 w 7095337"/>
              <a:gd name="connsiteY164" fmla="*/ 2757488 h 3659749"/>
              <a:gd name="connsiteX165" fmla="*/ 1255968 w 7095337"/>
              <a:gd name="connsiteY165" fmla="*/ 2728913 h 3659749"/>
              <a:gd name="connsiteX166" fmla="*/ 1308356 w 7095337"/>
              <a:gd name="connsiteY166" fmla="*/ 2714625 h 3659749"/>
              <a:gd name="connsiteX167" fmla="*/ 1460756 w 7095337"/>
              <a:gd name="connsiteY167" fmla="*/ 2652713 h 3659749"/>
              <a:gd name="connsiteX168" fmla="*/ 1551243 w 7095337"/>
              <a:gd name="connsiteY168" fmla="*/ 2614613 h 3659749"/>
              <a:gd name="connsiteX169" fmla="*/ 1651256 w 7095337"/>
              <a:gd name="connsiteY169" fmla="*/ 2581275 h 3659749"/>
              <a:gd name="connsiteX170" fmla="*/ 1679831 w 7095337"/>
              <a:gd name="connsiteY170" fmla="*/ 2566988 h 3659749"/>
              <a:gd name="connsiteX171" fmla="*/ 1708406 w 7095337"/>
              <a:gd name="connsiteY171" fmla="*/ 2547938 h 3659749"/>
              <a:gd name="connsiteX172" fmla="*/ 1751268 w 7095337"/>
              <a:gd name="connsiteY172" fmla="*/ 2533650 h 3659749"/>
              <a:gd name="connsiteX173" fmla="*/ 1870331 w 7095337"/>
              <a:gd name="connsiteY173" fmla="*/ 2481263 h 3659749"/>
              <a:gd name="connsiteX174" fmla="*/ 1922718 w 7095337"/>
              <a:gd name="connsiteY174" fmla="*/ 2452688 h 3659749"/>
              <a:gd name="connsiteX175" fmla="*/ 1956056 w 7095337"/>
              <a:gd name="connsiteY175" fmla="*/ 2443163 h 3659749"/>
              <a:gd name="connsiteX176" fmla="*/ 2008443 w 7095337"/>
              <a:gd name="connsiteY176" fmla="*/ 2424113 h 3659749"/>
              <a:gd name="connsiteX177" fmla="*/ 2060831 w 7095337"/>
              <a:gd name="connsiteY177" fmla="*/ 2400300 h 3659749"/>
              <a:gd name="connsiteX178" fmla="*/ 2137031 w 7095337"/>
              <a:gd name="connsiteY178" fmla="*/ 2376488 h 3659749"/>
              <a:gd name="connsiteX179" fmla="*/ 2260856 w 7095337"/>
              <a:gd name="connsiteY179" fmla="*/ 2319338 h 3659749"/>
              <a:gd name="connsiteX180" fmla="*/ 2318006 w 7095337"/>
              <a:gd name="connsiteY180" fmla="*/ 2286000 h 3659749"/>
              <a:gd name="connsiteX181" fmla="*/ 2351343 w 7095337"/>
              <a:gd name="connsiteY181" fmla="*/ 2276475 h 3659749"/>
              <a:gd name="connsiteX182" fmla="*/ 2427543 w 7095337"/>
              <a:gd name="connsiteY182" fmla="*/ 2238375 h 3659749"/>
              <a:gd name="connsiteX183" fmla="*/ 2484693 w 7095337"/>
              <a:gd name="connsiteY183" fmla="*/ 2219325 h 3659749"/>
              <a:gd name="connsiteX184" fmla="*/ 2503743 w 7095337"/>
              <a:gd name="connsiteY184" fmla="*/ 2209800 h 3659749"/>
              <a:gd name="connsiteX185" fmla="*/ 2627568 w 7095337"/>
              <a:gd name="connsiteY185" fmla="*/ 2157413 h 3659749"/>
              <a:gd name="connsiteX186" fmla="*/ 2651381 w 7095337"/>
              <a:gd name="connsiteY186" fmla="*/ 2143125 h 3659749"/>
              <a:gd name="connsiteX187" fmla="*/ 2779968 w 7095337"/>
              <a:gd name="connsiteY187" fmla="*/ 2100263 h 3659749"/>
              <a:gd name="connsiteX188" fmla="*/ 2808543 w 7095337"/>
              <a:gd name="connsiteY188" fmla="*/ 2095500 h 3659749"/>
              <a:gd name="connsiteX189" fmla="*/ 2875218 w 7095337"/>
              <a:gd name="connsiteY189" fmla="*/ 2085975 h 3659749"/>
              <a:gd name="connsiteX190" fmla="*/ 2984756 w 7095337"/>
              <a:gd name="connsiteY190" fmla="*/ 2052638 h 3659749"/>
              <a:gd name="connsiteX191" fmla="*/ 3070481 w 7095337"/>
              <a:gd name="connsiteY191" fmla="*/ 2028825 h 3659749"/>
              <a:gd name="connsiteX192" fmla="*/ 3113343 w 7095337"/>
              <a:gd name="connsiteY192" fmla="*/ 2019300 h 3659749"/>
              <a:gd name="connsiteX193" fmla="*/ 3160968 w 7095337"/>
              <a:gd name="connsiteY193" fmla="*/ 2005013 h 3659749"/>
              <a:gd name="connsiteX194" fmla="*/ 3275268 w 7095337"/>
              <a:gd name="connsiteY194" fmla="*/ 1990725 h 3659749"/>
              <a:gd name="connsiteX195" fmla="*/ 3337181 w 7095337"/>
              <a:gd name="connsiteY195" fmla="*/ 1981200 h 3659749"/>
              <a:gd name="connsiteX196" fmla="*/ 3418143 w 7095337"/>
              <a:gd name="connsiteY196" fmla="*/ 1971675 h 3659749"/>
              <a:gd name="connsiteX197" fmla="*/ 3513393 w 7095337"/>
              <a:gd name="connsiteY197" fmla="*/ 1943100 h 3659749"/>
              <a:gd name="connsiteX198" fmla="*/ 3565781 w 7095337"/>
              <a:gd name="connsiteY198" fmla="*/ 1938338 h 3659749"/>
              <a:gd name="connsiteX199" fmla="*/ 3737231 w 7095337"/>
              <a:gd name="connsiteY199" fmla="*/ 1909763 h 3659749"/>
              <a:gd name="connsiteX200" fmla="*/ 3851531 w 7095337"/>
              <a:gd name="connsiteY200" fmla="*/ 1890713 h 3659749"/>
              <a:gd name="connsiteX201" fmla="*/ 3956306 w 7095337"/>
              <a:gd name="connsiteY201" fmla="*/ 1866900 h 3659749"/>
              <a:gd name="connsiteX202" fmla="*/ 4008693 w 7095337"/>
              <a:gd name="connsiteY202" fmla="*/ 1862138 h 3659749"/>
              <a:gd name="connsiteX203" fmla="*/ 4113468 w 7095337"/>
              <a:gd name="connsiteY203" fmla="*/ 1843088 h 3659749"/>
              <a:gd name="connsiteX204" fmla="*/ 4156331 w 7095337"/>
              <a:gd name="connsiteY204" fmla="*/ 1833563 h 3659749"/>
              <a:gd name="connsiteX205" fmla="*/ 4246818 w 7095337"/>
              <a:gd name="connsiteY205" fmla="*/ 1824038 h 3659749"/>
              <a:gd name="connsiteX206" fmla="*/ 4299206 w 7095337"/>
              <a:gd name="connsiteY206" fmla="*/ 1819275 h 3659749"/>
              <a:gd name="connsiteX207" fmla="*/ 4456368 w 7095337"/>
              <a:gd name="connsiteY207" fmla="*/ 1814513 h 3659749"/>
              <a:gd name="connsiteX208" fmla="*/ 4489706 w 7095337"/>
              <a:gd name="connsiteY208" fmla="*/ 1809750 h 3659749"/>
              <a:gd name="connsiteX209" fmla="*/ 4537331 w 7095337"/>
              <a:gd name="connsiteY209" fmla="*/ 1795463 h 3659749"/>
              <a:gd name="connsiteX210" fmla="*/ 4608768 w 7095337"/>
              <a:gd name="connsiteY210" fmla="*/ 1790700 h 3659749"/>
              <a:gd name="connsiteX211" fmla="*/ 4789743 w 7095337"/>
              <a:gd name="connsiteY211" fmla="*/ 1776413 h 3659749"/>
              <a:gd name="connsiteX212" fmla="*/ 4813556 w 7095337"/>
              <a:gd name="connsiteY212" fmla="*/ 1771650 h 3659749"/>
              <a:gd name="connsiteX213" fmla="*/ 4870706 w 7095337"/>
              <a:gd name="connsiteY213" fmla="*/ 1766888 h 3659749"/>
              <a:gd name="connsiteX214" fmla="*/ 4932618 w 7095337"/>
              <a:gd name="connsiteY214" fmla="*/ 1757363 h 3659749"/>
              <a:gd name="connsiteX215" fmla="*/ 5061206 w 7095337"/>
              <a:gd name="connsiteY215" fmla="*/ 1752600 h 3659749"/>
              <a:gd name="connsiteX216" fmla="*/ 5094543 w 7095337"/>
              <a:gd name="connsiteY216" fmla="*/ 1747838 h 3659749"/>
              <a:gd name="connsiteX217" fmla="*/ 5185031 w 7095337"/>
              <a:gd name="connsiteY217" fmla="*/ 1738313 h 3659749"/>
              <a:gd name="connsiteX218" fmla="*/ 5199318 w 7095337"/>
              <a:gd name="connsiteY218" fmla="*/ 1733550 h 3659749"/>
              <a:gd name="connsiteX219" fmla="*/ 5246943 w 7095337"/>
              <a:gd name="connsiteY219" fmla="*/ 1728788 h 3659749"/>
              <a:gd name="connsiteX220" fmla="*/ 5275518 w 7095337"/>
              <a:gd name="connsiteY220" fmla="*/ 1719263 h 3659749"/>
              <a:gd name="connsiteX221" fmla="*/ 5494593 w 7095337"/>
              <a:gd name="connsiteY221" fmla="*/ 1719263 h 3659749"/>
              <a:gd name="connsiteX222" fmla="*/ 5527931 w 7095337"/>
              <a:gd name="connsiteY222" fmla="*/ 1747838 h 3659749"/>
              <a:gd name="connsiteX223" fmla="*/ 5561268 w 7095337"/>
              <a:gd name="connsiteY223" fmla="*/ 1809750 h 3659749"/>
              <a:gd name="connsiteX224" fmla="*/ 5566031 w 7095337"/>
              <a:gd name="connsiteY224" fmla="*/ 1824038 h 3659749"/>
              <a:gd name="connsiteX225" fmla="*/ 5580318 w 7095337"/>
              <a:gd name="connsiteY225" fmla="*/ 1847850 h 36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7095337" h="3659749">
                <a:moveTo>
                  <a:pt x="5580318" y="1847850"/>
                </a:moveTo>
                <a:cubicBezTo>
                  <a:pt x="5586668" y="1850231"/>
                  <a:pt x="5596484" y="1842148"/>
                  <a:pt x="5604131" y="1838325"/>
                </a:cubicBezTo>
                <a:cubicBezTo>
                  <a:pt x="5609250" y="1835765"/>
                  <a:pt x="5617708" y="1834479"/>
                  <a:pt x="5618418" y="1828800"/>
                </a:cubicBezTo>
                <a:cubicBezTo>
                  <a:pt x="5621391" y="1805012"/>
                  <a:pt x="5606180" y="1799827"/>
                  <a:pt x="5594606" y="1785938"/>
                </a:cubicBezTo>
                <a:cubicBezTo>
                  <a:pt x="5590942" y="1781541"/>
                  <a:pt x="5588256" y="1776413"/>
                  <a:pt x="5585081" y="1771650"/>
                </a:cubicBezTo>
                <a:cubicBezTo>
                  <a:pt x="5588256" y="1762125"/>
                  <a:pt x="5589285" y="1751589"/>
                  <a:pt x="5594606" y="1743075"/>
                </a:cubicBezTo>
                <a:cubicBezTo>
                  <a:pt x="5597639" y="1738221"/>
                  <a:pt x="5604846" y="1737597"/>
                  <a:pt x="5608893" y="1733550"/>
                </a:cubicBezTo>
                <a:cubicBezTo>
                  <a:pt x="5612940" y="1729503"/>
                  <a:pt x="5615243" y="1724025"/>
                  <a:pt x="5618418" y="1719263"/>
                </a:cubicBezTo>
                <a:cubicBezTo>
                  <a:pt x="5613101" y="1703311"/>
                  <a:pt x="5599893" y="1688750"/>
                  <a:pt x="5618418" y="1676400"/>
                </a:cubicBezTo>
                <a:cubicBezTo>
                  <a:pt x="5623864" y="1672769"/>
                  <a:pt x="5631118" y="1673225"/>
                  <a:pt x="5637468" y="1671638"/>
                </a:cubicBezTo>
                <a:cubicBezTo>
                  <a:pt x="5642231" y="1668463"/>
                  <a:pt x="5646636" y="1664673"/>
                  <a:pt x="5651756" y="1662113"/>
                </a:cubicBezTo>
                <a:cubicBezTo>
                  <a:pt x="5670229" y="1652876"/>
                  <a:pt x="5675527" y="1658705"/>
                  <a:pt x="5699381" y="1662113"/>
                </a:cubicBezTo>
                <a:cubicBezTo>
                  <a:pt x="5717637" y="1689496"/>
                  <a:pt x="5699578" y="1671638"/>
                  <a:pt x="5747006" y="1671638"/>
                </a:cubicBezTo>
                <a:cubicBezTo>
                  <a:pt x="5755100" y="1671638"/>
                  <a:pt x="5762881" y="1674813"/>
                  <a:pt x="5770818" y="1676400"/>
                </a:cubicBezTo>
                <a:cubicBezTo>
                  <a:pt x="5773664" y="1684938"/>
                  <a:pt x="5779222" y="1703854"/>
                  <a:pt x="5785106" y="1709738"/>
                </a:cubicBezTo>
                <a:cubicBezTo>
                  <a:pt x="5788656" y="1713288"/>
                  <a:pt x="5794404" y="1713946"/>
                  <a:pt x="5799393" y="1714500"/>
                </a:cubicBezTo>
                <a:cubicBezTo>
                  <a:pt x="5823113" y="1717136"/>
                  <a:pt x="5847018" y="1717675"/>
                  <a:pt x="5870831" y="1719263"/>
                </a:cubicBezTo>
                <a:cubicBezTo>
                  <a:pt x="5872418" y="1728788"/>
                  <a:pt x="5868376" y="1741423"/>
                  <a:pt x="5875593" y="1747838"/>
                </a:cubicBezTo>
                <a:cubicBezTo>
                  <a:pt x="5894331" y="1764494"/>
                  <a:pt x="5921973" y="1755983"/>
                  <a:pt x="5942268" y="1752600"/>
                </a:cubicBezTo>
                <a:cubicBezTo>
                  <a:pt x="5954847" y="1714864"/>
                  <a:pt x="5950142" y="1733929"/>
                  <a:pt x="5956556" y="1695450"/>
                </a:cubicBezTo>
                <a:cubicBezTo>
                  <a:pt x="6023814" y="1705059"/>
                  <a:pt x="5997780" y="1703391"/>
                  <a:pt x="6108956" y="1695450"/>
                </a:cubicBezTo>
                <a:cubicBezTo>
                  <a:pt x="6113963" y="1695092"/>
                  <a:pt x="6118629" y="1692665"/>
                  <a:pt x="6123243" y="1690688"/>
                </a:cubicBezTo>
                <a:cubicBezTo>
                  <a:pt x="6140160" y="1683438"/>
                  <a:pt x="6142233" y="1681203"/>
                  <a:pt x="6156581" y="1671638"/>
                </a:cubicBezTo>
                <a:cubicBezTo>
                  <a:pt x="6162931" y="1662113"/>
                  <a:pt x="6164253" y="1644327"/>
                  <a:pt x="6175631" y="1643063"/>
                </a:cubicBezTo>
                <a:cubicBezTo>
                  <a:pt x="6228090" y="1637234"/>
                  <a:pt x="6204313" y="1640663"/>
                  <a:pt x="6247068" y="1633538"/>
                </a:cubicBezTo>
                <a:cubicBezTo>
                  <a:pt x="6251831" y="1631950"/>
                  <a:pt x="6256433" y="1629760"/>
                  <a:pt x="6261356" y="1628775"/>
                </a:cubicBezTo>
                <a:cubicBezTo>
                  <a:pt x="6272363" y="1626574"/>
                  <a:pt x="6285713" y="1630748"/>
                  <a:pt x="6294693" y="1624013"/>
                </a:cubicBezTo>
                <a:cubicBezTo>
                  <a:pt x="6301169" y="1619156"/>
                  <a:pt x="6293732" y="1605924"/>
                  <a:pt x="6299456" y="1600200"/>
                </a:cubicBezTo>
                <a:cubicBezTo>
                  <a:pt x="6306556" y="1593100"/>
                  <a:pt x="6328031" y="1590675"/>
                  <a:pt x="6328031" y="1590675"/>
                </a:cubicBezTo>
                <a:cubicBezTo>
                  <a:pt x="6342318" y="1592263"/>
                  <a:pt x="6356947" y="1591951"/>
                  <a:pt x="6370893" y="1595438"/>
                </a:cubicBezTo>
                <a:cubicBezTo>
                  <a:pt x="6376446" y="1596826"/>
                  <a:pt x="6379481" y="1604445"/>
                  <a:pt x="6385181" y="1604963"/>
                </a:cubicBezTo>
                <a:cubicBezTo>
                  <a:pt x="6397927" y="1606122"/>
                  <a:pt x="6410581" y="1601788"/>
                  <a:pt x="6423281" y="1600200"/>
                </a:cubicBezTo>
                <a:cubicBezTo>
                  <a:pt x="6430321" y="1595507"/>
                  <a:pt x="6446403" y="1587431"/>
                  <a:pt x="6447093" y="1576388"/>
                </a:cubicBezTo>
                <a:cubicBezTo>
                  <a:pt x="6450337" y="1524496"/>
                  <a:pt x="6448655" y="1527123"/>
                  <a:pt x="6432806" y="1495425"/>
                </a:cubicBezTo>
                <a:cubicBezTo>
                  <a:pt x="6434393" y="1484313"/>
                  <a:pt x="6432548" y="1472128"/>
                  <a:pt x="6437568" y="1462088"/>
                </a:cubicBezTo>
                <a:cubicBezTo>
                  <a:pt x="6439813" y="1457598"/>
                  <a:pt x="6447366" y="1459570"/>
                  <a:pt x="6451856" y="1457325"/>
                </a:cubicBezTo>
                <a:cubicBezTo>
                  <a:pt x="6456975" y="1454765"/>
                  <a:pt x="6461381" y="1450975"/>
                  <a:pt x="6466143" y="1447800"/>
                </a:cubicBezTo>
                <a:cubicBezTo>
                  <a:pt x="6469318" y="1443038"/>
                  <a:pt x="6474023" y="1438995"/>
                  <a:pt x="6475668" y="1433513"/>
                </a:cubicBezTo>
                <a:cubicBezTo>
                  <a:pt x="6478894" y="1422761"/>
                  <a:pt x="6475411" y="1410215"/>
                  <a:pt x="6480431" y="1400175"/>
                </a:cubicBezTo>
                <a:cubicBezTo>
                  <a:pt x="6482676" y="1395685"/>
                  <a:pt x="6489891" y="1396792"/>
                  <a:pt x="6494718" y="1395413"/>
                </a:cubicBezTo>
                <a:cubicBezTo>
                  <a:pt x="6514617" y="1389727"/>
                  <a:pt x="6519879" y="1389632"/>
                  <a:pt x="6542343" y="1385888"/>
                </a:cubicBezTo>
                <a:lnTo>
                  <a:pt x="6570918" y="1376363"/>
                </a:lnTo>
                <a:lnTo>
                  <a:pt x="6585206" y="1371600"/>
                </a:lnTo>
                <a:cubicBezTo>
                  <a:pt x="6589968" y="1373188"/>
                  <a:pt x="6595943" y="1372813"/>
                  <a:pt x="6599493" y="1376363"/>
                </a:cubicBezTo>
                <a:cubicBezTo>
                  <a:pt x="6604737" y="1381607"/>
                  <a:pt x="6602987" y="1402975"/>
                  <a:pt x="6613781" y="1404938"/>
                </a:cubicBezTo>
                <a:cubicBezTo>
                  <a:pt x="6645058" y="1410625"/>
                  <a:pt x="6677281" y="1408113"/>
                  <a:pt x="6709031" y="1409700"/>
                </a:cubicBezTo>
                <a:cubicBezTo>
                  <a:pt x="6752741" y="1424270"/>
                  <a:pt x="6727616" y="1418226"/>
                  <a:pt x="6785231" y="1423988"/>
                </a:cubicBezTo>
                <a:cubicBezTo>
                  <a:pt x="6791581" y="1427163"/>
                  <a:pt x="6797633" y="1431020"/>
                  <a:pt x="6804281" y="1433513"/>
                </a:cubicBezTo>
                <a:cubicBezTo>
                  <a:pt x="6810410" y="1435811"/>
                  <a:pt x="6817315" y="1435697"/>
                  <a:pt x="6823331" y="1438275"/>
                </a:cubicBezTo>
                <a:cubicBezTo>
                  <a:pt x="6828592" y="1440530"/>
                  <a:pt x="6832188" y="1445990"/>
                  <a:pt x="6837618" y="1447800"/>
                </a:cubicBezTo>
                <a:cubicBezTo>
                  <a:pt x="6846779" y="1450854"/>
                  <a:pt x="6856825" y="1450221"/>
                  <a:pt x="6866193" y="1452563"/>
                </a:cubicBezTo>
                <a:cubicBezTo>
                  <a:pt x="6935915" y="1469994"/>
                  <a:pt x="6850731" y="1455798"/>
                  <a:pt x="6928106" y="1466850"/>
                </a:cubicBezTo>
                <a:cubicBezTo>
                  <a:pt x="6962127" y="1489531"/>
                  <a:pt x="6945575" y="1488676"/>
                  <a:pt x="6975731" y="1481138"/>
                </a:cubicBezTo>
                <a:cubicBezTo>
                  <a:pt x="6998379" y="1413194"/>
                  <a:pt x="6966265" y="1495337"/>
                  <a:pt x="7013831" y="1423988"/>
                </a:cubicBezTo>
                <a:lnTo>
                  <a:pt x="7032881" y="1395413"/>
                </a:lnTo>
                <a:cubicBezTo>
                  <a:pt x="7034468" y="1390650"/>
                  <a:pt x="7035398" y="1385615"/>
                  <a:pt x="7037643" y="1381125"/>
                </a:cubicBezTo>
                <a:cubicBezTo>
                  <a:pt x="7040203" y="1376006"/>
                  <a:pt x="7045358" y="1372268"/>
                  <a:pt x="7047168" y="1366838"/>
                </a:cubicBezTo>
                <a:cubicBezTo>
                  <a:pt x="7050222" y="1357677"/>
                  <a:pt x="7048009" y="1347087"/>
                  <a:pt x="7051931" y="1338263"/>
                </a:cubicBezTo>
                <a:cubicBezTo>
                  <a:pt x="7054666" y="1332108"/>
                  <a:pt x="7061906" y="1329149"/>
                  <a:pt x="7066218" y="1323975"/>
                </a:cubicBezTo>
                <a:cubicBezTo>
                  <a:pt x="7099363" y="1284200"/>
                  <a:pt x="7048297" y="1337134"/>
                  <a:pt x="7090031" y="1295400"/>
                </a:cubicBezTo>
                <a:cubicBezTo>
                  <a:pt x="7088443" y="1284288"/>
                  <a:pt x="7087469" y="1273070"/>
                  <a:pt x="7085268" y="1262063"/>
                </a:cubicBezTo>
                <a:cubicBezTo>
                  <a:pt x="7084283" y="1257140"/>
                  <a:pt x="7084056" y="1251325"/>
                  <a:pt x="7080506" y="1247775"/>
                </a:cubicBezTo>
                <a:cubicBezTo>
                  <a:pt x="7072411" y="1239680"/>
                  <a:pt x="7051931" y="1228725"/>
                  <a:pt x="7051931" y="1228725"/>
                </a:cubicBezTo>
                <a:cubicBezTo>
                  <a:pt x="7048756" y="1223963"/>
                  <a:pt x="7043116" y="1220117"/>
                  <a:pt x="7042406" y="1214438"/>
                </a:cubicBezTo>
                <a:cubicBezTo>
                  <a:pt x="7038888" y="1186298"/>
                  <a:pt x="7045234" y="1192815"/>
                  <a:pt x="7061456" y="1185863"/>
                </a:cubicBezTo>
                <a:cubicBezTo>
                  <a:pt x="7067982" y="1183066"/>
                  <a:pt x="7074156" y="1179513"/>
                  <a:pt x="7080506" y="1176338"/>
                </a:cubicBezTo>
                <a:cubicBezTo>
                  <a:pt x="7085268" y="1171575"/>
                  <a:pt x="7092943" y="1168526"/>
                  <a:pt x="7094793" y="1162050"/>
                </a:cubicBezTo>
                <a:cubicBezTo>
                  <a:pt x="7096591" y="1155756"/>
                  <a:pt x="7093662" y="1148446"/>
                  <a:pt x="7090031" y="1143000"/>
                </a:cubicBezTo>
                <a:cubicBezTo>
                  <a:pt x="7084755" y="1135087"/>
                  <a:pt x="7069606" y="1131430"/>
                  <a:pt x="7061456" y="1128713"/>
                </a:cubicBezTo>
                <a:cubicBezTo>
                  <a:pt x="7056693" y="1125538"/>
                  <a:pt x="7052399" y="1121513"/>
                  <a:pt x="7047168" y="1119188"/>
                </a:cubicBezTo>
                <a:cubicBezTo>
                  <a:pt x="7037993" y="1115110"/>
                  <a:pt x="7018593" y="1109663"/>
                  <a:pt x="7018593" y="1109663"/>
                </a:cubicBezTo>
                <a:cubicBezTo>
                  <a:pt x="7008701" y="1070092"/>
                  <a:pt x="7010996" y="1087545"/>
                  <a:pt x="7018593" y="1019175"/>
                </a:cubicBezTo>
                <a:cubicBezTo>
                  <a:pt x="7019772" y="1008565"/>
                  <a:pt x="7029355" y="994652"/>
                  <a:pt x="7032881" y="985838"/>
                </a:cubicBezTo>
                <a:cubicBezTo>
                  <a:pt x="7049884" y="943331"/>
                  <a:pt x="7033606" y="970464"/>
                  <a:pt x="7051931" y="942975"/>
                </a:cubicBezTo>
                <a:cubicBezTo>
                  <a:pt x="7057274" y="926945"/>
                  <a:pt x="7056801" y="926117"/>
                  <a:pt x="7066218" y="909638"/>
                </a:cubicBezTo>
                <a:cubicBezTo>
                  <a:pt x="7069058" y="904668"/>
                  <a:pt x="7071696" y="899397"/>
                  <a:pt x="7075743" y="895350"/>
                </a:cubicBezTo>
                <a:cubicBezTo>
                  <a:pt x="7079790" y="891303"/>
                  <a:pt x="7085268" y="889000"/>
                  <a:pt x="7090031" y="885825"/>
                </a:cubicBezTo>
                <a:cubicBezTo>
                  <a:pt x="7091618" y="881063"/>
                  <a:pt x="7097038" y="876028"/>
                  <a:pt x="7094793" y="871538"/>
                </a:cubicBezTo>
                <a:cubicBezTo>
                  <a:pt x="7092548" y="867048"/>
                  <a:pt x="7085333" y="868154"/>
                  <a:pt x="7080506" y="866775"/>
                </a:cubicBezTo>
                <a:cubicBezTo>
                  <a:pt x="7074212" y="864977"/>
                  <a:pt x="7067725" y="863894"/>
                  <a:pt x="7061456" y="862013"/>
                </a:cubicBezTo>
                <a:cubicBezTo>
                  <a:pt x="7051839" y="859128"/>
                  <a:pt x="7032881" y="852488"/>
                  <a:pt x="7032881" y="852488"/>
                </a:cubicBezTo>
                <a:cubicBezTo>
                  <a:pt x="6998331" y="806423"/>
                  <a:pt x="7032012" y="855514"/>
                  <a:pt x="7013831" y="819150"/>
                </a:cubicBezTo>
                <a:cubicBezTo>
                  <a:pt x="6995363" y="782213"/>
                  <a:pt x="7011518" y="826496"/>
                  <a:pt x="6999543" y="790575"/>
                </a:cubicBezTo>
                <a:cubicBezTo>
                  <a:pt x="7007927" y="765428"/>
                  <a:pt x="7000129" y="779073"/>
                  <a:pt x="7032881" y="757238"/>
                </a:cubicBezTo>
                <a:lnTo>
                  <a:pt x="7047168" y="747713"/>
                </a:lnTo>
                <a:lnTo>
                  <a:pt x="7061456" y="738188"/>
                </a:lnTo>
                <a:cubicBezTo>
                  <a:pt x="7064631" y="733425"/>
                  <a:pt x="7070172" y="729566"/>
                  <a:pt x="7070981" y="723900"/>
                </a:cubicBezTo>
                <a:cubicBezTo>
                  <a:pt x="7075022" y="695607"/>
                  <a:pt x="7052929" y="702952"/>
                  <a:pt x="7032881" y="700088"/>
                </a:cubicBezTo>
                <a:cubicBezTo>
                  <a:pt x="7028118" y="698500"/>
                  <a:pt x="7023463" y="696543"/>
                  <a:pt x="7018593" y="695325"/>
                </a:cubicBezTo>
                <a:cubicBezTo>
                  <a:pt x="7010740" y="693362"/>
                  <a:pt x="7002534" y="692889"/>
                  <a:pt x="6994781" y="690563"/>
                </a:cubicBezTo>
                <a:cubicBezTo>
                  <a:pt x="6986592" y="688107"/>
                  <a:pt x="6979078" y="683742"/>
                  <a:pt x="6970968" y="681038"/>
                </a:cubicBezTo>
                <a:cubicBezTo>
                  <a:pt x="6964758" y="678968"/>
                  <a:pt x="6958047" y="678573"/>
                  <a:pt x="6951918" y="676275"/>
                </a:cubicBezTo>
                <a:cubicBezTo>
                  <a:pt x="6933571" y="669395"/>
                  <a:pt x="6927244" y="661557"/>
                  <a:pt x="6909056" y="652463"/>
                </a:cubicBezTo>
                <a:cubicBezTo>
                  <a:pt x="6904566" y="650218"/>
                  <a:pt x="6899531" y="649288"/>
                  <a:pt x="6894768" y="647700"/>
                </a:cubicBezTo>
                <a:cubicBezTo>
                  <a:pt x="6893181" y="642938"/>
                  <a:pt x="6890006" y="638433"/>
                  <a:pt x="6890006" y="633413"/>
                </a:cubicBezTo>
                <a:cubicBezTo>
                  <a:pt x="6890006" y="623757"/>
                  <a:pt x="6889902" y="613179"/>
                  <a:pt x="6894768" y="604838"/>
                </a:cubicBezTo>
                <a:cubicBezTo>
                  <a:pt x="6906791" y="584227"/>
                  <a:pt x="6925628" y="576345"/>
                  <a:pt x="6942393" y="561975"/>
                </a:cubicBezTo>
                <a:cubicBezTo>
                  <a:pt x="6947507" y="557592"/>
                  <a:pt x="6952369" y="552862"/>
                  <a:pt x="6956681" y="547688"/>
                </a:cubicBezTo>
                <a:cubicBezTo>
                  <a:pt x="6963714" y="539249"/>
                  <a:pt x="6971622" y="523938"/>
                  <a:pt x="6975731" y="514350"/>
                </a:cubicBezTo>
                <a:cubicBezTo>
                  <a:pt x="6977708" y="509736"/>
                  <a:pt x="6978906" y="504825"/>
                  <a:pt x="6980493" y="500063"/>
                </a:cubicBezTo>
                <a:cubicBezTo>
                  <a:pt x="6978906" y="485775"/>
                  <a:pt x="6976834" y="471533"/>
                  <a:pt x="6975731" y="457200"/>
                </a:cubicBezTo>
                <a:cubicBezTo>
                  <a:pt x="6964209" y="307404"/>
                  <a:pt x="7012726" y="325954"/>
                  <a:pt x="6947156" y="309563"/>
                </a:cubicBezTo>
                <a:cubicBezTo>
                  <a:pt x="6945568" y="303213"/>
                  <a:pt x="6941398" y="296982"/>
                  <a:pt x="6942393" y="290513"/>
                </a:cubicBezTo>
                <a:cubicBezTo>
                  <a:pt x="6947222" y="259123"/>
                  <a:pt x="6952609" y="253757"/>
                  <a:pt x="6966206" y="233363"/>
                </a:cubicBezTo>
                <a:cubicBezTo>
                  <a:pt x="6967793" y="228600"/>
                  <a:pt x="6968723" y="223565"/>
                  <a:pt x="6970968" y="219075"/>
                </a:cubicBezTo>
                <a:cubicBezTo>
                  <a:pt x="6973528" y="213956"/>
                  <a:pt x="6978537" y="210167"/>
                  <a:pt x="6980493" y="204788"/>
                </a:cubicBezTo>
                <a:cubicBezTo>
                  <a:pt x="6984967" y="192485"/>
                  <a:pt x="6984164" y="178397"/>
                  <a:pt x="6990018" y="166688"/>
                </a:cubicBezTo>
                <a:cubicBezTo>
                  <a:pt x="7004663" y="137398"/>
                  <a:pt x="6995604" y="153547"/>
                  <a:pt x="7018593" y="119063"/>
                </a:cubicBezTo>
                <a:lnTo>
                  <a:pt x="7037643" y="90487"/>
                </a:lnTo>
                <a:lnTo>
                  <a:pt x="7047168" y="76200"/>
                </a:lnTo>
                <a:cubicBezTo>
                  <a:pt x="6945069" y="42162"/>
                  <a:pt x="7018206" y="64786"/>
                  <a:pt x="6751893" y="76200"/>
                </a:cubicBezTo>
                <a:cubicBezTo>
                  <a:pt x="6734161" y="76960"/>
                  <a:pt x="6717160" y="83899"/>
                  <a:pt x="6699506" y="85725"/>
                </a:cubicBezTo>
                <a:cubicBezTo>
                  <a:pt x="6671039" y="88670"/>
                  <a:pt x="6642356" y="88900"/>
                  <a:pt x="6613781" y="90487"/>
                </a:cubicBezTo>
                <a:cubicBezTo>
                  <a:pt x="6571679" y="86660"/>
                  <a:pt x="6567729" y="87612"/>
                  <a:pt x="6532818" y="80962"/>
                </a:cubicBezTo>
                <a:cubicBezTo>
                  <a:pt x="6508963" y="76418"/>
                  <a:pt x="6485662" y="67054"/>
                  <a:pt x="6461381" y="66675"/>
                </a:cubicBezTo>
                <a:lnTo>
                  <a:pt x="6156581" y="61912"/>
                </a:lnTo>
                <a:cubicBezTo>
                  <a:pt x="5915845" y="-18333"/>
                  <a:pt x="6167051" y="62127"/>
                  <a:pt x="5461256" y="47625"/>
                </a:cubicBezTo>
                <a:cubicBezTo>
                  <a:pt x="5451218" y="47419"/>
                  <a:pt x="5442721" y="38135"/>
                  <a:pt x="5432681" y="38100"/>
                </a:cubicBezTo>
                <a:lnTo>
                  <a:pt x="2260856" y="28575"/>
                </a:lnTo>
                <a:lnTo>
                  <a:pt x="1379793" y="23812"/>
                </a:lnTo>
                <a:cubicBezTo>
                  <a:pt x="1289113" y="22976"/>
                  <a:pt x="1230350" y="22436"/>
                  <a:pt x="1146431" y="9525"/>
                </a:cubicBezTo>
                <a:cubicBezTo>
                  <a:pt x="1131965" y="7299"/>
                  <a:pt x="1117856" y="3175"/>
                  <a:pt x="1103568" y="0"/>
                </a:cubicBezTo>
                <a:lnTo>
                  <a:pt x="251081" y="4762"/>
                </a:lnTo>
                <a:cubicBezTo>
                  <a:pt x="242533" y="4901"/>
                  <a:pt x="235701" y="12881"/>
                  <a:pt x="227268" y="14287"/>
                </a:cubicBezTo>
                <a:cubicBezTo>
                  <a:pt x="206851" y="17690"/>
                  <a:pt x="185993" y="17462"/>
                  <a:pt x="165356" y="19050"/>
                </a:cubicBezTo>
                <a:cubicBezTo>
                  <a:pt x="146306" y="22225"/>
                  <a:pt x="126942" y="23891"/>
                  <a:pt x="108206" y="28575"/>
                </a:cubicBezTo>
                <a:cubicBezTo>
                  <a:pt x="101856" y="30162"/>
                  <a:pt x="95574" y="32053"/>
                  <a:pt x="89156" y="33337"/>
                </a:cubicBezTo>
                <a:cubicBezTo>
                  <a:pt x="79687" y="35231"/>
                  <a:pt x="69949" y="35758"/>
                  <a:pt x="60581" y="38100"/>
                </a:cubicBezTo>
                <a:cubicBezTo>
                  <a:pt x="-14876" y="56964"/>
                  <a:pt x="78185" y="39929"/>
                  <a:pt x="3430" y="52387"/>
                </a:cubicBezTo>
                <a:cubicBezTo>
                  <a:pt x="-5301" y="614362"/>
                  <a:pt x="5018" y="2849562"/>
                  <a:pt x="8193" y="3409950"/>
                </a:cubicBezTo>
                <a:cubicBezTo>
                  <a:pt x="11368" y="3970338"/>
                  <a:pt x="17990" y="3412468"/>
                  <a:pt x="22480" y="3414713"/>
                </a:cubicBezTo>
                <a:cubicBezTo>
                  <a:pt x="55960" y="3431454"/>
                  <a:pt x="12299" y="3420160"/>
                  <a:pt x="65343" y="3429000"/>
                </a:cubicBezTo>
                <a:cubicBezTo>
                  <a:pt x="125841" y="3453198"/>
                  <a:pt x="96364" y="3445142"/>
                  <a:pt x="217743" y="3433763"/>
                </a:cubicBezTo>
                <a:cubicBezTo>
                  <a:pt x="226255" y="3432965"/>
                  <a:pt x="233551" y="3427240"/>
                  <a:pt x="241556" y="3424238"/>
                </a:cubicBezTo>
                <a:cubicBezTo>
                  <a:pt x="246256" y="3422475"/>
                  <a:pt x="251081" y="3421063"/>
                  <a:pt x="255843" y="3419475"/>
                </a:cubicBezTo>
                <a:cubicBezTo>
                  <a:pt x="270131" y="3408363"/>
                  <a:pt x="287399" y="3400272"/>
                  <a:pt x="298706" y="3386138"/>
                </a:cubicBezTo>
                <a:cubicBezTo>
                  <a:pt x="305056" y="3378200"/>
                  <a:pt x="310038" y="3368940"/>
                  <a:pt x="317756" y="3362325"/>
                </a:cubicBezTo>
                <a:cubicBezTo>
                  <a:pt x="321567" y="3359058"/>
                  <a:pt x="327281" y="3359150"/>
                  <a:pt x="332043" y="3357563"/>
                </a:cubicBezTo>
                <a:cubicBezTo>
                  <a:pt x="335218" y="3346450"/>
                  <a:pt x="336034" y="3334371"/>
                  <a:pt x="341568" y="3324225"/>
                </a:cubicBezTo>
                <a:cubicBezTo>
                  <a:pt x="345868" y="3316341"/>
                  <a:pt x="354704" y="3311933"/>
                  <a:pt x="360618" y="3305175"/>
                </a:cubicBezTo>
                <a:cubicBezTo>
                  <a:pt x="365845" y="3299201"/>
                  <a:pt x="370143" y="3292475"/>
                  <a:pt x="374906" y="3286125"/>
                </a:cubicBezTo>
                <a:cubicBezTo>
                  <a:pt x="378072" y="3276626"/>
                  <a:pt x="382855" y="3260032"/>
                  <a:pt x="389193" y="3252788"/>
                </a:cubicBezTo>
                <a:cubicBezTo>
                  <a:pt x="395887" y="3245138"/>
                  <a:pt x="405818" y="3240926"/>
                  <a:pt x="413006" y="3233738"/>
                </a:cubicBezTo>
                <a:cubicBezTo>
                  <a:pt x="417053" y="3229691"/>
                  <a:pt x="418484" y="3223498"/>
                  <a:pt x="422531" y="3219450"/>
                </a:cubicBezTo>
                <a:cubicBezTo>
                  <a:pt x="429719" y="3212262"/>
                  <a:pt x="438693" y="3207094"/>
                  <a:pt x="446343" y="3200400"/>
                </a:cubicBezTo>
                <a:cubicBezTo>
                  <a:pt x="451412" y="3195965"/>
                  <a:pt x="455150" y="3190028"/>
                  <a:pt x="460631" y="3186113"/>
                </a:cubicBezTo>
                <a:cubicBezTo>
                  <a:pt x="466408" y="3181987"/>
                  <a:pt x="473517" y="3180110"/>
                  <a:pt x="479681" y="3176588"/>
                </a:cubicBezTo>
                <a:cubicBezTo>
                  <a:pt x="505262" y="3161970"/>
                  <a:pt x="481728" y="3170123"/>
                  <a:pt x="513018" y="3162300"/>
                </a:cubicBezTo>
                <a:cubicBezTo>
                  <a:pt x="525718" y="3152775"/>
                  <a:pt x="537909" y="3142531"/>
                  <a:pt x="551118" y="3133725"/>
                </a:cubicBezTo>
                <a:cubicBezTo>
                  <a:pt x="555881" y="3130550"/>
                  <a:pt x="561187" y="3128068"/>
                  <a:pt x="565406" y="3124200"/>
                </a:cubicBezTo>
                <a:cubicBezTo>
                  <a:pt x="580301" y="3110547"/>
                  <a:pt x="593981" y="3095625"/>
                  <a:pt x="608268" y="3081338"/>
                </a:cubicBezTo>
                <a:cubicBezTo>
                  <a:pt x="616206" y="3073400"/>
                  <a:pt x="627061" y="3067565"/>
                  <a:pt x="632081" y="3057525"/>
                </a:cubicBezTo>
                <a:cubicBezTo>
                  <a:pt x="665966" y="2989755"/>
                  <a:pt x="598221" y="3120225"/>
                  <a:pt x="674943" y="3005138"/>
                </a:cubicBezTo>
                <a:cubicBezTo>
                  <a:pt x="678118" y="3000375"/>
                  <a:pt x="680421" y="2994897"/>
                  <a:pt x="684468" y="2990850"/>
                </a:cubicBezTo>
                <a:cubicBezTo>
                  <a:pt x="692519" y="2982799"/>
                  <a:pt x="721726" y="2970152"/>
                  <a:pt x="727331" y="2967038"/>
                </a:cubicBezTo>
                <a:cubicBezTo>
                  <a:pt x="732334" y="2964258"/>
                  <a:pt x="736710" y="2960458"/>
                  <a:pt x="741618" y="2957513"/>
                </a:cubicBezTo>
                <a:cubicBezTo>
                  <a:pt x="752593" y="2950928"/>
                  <a:pt x="764471" y="2945803"/>
                  <a:pt x="774956" y="2938463"/>
                </a:cubicBezTo>
                <a:cubicBezTo>
                  <a:pt x="780474" y="2934601"/>
                  <a:pt x="783578" y="2927817"/>
                  <a:pt x="789243" y="2924175"/>
                </a:cubicBezTo>
                <a:cubicBezTo>
                  <a:pt x="836169" y="2894008"/>
                  <a:pt x="834007" y="2904395"/>
                  <a:pt x="870206" y="2876550"/>
                </a:cubicBezTo>
                <a:cubicBezTo>
                  <a:pt x="881807" y="2867626"/>
                  <a:pt x="890835" y="2855236"/>
                  <a:pt x="903543" y="2847975"/>
                </a:cubicBezTo>
                <a:cubicBezTo>
                  <a:pt x="924537" y="2835978"/>
                  <a:pt x="947949" y="2828821"/>
                  <a:pt x="970218" y="2819400"/>
                </a:cubicBezTo>
                <a:cubicBezTo>
                  <a:pt x="989224" y="2811359"/>
                  <a:pt x="1008909" y="2804818"/>
                  <a:pt x="1027368" y="2795588"/>
                </a:cubicBezTo>
                <a:cubicBezTo>
                  <a:pt x="1036893" y="2790825"/>
                  <a:pt x="1045840" y="2784668"/>
                  <a:pt x="1055943" y="2781300"/>
                </a:cubicBezTo>
                <a:cubicBezTo>
                  <a:pt x="1065104" y="2778246"/>
                  <a:pt x="1075049" y="2778432"/>
                  <a:pt x="1084518" y="2776538"/>
                </a:cubicBezTo>
                <a:cubicBezTo>
                  <a:pt x="1114743" y="2770493"/>
                  <a:pt x="1145368" y="2765956"/>
                  <a:pt x="1175006" y="2757488"/>
                </a:cubicBezTo>
                <a:cubicBezTo>
                  <a:pt x="1280003" y="2727488"/>
                  <a:pt x="1115917" y="2775597"/>
                  <a:pt x="1255968" y="2728913"/>
                </a:cubicBezTo>
                <a:cubicBezTo>
                  <a:pt x="1273140" y="2723189"/>
                  <a:pt x="1291392" y="2720937"/>
                  <a:pt x="1308356" y="2714625"/>
                </a:cubicBezTo>
                <a:cubicBezTo>
                  <a:pt x="1359746" y="2695503"/>
                  <a:pt x="1410105" y="2673714"/>
                  <a:pt x="1460756" y="2652713"/>
                </a:cubicBezTo>
                <a:cubicBezTo>
                  <a:pt x="1494095" y="2638889"/>
                  <a:pt x="1516601" y="2626160"/>
                  <a:pt x="1551243" y="2614613"/>
                </a:cubicBezTo>
                <a:cubicBezTo>
                  <a:pt x="1631802" y="2587760"/>
                  <a:pt x="1595491" y="2607013"/>
                  <a:pt x="1651256" y="2581275"/>
                </a:cubicBezTo>
                <a:cubicBezTo>
                  <a:pt x="1660925" y="2576812"/>
                  <a:pt x="1670632" y="2572354"/>
                  <a:pt x="1679831" y="2566988"/>
                </a:cubicBezTo>
                <a:cubicBezTo>
                  <a:pt x="1689719" y="2561220"/>
                  <a:pt x="1698032" y="2552779"/>
                  <a:pt x="1708406" y="2547938"/>
                </a:cubicBezTo>
                <a:cubicBezTo>
                  <a:pt x="1722053" y="2541569"/>
                  <a:pt x="1737342" y="2539384"/>
                  <a:pt x="1751268" y="2533650"/>
                </a:cubicBezTo>
                <a:cubicBezTo>
                  <a:pt x="1791362" y="2517141"/>
                  <a:pt x="1832266" y="2502026"/>
                  <a:pt x="1870331" y="2481263"/>
                </a:cubicBezTo>
                <a:cubicBezTo>
                  <a:pt x="1887793" y="2471738"/>
                  <a:pt x="1904541" y="2460767"/>
                  <a:pt x="1922718" y="2452688"/>
                </a:cubicBezTo>
                <a:cubicBezTo>
                  <a:pt x="1933279" y="2447994"/>
                  <a:pt x="1945092" y="2446818"/>
                  <a:pt x="1956056" y="2443163"/>
                </a:cubicBezTo>
                <a:cubicBezTo>
                  <a:pt x="1973684" y="2437287"/>
                  <a:pt x="1991245" y="2431148"/>
                  <a:pt x="2008443" y="2424113"/>
                </a:cubicBezTo>
                <a:cubicBezTo>
                  <a:pt x="2026197" y="2416850"/>
                  <a:pt x="2042843" y="2406962"/>
                  <a:pt x="2060831" y="2400300"/>
                </a:cubicBezTo>
                <a:cubicBezTo>
                  <a:pt x="2085786" y="2391058"/>
                  <a:pt x="2111785" y="2384903"/>
                  <a:pt x="2137031" y="2376488"/>
                </a:cubicBezTo>
                <a:cubicBezTo>
                  <a:pt x="2175766" y="2363576"/>
                  <a:pt x="2231960" y="2338602"/>
                  <a:pt x="2260856" y="2319338"/>
                </a:cubicBezTo>
                <a:cubicBezTo>
                  <a:pt x="2281221" y="2305761"/>
                  <a:pt x="2295072" y="2294821"/>
                  <a:pt x="2318006" y="2286000"/>
                </a:cubicBezTo>
                <a:cubicBezTo>
                  <a:pt x="2328793" y="2281851"/>
                  <a:pt x="2340744" y="2281083"/>
                  <a:pt x="2351343" y="2276475"/>
                </a:cubicBezTo>
                <a:cubicBezTo>
                  <a:pt x="2377386" y="2265152"/>
                  <a:pt x="2399993" y="2245262"/>
                  <a:pt x="2427543" y="2238375"/>
                </a:cubicBezTo>
                <a:cubicBezTo>
                  <a:pt x="2454418" y="2231657"/>
                  <a:pt x="2451518" y="2233148"/>
                  <a:pt x="2484693" y="2219325"/>
                </a:cubicBezTo>
                <a:cubicBezTo>
                  <a:pt x="2491246" y="2216594"/>
                  <a:pt x="2497229" y="2212623"/>
                  <a:pt x="2503743" y="2209800"/>
                </a:cubicBezTo>
                <a:cubicBezTo>
                  <a:pt x="2544865" y="2191981"/>
                  <a:pt x="2589138" y="2180471"/>
                  <a:pt x="2627568" y="2157413"/>
                </a:cubicBezTo>
                <a:cubicBezTo>
                  <a:pt x="2635506" y="2152650"/>
                  <a:pt x="2642939" y="2146924"/>
                  <a:pt x="2651381" y="2143125"/>
                </a:cubicBezTo>
                <a:cubicBezTo>
                  <a:pt x="2708304" y="2117509"/>
                  <a:pt x="2723008" y="2112921"/>
                  <a:pt x="2779968" y="2100263"/>
                </a:cubicBezTo>
                <a:cubicBezTo>
                  <a:pt x="2789394" y="2098168"/>
                  <a:pt x="2798993" y="2096932"/>
                  <a:pt x="2808543" y="2095500"/>
                </a:cubicBezTo>
                <a:lnTo>
                  <a:pt x="2875218" y="2085975"/>
                </a:lnTo>
                <a:cubicBezTo>
                  <a:pt x="2936266" y="2059813"/>
                  <a:pt x="2888933" y="2078003"/>
                  <a:pt x="2984756" y="2052638"/>
                </a:cubicBezTo>
                <a:cubicBezTo>
                  <a:pt x="3013426" y="2045049"/>
                  <a:pt x="3041530" y="2035259"/>
                  <a:pt x="3070481" y="2028825"/>
                </a:cubicBezTo>
                <a:cubicBezTo>
                  <a:pt x="3084768" y="2025650"/>
                  <a:pt x="3099189" y="2023025"/>
                  <a:pt x="3113343" y="2019300"/>
                </a:cubicBezTo>
                <a:cubicBezTo>
                  <a:pt x="3129371" y="2015082"/>
                  <a:pt x="3144716" y="2008263"/>
                  <a:pt x="3160968" y="2005013"/>
                </a:cubicBezTo>
                <a:cubicBezTo>
                  <a:pt x="3201130" y="1996981"/>
                  <a:pt x="3235771" y="1996111"/>
                  <a:pt x="3275268" y="1990725"/>
                </a:cubicBezTo>
                <a:cubicBezTo>
                  <a:pt x="3295957" y="1987904"/>
                  <a:pt x="3316484" y="1983960"/>
                  <a:pt x="3337181" y="1981200"/>
                </a:cubicBezTo>
                <a:cubicBezTo>
                  <a:pt x="3364116" y="1977609"/>
                  <a:pt x="3391286" y="1975807"/>
                  <a:pt x="3418143" y="1971675"/>
                </a:cubicBezTo>
                <a:cubicBezTo>
                  <a:pt x="3519106" y="1956142"/>
                  <a:pt x="3396519" y="1969662"/>
                  <a:pt x="3513393" y="1943100"/>
                </a:cubicBezTo>
                <a:cubicBezTo>
                  <a:pt x="3530492" y="1939214"/>
                  <a:pt x="3548438" y="1940921"/>
                  <a:pt x="3565781" y="1938338"/>
                </a:cubicBezTo>
                <a:cubicBezTo>
                  <a:pt x="3623087" y="1929803"/>
                  <a:pt x="3680579" y="1921903"/>
                  <a:pt x="3737231" y="1909763"/>
                </a:cubicBezTo>
                <a:cubicBezTo>
                  <a:pt x="3819506" y="1892132"/>
                  <a:pt x="3781289" y="1897736"/>
                  <a:pt x="3851531" y="1890713"/>
                </a:cubicBezTo>
                <a:cubicBezTo>
                  <a:pt x="3886456" y="1882775"/>
                  <a:pt x="3921068" y="1873307"/>
                  <a:pt x="3956306" y="1866900"/>
                </a:cubicBezTo>
                <a:cubicBezTo>
                  <a:pt x="3973557" y="1863763"/>
                  <a:pt x="3991442" y="1865275"/>
                  <a:pt x="4008693" y="1862138"/>
                </a:cubicBezTo>
                <a:cubicBezTo>
                  <a:pt x="4147301" y="1836937"/>
                  <a:pt x="3975919" y="1855591"/>
                  <a:pt x="4113468" y="1843088"/>
                </a:cubicBezTo>
                <a:cubicBezTo>
                  <a:pt x="4127756" y="1839913"/>
                  <a:pt x="4141842" y="1835633"/>
                  <a:pt x="4156331" y="1833563"/>
                </a:cubicBezTo>
                <a:cubicBezTo>
                  <a:pt x="4186355" y="1829274"/>
                  <a:pt x="4216640" y="1827056"/>
                  <a:pt x="4246818" y="1824038"/>
                </a:cubicBezTo>
                <a:cubicBezTo>
                  <a:pt x="4264266" y="1822293"/>
                  <a:pt x="4281689" y="1820071"/>
                  <a:pt x="4299206" y="1819275"/>
                </a:cubicBezTo>
                <a:cubicBezTo>
                  <a:pt x="4351563" y="1816895"/>
                  <a:pt x="4403981" y="1816100"/>
                  <a:pt x="4456368" y="1814513"/>
                </a:cubicBezTo>
                <a:cubicBezTo>
                  <a:pt x="4467481" y="1812925"/>
                  <a:pt x="4478816" y="1812473"/>
                  <a:pt x="4489706" y="1809750"/>
                </a:cubicBezTo>
                <a:cubicBezTo>
                  <a:pt x="4529699" y="1799751"/>
                  <a:pt x="4496930" y="1799503"/>
                  <a:pt x="4537331" y="1795463"/>
                </a:cubicBezTo>
                <a:cubicBezTo>
                  <a:pt x="4561078" y="1793088"/>
                  <a:pt x="4584956" y="1792288"/>
                  <a:pt x="4608768" y="1790700"/>
                </a:cubicBezTo>
                <a:cubicBezTo>
                  <a:pt x="4694226" y="1776458"/>
                  <a:pt x="4592513" y="1792405"/>
                  <a:pt x="4789743" y="1776413"/>
                </a:cubicBezTo>
                <a:cubicBezTo>
                  <a:pt x="4797811" y="1775759"/>
                  <a:pt x="4805517" y="1772596"/>
                  <a:pt x="4813556" y="1771650"/>
                </a:cubicBezTo>
                <a:cubicBezTo>
                  <a:pt x="4832541" y="1769416"/>
                  <a:pt x="4851726" y="1769166"/>
                  <a:pt x="4870706" y="1766888"/>
                </a:cubicBezTo>
                <a:cubicBezTo>
                  <a:pt x="4891437" y="1764400"/>
                  <a:pt x="4911796" y="1758925"/>
                  <a:pt x="4932618" y="1757363"/>
                </a:cubicBezTo>
                <a:cubicBezTo>
                  <a:pt x="4975390" y="1754155"/>
                  <a:pt x="5018343" y="1754188"/>
                  <a:pt x="5061206" y="1752600"/>
                </a:cubicBezTo>
                <a:cubicBezTo>
                  <a:pt x="5072318" y="1751013"/>
                  <a:pt x="5083392" y="1749125"/>
                  <a:pt x="5094543" y="1747838"/>
                </a:cubicBezTo>
                <a:cubicBezTo>
                  <a:pt x="5124672" y="1744362"/>
                  <a:pt x="5154980" y="1742411"/>
                  <a:pt x="5185031" y="1738313"/>
                </a:cubicBezTo>
                <a:cubicBezTo>
                  <a:pt x="5190005" y="1737635"/>
                  <a:pt x="5194356" y="1734313"/>
                  <a:pt x="5199318" y="1733550"/>
                </a:cubicBezTo>
                <a:cubicBezTo>
                  <a:pt x="5215087" y="1731124"/>
                  <a:pt x="5231068" y="1730375"/>
                  <a:pt x="5246943" y="1728788"/>
                </a:cubicBezTo>
                <a:cubicBezTo>
                  <a:pt x="5256468" y="1725613"/>
                  <a:pt x="5265901" y="1722148"/>
                  <a:pt x="5275518" y="1719263"/>
                </a:cubicBezTo>
                <a:cubicBezTo>
                  <a:pt x="5346342" y="1698015"/>
                  <a:pt x="5419749" y="1717481"/>
                  <a:pt x="5494593" y="1719263"/>
                </a:cubicBezTo>
                <a:cubicBezTo>
                  <a:pt x="5500270" y="1723521"/>
                  <a:pt x="5523951" y="1739877"/>
                  <a:pt x="5527931" y="1747838"/>
                </a:cubicBezTo>
                <a:cubicBezTo>
                  <a:pt x="5562186" y="1816347"/>
                  <a:pt x="5521356" y="1769838"/>
                  <a:pt x="5561268" y="1809750"/>
                </a:cubicBezTo>
                <a:cubicBezTo>
                  <a:pt x="5562856" y="1814513"/>
                  <a:pt x="5563246" y="1819861"/>
                  <a:pt x="5566031" y="1824038"/>
                </a:cubicBezTo>
                <a:cubicBezTo>
                  <a:pt x="5581441" y="1847152"/>
                  <a:pt x="5573968" y="1845469"/>
                  <a:pt x="5580318" y="18478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Приволжский текст">
            <a:extLst>
              <a:ext uri="{FF2B5EF4-FFF2-40B4-BE49-F238E27FC236}">
                <a16:creationId xmlns:a16="http://schemas.microsoft.com/office/drawing/2014/main" xmlns="" id="{A0FDEB1F-BE6C-4D53-BE9B-0659744425C2}"/>
              </a:ext>
            </a:extLst>
          </p:cNvPr>
          <p:cNvSpPr txBox="1"/>
          <p:nvPr/>
        </p:nvSpPr>
        <p:spPr>
          <a:xfrm>
            <a:off x="4137505" y="2134150"/>
            <a:ext cx="1278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Приволжский</a:t>
            </a:r>
          </a:p>
        </p:txBody>
      </p:sp>
      <p:sp>
        <p:nvSpPr>
          <p:cNvPr id="23" name="Кохма">
            <a:extLst>
              <a:ext uri="{FF2B5EF4-FFF2-40B4-BE49-F238E27FC236}">
                <a16:creationId xmlns:a16="http://schemas.microsoft.com/office/drawing/2014/main" xmlns="" id="{E0610BA5-5FFD-4C75-8D6C-D3C98195CE4D}"/>
              </a:ext>
            </a:extLst>
          </p:cNvPr>
          <p:cNvSpPr/>
          <p:nvPr/>
        </p:nvSpPr>
        <p:spPr>
          <a:xfrm>
            <a:off x="4027247" y="3708685"/>
            <a:ext cx="270000" cy="270000"/>
          </a:xfrm>
          <a:custGeom>
            <a:avLst/>
            <a:gdLst>
              <a:gd name="connsiteX0" fmla="*/ 9525 w 180153"/>
              <a:gd name="connsiteY0" fmla="*/ 16682 h 178607"/>
              <a:gd name="connsiteX1" fmla="*/ 7144 w 180153"/>
              <a:gd name="connsiteY1" fmla="*/ 73832 h 178607"/>
              <a:gd name="connsiteX2" fmla="*/ 2382 w 180153"/>
              <a:gd name="connsiteY2" fmla="*/ 88120 h 178607"/>
              <a:gd name="connsiteX3" fmla="*/ 0 w 180153"/>
              <a:gd name="connsiteY3" fmla="*/ 97645 h 178607"/>
              <a:gd name="connsiteX4" fmla="*/ 4763 w 180153"/>
              <a:gd name="connsiteY4" fmla="*/ 159557 h 178607"/>
              <a:gd name="connsiteX5" fmla="*/ 19050 w 180153"/>
              <a:gd name="connsiteY5" fmla="*/ 161938 h 178607"/>
              <a:gd name="connsiteX6" fmla="*/ 66675 w 180153"/>
              <a:gd name="connsiteY6" fmla="*/ 164320 h 178607"/>
              <a:gd name="connsiteX7" fmla="*/ 73819 w 180153"/>
              <a:gd name="connsiteY7" fmla="*/ 166701 h 178607"/>
              <a:gd name="connsiteX8" fmla="*/ 90488 w 180153"/>
              <a:gd name="connsiteY8" fmla="*/ 169082 h 178607"/>
              <a:gd name="connsiteX9" fmla="*/ 104775 w 180153"/>
              <a:gd name="connsiteY9" fmla="*/ 171463 h 178607"/>
              <a:gd name="connsiteX10" fmla="*/ 111919 w 180153"/>
              <a:gd name="connsiteY10" fmla="*/ 173845 h 178607"/>
              <a:gd name="connsiteX11" fmla="*/ 152400 w 180153"/>
              <a:gd name="connsiteY11" fmla="*/ 178607 h 178607"/>
              <a:gd name="connsiteX12" fmla="*/ 169069 w 180153"/>
              <a:gd name="connsiteY12" fmla="*/ 90501 h 178607"/>
              <a:gd name="connsiteX13" fmla="*/ 166688 w 180153"/>
              <a:gd name="connsiteY13" fmla="*/ 76213 h 178607"/>
              <a:gd name="connsiteX14" fmla="*/ 157163 w 180153"/>
              <a:gd name="connsiteY14" fmla="*/ 73832 h 178607"/>
              <a:gd name="connsiteX15" fmla="*/ 121444 w 180153"/>
              <a:gd name="connsiteY15" fmla="*/ 71451 h 178607"/>
              <a:gd name="connsiteX16" fmla="*/ 102394 w 180153"/>
              <a:gd name="connsiteY16" fmla="*/ 54782 h 178607"/>
              <a:gd name="connsiteX17" fmla="*/ 97632 w 180153"/>
              <a:gd name="connsiteY17" fmla="*/ 47638 h 178607"/>
              <a:gd name="connsiteX18" fmla="*/ 92869 w 180153"/>
              <a:gd name="connsiteY18" fmla="*/ 28588 h 178607"/>
              <a:gd name="connsiteX19" fmla="*/ 90488 w 180153"/>
              <a:gd name="connsiteY19" fmla="*/ 21445 h 178607"/>
              <a:gd name="connsiteX20" fmla="*/ 88107 w 180153"/>
              <a:gd name="connsiteY20" fmla="*/ 11920 h 178607"/>
              <a:gd name="connsiteX21" fmla="*/ 80963 w 180153"/>
              <a:gd name="connsiteY21" fmla="*/ 9538 h 178607"/>
              <a:gd name="connsiteX22" fmla="*/ 76200 w 180153"/>
              <a:gd name="connsiteY22" fmla="*/ 2395 h 178607"/>
              <a:gd name="connsiteX23" fmla="*/ 59532 w 180153"/>
              <a:gd name="connsiteY23" fmla="*/ 2395 h 178607"/>
              <a:gd name="connsiteX24" fmla="*/ 9525 w 180153"/>
              <a:gd name="connsiteY24" fmla="*/ 16682 h 1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153" h="178607">
                <a:moveTo>
                  <a:pt x="9525" y="16682"/>
                </a:moveTo>
                <a:cubicBezTo>
                  <a:pt x="794" y="28588"/>
                  <a:pt x="9041" y="54860"/>
                  <a:pt x="7144" y="73832"/>
                </a:cubicBezTo>
                <a:cubicBezTo>
                  <a:pt x="6645" y="78827"/>
                  <a:pt x="3600" y="83250"/>
                  <a:pt x="2382" y="88120"/>
                </a:cubicBezTo>
                <a:lnTo>
                  <a:pt x="0" y="97645"/>
                </a:lnTo>
                <a:cubicBezTo>
                  <a:pt x="1588" y="118282"/>
                  <a:pt x="-1117" y="139712"/>
                  <a:pt x="4763" y="159557"/>
                </a:cubicBezTo>
                <a:cubicBezTo>
                  <a:pt x="6135" y="164186"/>
                  <a:pt x="14236" y="161568"/>
                  <a:pt x="19050" y="161938"/>
                </a:cubicBezTo>
                <a:cubicBezTo>
                  <a:pt x="34898" y="163157"/>
                  <a:pt x="50800" y="163526"/>
                  <a:pt x="66675" y="164320"/>
                </a:cubicBezTo>
                <a:cubicBezTo>
                  <a:pt x="69056" y="165114"/>
                  <a:pt x="71358" y="166209"/>
                  <a:pt x="73819" y="166701"/>
                </a:cubicBezTo>
                <a:cubicBezTo>
                  <a:pt x="79323" y="167802"/>
                  <a:pt x="84941" y="168229"/>
                  <a:pt x="90488" y="169082"/>
                </a:cubicBezTo>
                <a:cubicBezTo>
                  <a:pt x="95260" y="169816"/>
                  <a:pt x="100013" y="170669"/>
                  <a:pt x="104775" y="171463"/>
                </a:cubicBezTo>
                <a:cubicBezTo>
                  <a:pt x="107156" y="172257"/>
                  <a:pt x="109458" y="173353"/>
                  <a:pt x="111919" y="173845"/>
                </a:cubicBezTo>
                <a:cubicBezTo>
                  <a:pt x="122442" y="175950"/>
                  <a:pt x="142960" y="177663"/>
                  <a:pt x="152400" y="178607"/>
                </a:cubicBezTo>
                <a:cubicBezTo>
                  <a:pt x="199409" y="172732"/>
                  <a:pt x="173444" y="182396"/>
                  <a:pt x="169069" y="90501"/>
                </a:cubicBezTo>
                <a:cubicBezTo>
                  <a:pt x="168839" y="85678"/>
                  <a:pt x="169494" y="80142"/>
                  <a:pt x="166688" y="76213"/>
                </a:cubicBezTo>
                <a:cubicBezTo>
                  <a:pt x="164786" y="73550"/>
                  <a:pt x="160418" y="74175"/>
                  <a:pt x="157163" y="73832"/>
                </a:cubicBezTo>
                <a:cubicBezTo>
                  <a:pt x="145296" y="72583"/>
                  <a:pt x="133350" y="72245"/>
                  <a:pt x="121444" y="71451"/>
                </a:cubicBezTo>
                <a:cubicBezTo>
                  <a:pt x="100768" y="64558"/>
                  <a:pt x="111009" y="72011"/>
                  <a:pt x="102394" y="54782"/>
                </a:cubicBezTo>
                <a:cubicBezTo>
                  <a:pt x="101114" y="52222"/>
                  <a:pt x="99219" y="50019"/>
                  <a:pt x="97632" y="47638"/>
                </a:cubicBezTo>
                <a:cubicBezTo>
                  <a:pt x="96044" y="41288"/>
                  <a:pt x="94939" y="34798"/>
                  <a:pt x="92869" y="28588"/>
                </a:cubicBezTo>
                <a:cubicBezTo>
                  <a:pt x="92075" y="26207"/>
                  <a:pt x="91177" y="23858"/>
                  <a:pt x="90488" y="21445"/>
                </a:cubicBezTo>
                <a:cubicBezTo>
                  <a:pt x="89589" y="18298"/>
                  <a:pt x="90151" y="14476"/>
                  <a:pt x="88107" y="11920"/>
                </a:cubicBezTo>
                <a:cubicBezTo>
                  <a:pt x="86539" y="9960"/>
                  <a:pt x="83344" y="10332"/>
                  <a:pt x="80963" y="9538"/>
                </a:cubicBezTo>
                <a:cubicBezTo>
                  <a:pt x="79375" y="7157"/>
                  <a:pt x="78435" y="4183"/>
                  <a:pt x="76200" y="2395"/>
                </a:cubicBezTo>
                <a:cubicBezTo>
                  <a:pt x="70657" y="-2040"/>
                  <a:pt x="65357" y="730"/>
                  <a:pt x="59532" y="2395"/>
                </a:cubicBezTo>
                <a:cubicBezTo>
                  <a:pt x="52664" y="4357"/>
                  <a:pt x="18256" y="4776"/>
                  <a:pt x="9525" y="16682"/>
                </a:cubicBezTo>
                <a:close/>
              </a:path>
            </a:pathLst>
          </a:custGeom>
          <a:solidFill>
            <a:srgbClr val="FF00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2BD4A9-3618-415F-A950-DA3D3B17D92A}"/>
              </a:ext>
            </a:extLst>
          </p:cNvPr>
          <p:cNvSpPr/>
          <p:nvPr/>
        </p:nvSpPr>
        <p:spPr>
          <a:xfrm>
            <a:off x="1216539" y="844113"/>
            <a:ext cx="7008457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ru-RU" sz="4000" dirty="0">
                <a:ln w="0"/>
                <a:solidFill>
                  <a:srgbClr val="1CC8A7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Зона действия АО «Водоканал»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89C3D47-996D-4BC0-B7C4-A94FB261CC09}"/>
              </a:ext>
            </a:extLst>
          </p:cNvPr>
          <p:cNvSpPr/>
          <p:nvPr/>
        </p:nvSpPr>
        <p:spPr>
          <a:xfrm>
            <a:off x="250946" y="1515388"/>
            <a:ext cx="513000" cy="513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C9385AD3-B8C7-4A3A-888F-7EC0D498A4A7}"/>
              </a:ext>
            </a:extLst>
          </p:cNvPr>
          <p:cNvSpPr/>
          <p:nvPr/>
        </p:nvSpPr>
        <p:spPr>
          <a:xfrm>
            <a:off x="247840" y="2068313"/>
            <a:ext cx="513000" cy="513000"/>
          </a:xfrm>
          <a:prstGeom prst="ellipse">
            <a:avLst/>
          </a:prstGeom>
          <a:solidFill>
            <a:srgbClr val="FF006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Сущ зона">
            <a:extLst>
              <a:ext uri="{FF2B5EF4-FFF2-40B4-BE49-F238E27FC236}">
                <a16:creationId xmlns:a16="http://schemas.microsoft.com/office/drawing/2014/main" xmlns="" id="{6972AF2D-7FBC-481C-8823-D7AF6BB1F3C5}"/>
              </a:ext>
            </a:extLst>
          </p:cNvPr>
          <p:cNvSpPr txBox="1"/>
          <p:nvPr/>
        </p:nvSpPr>
        <p:spPr>
          <a:xfrm>
            <a:off x="843182" y="1665298"/>
            <a:ext cx="2560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существующая зона действия</a:t>
            </a:r>
          </a:p>
        </p:txBody>
      </p:sp>
      <p:sp>
        <p:nvSpPr>
          <p:cNvPr id="30" name="Перс зона">
            <a:extLst>
              <a:ext uri="{FF2B5EF4-FFF2-40B4-BE49-F238E27FC236}">
                <a16:creationId xmlns:a16="http://schemas.microsoft.com/office/drawing/2014/main" xmlns="" id="{84AFDCB2-1B8D-4683-A053-244B2FA56A91}"/>
              </a:ext>
            </a:extLst>
          </p:cNvPr>
          <p:cNvSpPr txBox="1"/>
          <p:nvPr/>
        </p:nvSpPr>
        <p:spPr>
          <a:xfrm>
            <a:off x="837989" y="2182566"/>
            <a:ext cx="2560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перспективная зона действия</a:t>
            </a:r>
          </a:p>
        </p:txBody>
      </p:sp>
      <p:pic>
        <p:nvPicPr>
          <p:cNvPr id="33" name="Рисунок 9_1" descr="Герб и флаг.png">
            <a:extLst>
              <a:ext uri="{FF2B5EF4-FFF2-40B4-BE49-F238E27FC236}">
                <a16:creationId xmlns:a16="http://schemas.microsoft.com/office/drawing/2014/main" xmlns="" id="{B65FC43B-3166-43AC-9AE4-E4393F0FFFA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640" y="116640"/>
            <a:ext cx="1980000" cy="861840"/>
          </a:xfrm>
          <a:prstGeom prst="rect">
            <a:avLst/>
          </a:prstGeom>
          <a:ln>
            <a:noFill/>
          </a:ln>
        </p:spPr>
      </p:pic>
      <p:sp>
        <p:nvSpPr>
          <p:cNvPr id="34" name="CustomShape 1">
            <a:extLst>
              <a:ext uri="{FF2B5EF4-FFF2-40B4-BE49-F238E27FC236}">
                <a16:creationId xmlns:a16="http://schemas.microsoft.com/office/drawing/2014/main" xmlns="" id="{9CB5404C-845B-49D0-B4B9-D58A0AF10C3E}"/>
              </a:ext>
            </a:extLst>
          </p:cNvPr>
          <p:cNvSpPr/>
          <p:nvPr/>
        </p:nvSpPr>
        <p:spPr>
          <a:xfrm>
            <a:off x="107640" y="116640"/>
            <a:ext cx="8924040" cy="6619680"/>
          </a:xfrm>
          <a:prstGeom prst="round1Rect">
            <a:avLst>
              <a:gd name="adj" fmla="val 16667"/>
            </a:avLst>
          </a:prstGeom>
          <a:noFill/>
          <a:ln w="25560">
            <a:solidFill>
              <a:srgbClr val="30D5C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2">
            <a:extLst>
              <a:ext uri="{FF2B5EF4-FFF2-40B4-BE49-F238E27FC236}">
                <a16:creationId xmlns:a16="http://schemas.microsoft.com/office/drawing/2014/main" xmlns="" id="{28B91F67-53E3-42CC-AD2B-00EF3432B7E9}"/>
              </a:ext>
            </a:extLst>
          </p:cNvPr>
          <p:cNvSpPr/>
          <p:nvPr/>
        </p:nvSpPr>
        <p:spPr>
          <a:xfrm>
            <a:off x="1907640" y="404642"/>
            <a:ext cx="69796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pc="-1">
                <a:solidFill>
                  <a:srgbClr val="3EB1B1"/>
                </a:solidFill>
                <a:latin typeface="Times New Roman"/>
                <a:ea typeface="DejaVu Sans"/>
              </a:rPr>
              <a:t>Департамент энергетики и тарифов Ивановской области</a:t>
            </a:r>
            <a:endParaRPr lang="ru-RU" sz="2000" spc="-1">
              <a:latin typeface="Arial"/>
            </a:endParaRPr>
          </a:p>
        </p:txBody>
      </p:sp>
      <p:graphicFrame>
        <p:nvGraphicFramePr>
          <p:cNvPr id="52" name="Схема Кинешемский">
            <a:extLst>
              <a:ext uri="{FF2B5EF4-FFF2-40B4-BE49-F238E27FC236}">
                <a16:creationId xmlns:a16="http://schemas.microsoft.com/office/drawing/2014/main" xmlns="" id="{35FC838B-61BF-4FB2-8F4C-3DD2ADD985B7}"/>
              </a:ext>
            </a:extLst>
          </p:cNvPr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6" name="Схема Кохма">
            <a:extLst>
              <a:ext uri="{FF2B5EF4-FFF2-40B4-BE49-F238E27FC236}">
                <a16:creationId xmlns:a16="http://schemas.microsoft.com/office/drawing/2014/main" xmlns="" id="{3194D656-F0B0-4591-B1F8-EE1361BE3EEA}"/>
              </a:ext>
            </a:extLst>
          </p:cNvPr>
          <p:cNvGraphicFramePr/>
          <p:nvPr>
            <p:extLst/>
          </p:nvPr>
        </p:nvGraphicFramePr>
        <p:xfrm>
          <a:off x="-1174731" y="32408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7" name="Shape 56">
            <a:extLst>
              <a:ext uri="{FF2B5EF4-FFF2-40B4-BE49-F238E27FC236}">
                <a16:creationId xmlns:a16="http://schemas.microsoft.com/office/drawing/2014/main" xmlns="" id="{DB3D8921-BEE2-40A9-97A0-838B4A7B7AFB}"/>
              </a:ext>
            </a:extLst>
          </p:cNvPr>
          <p:cNvSpPr/>
          <p:nvPr/>
        </p:nvSpPr>
        <p:spPr>
          <a:xfrm rot="4396374">
            <a:off x="209293" y="5478981"/>
            <a:ext cx="792000" cy="576000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ущ зона">
            <a:extLst>
              <a:ext uri="{FF2B5EF4-FFF2-40B4-BE49-F238E27FC236}">
                <a16:creationId xmlns:a16="http://schemas.microsoft.com/office/drawing/2014/main" xmlns="" id="{9B67F53A-5B68-450A-BCC2-3EA8F2B0CF90}"/>
              </a:ext>
            </a:extLst>
          </p:cNvPr>
          <p:cNvSpPr txBox="1"/>
          <p:nvPr/>
        </p:nvSpPr>
        <p:spPr>
          <a:xfrm>
            <a:off x="979746" y="5600613"/>
            <a:ext cx="2491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тарифа на питьевую воду для населения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Лупа">
            <a:extLst>
              <a:ext uri="{FF2B5EF4-FFF2-40B4-BE49-F238E27FC236}">
                <a16:creationId xmlns:a16="http://schemas.microsoft.com/office/drawing/2014/main" xmlns="" id="{ACF36807-ECC1-4FEE-B61B-5BC048D1C8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470747" y="5535202"/>
            <a:ext cx="684000" cy="684000"/>
          </a:xfrm>
          <a:prstGeom prst="rect">
            <a:avLst/>
          </a:prstGeom>
        </p:spPr>
      </p:pic>
      <p:sp>
        <p:nvSpPr>
          <p:cNvPr id="48" name="Сущ зона">
            <a:extLst>
              <a:ext uri="{FF2B5EF4-FFF2-40B4-BE49-F238E27FC236}">
                <a16:creationId xmlns:a16="http://schemas.microsoft.com/office/drawing/2014/main" xmlns="" id="{E3E9EF37-8EA8-4D36-9D9A-8253F118D57D}"/>
              </a:ext>
            </a:extLst>
          </p:cNvPr>
          <p:cNvSpPr txBox="1"/>
          <p:nvPr/>
        </p:nvSpPr>
        <p:spPr>
          <a:xfrm>
            <a:off x="4066637" y="5612725"/>
            <a:ext cx="2255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неучтенных потерь и расходов воды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 descr="Микроскоп">
            <a:extLst>
              <a:ext uri="{FF2B5EF4-FFF2-40B4-BE49-F238E27FC236}">
                <a16:creationId xmlns:a16="http://schemas.microsoft.com/office/drawing/2014/main" xmlns="" id="{20E90D79-857E-43CB-980F-8AEA51D21F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496349" y="5467568"/>
            <a:ext cx="720000" cy="720000"/>
          </a:xfrm>
          <a:prstGeom prst="rect">
            <a:avLst/>
          </a:prstGeom>
        </p:spPr>
      </p:pic>
      <p:sp>
        <p:nvSpPr>
          <p:cNvPr id="50" name="Сущ зона">
            <a:extLst>
              <a:ext uri="{FF2B5EF4-FFF2-40B4-BE49-F238E27FC236}">
                <a16:creationId xmlns:a16="http://schemas.microsoft.com/office/drawing/2014/main" xmlns="" id="{79074DD1-40FE-4A49-921B-981B8C0E4F4B}"/>
              </a:ext>
            </a:extLst>
          </p:cNvPr>
          <p:cNvSpPr txBox="1"/>
          <p:nvPr/>
        </p:nvSpPr>
        <p:spPr>
          <a:xfrm>
            <a:off x="6993931" y="5749625"/>
            <a:ext cx="22555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качества воды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Блокировка">
            <a:extLst>
              <a:ext uri="{FF2B5EF4-FFF2-40B4-BE49-F238E27FC236}">
                <a16:creationId xmlns:a16="http://schemas.microsoft.com/office/drawing/2014/main" xmlns="" id="{0F0E1F50-150F-4D13-98A9-1697259DD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255875" y="5966506"/>
            <a:ext cx="720000" cy="720000"/>
          </a:xfrm>
          <a:prstGeom prst="rect">
            <a:avLst/>
          </a:prstGeom>
        </p:spPr>
      </p:pic>
      <p:sp>
        <p:nvSpPr>
          <p:cNvPr id="53" name="Сущ зона">
            <a:extLst>
              <a:ext uri="{FF2B5EF4-FFF2-40B4-BE49-F238E27FC236}">
                <a16:creationId xmlns:a16="http://schemas.microsoft.com/office/drawing/2014/main" xmlns="" id="{854CCC3C-3487-4550-920D-80A87D76E08F}"/>
              </a:ext>
            </a:extLst>
          </p:cNvPr>
          <p:cNvSpPr txBox="1"/>
          <p:nvPr/>
        </p:nvSpPr>
        <p:spPr>
          <a:xfrm>
            <a:off x="1928341" y="6202117"/>
            <a:ext cx="2820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перерывов подачи воды 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Пользователи">
            <a:extLst>
              <a:ext uri="{FF2B5EF4-FFF2-40B4-BE49-F238E27FC236}">
                <a16:creationId xmlns:a16="http://schemas.microsoft.com/office/drawing/2014/main" xmlns="" id="{44EBBECA-7746-407E-BFEF-6940064F28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864408" y="5911790"/>
            <a:ext cx="914400" cy="914400"/>
          </a:xfrm>
          <a:prstGeom prst="rect">
            <a:avLst/>
          </a:prstGeom>
        </p:spPr>
      </p:pic>
      <p:sp>
        <p:nvSpPr>
          <p:cNvPr id="60" name="Сущ зона">
            <a:extLst>
              <a:ext uri="{FF2B5EF4-FFF2-40B4-BE49-F238E27FC236}">
                <a16:creationId xmlns:a16="http://schemas.microsoft.com/office/drawing/2014/main" xmlns="" id="{CB92D3A7-9BBC-462D-B559-341EED400FC1}"/>
              </a:ext>
            </a:extLst>
          </p:cNvPr>
          <p:cNvSpPr txBox="1"/>
          <p:nvPr/>
        </p:nvSpPr>
        <p:spPr>
          <a:xfrm>
            <a:off x="5754508" y="6136820"/>
            <a:ext cx="27233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Знания, опыт, навыки, техническая оснащенность</a:t>
            </a:r>
            <a:endParaRPr lang="ru-RU" sz="135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0" grpId="0" animBg="1"/>
      <p:bldP spid="32" grpId="0" animBg="1"/>
      <p:bldP spid="36" grpId="0"/>
      <p:bldP spid="24" grpId="0" animBg="1"/>
      <p:bldP spid="43" grpId="0"/>
      <p:bldP spid="35" grpId="0"/>
      <p:bldP spid="31" grpId="0" animBg="1"/>
      <p:bldP spid="18" grpId="0"/>
      <p:bldP spid="45" grpId="0" animBg="1"/>
      <p:bldP spid="21" grpId="0" animBg="1"/>
      <p:bldP spid="9" grpId="0"/>
      <p:bldP spid="44" grpId="0"/>
      <p:bldP spid="37" grpId="0"/>
      <p:bldP spid="23" grpId="0" animBg="1"/>
      <p:bldP spid="3" grpId="0" animBg="1"/>
      <p:bldP spid="28" grpId="0" animBg="1"/>
      <p:bldP spid="29" grpId="0"/>
      <p:bldP spid="30" grpId="0"/>
      <p:bldGraphic spid="52" grpId="0">
        <p:bldAsOne/>
      </p:bldGraphic>
      <p:bldGraphic spid="56" grpId="0">
        <p:bldAsOne/>
      </p:bldGraphic>
      <p:bldP spid="59" grpId="0"/>
      <p:bldP spid="48" grpId="0"/>
      <p:bldP spid="50" grpId="0"/>
      <p:bldP spid="53" grpId="0"/>
      <p:bldP spid="60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 к Коллегии 2023" id="{6774AF5F-7D35-4974-9A5F-F8F6AE51F7E5}" vid="{695B9A19-F983-426A-9D62-1910D2BB883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Коллегии 2023</Template>
  <TotalTime>961</TotalTime>
  <Words>1167</Words>
  <Application>Microsoft Office PowerPoint</Application>
  <PresentationFormat>Экран (4:3)</PresentationFormat>
  <Paragraphs>308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РЭК Тверской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Гущина Н.Б.</dc:creator>
  <dc:description/>
  <cp:lastModifiedBy>Мошкова А.В.</cp:lastModifiedBy>
  <cp:revision>60</cp:revision>
  <cp:lastPrinted>2022-07-18T08:22:58Z</cp:lastPrinted>
  <dcterms:created xsi:type="dcterms:W3CDTF">2023-03-01T20:19:27Z</dcterms:created>
  <dcterms:modified xsi:type="dcterms:W3CDTF">2023-03-05T14:43:17Z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РЭК Тверской области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